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ma" ContentType="audio/x-ms-wma"/>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83" r:id="rId3"/>
    <p:sldMasterId id="2147483695" r:id="rId4"/>
  </p:sldMasterIdLst>
  <p:notesMasterIdLst>
    <p:notesMasterId r:id="rId39"/>
  </p:notesMasterIdLst>
  <p:sldIdLst>
    <p:sldId id="624" r:id="rId5"/>
    <p:sldId id="622" r:id="rId6"/>
    <p:sldId id="623" r:id="rId7"/>
    <p:sldId id="258" r:id="rId8"/>
    <p:sldId id="259" r:id="rId9"/>
    <p:sldId id="349" r:id="rId10"/>
    <p:sldId id="611" r:id="rId11"/>
    <p:sldId id="619" r:id="rId12"/>
    <p:sldId id="354" r:id="rId13"/>
    <p:sldId id="617" r:id="rId14"/>
    <p:sldId id="614" r:id="rId15"/>
    <p:sldId id="612" r:id="rId16"/>
    <p:sldId id="613" r:id="rId17"/>
    <p:sldId id="350" r:id="rId18"/>
    <p:sldId id="358" r:id="rId19"/>
    <p:sldId id="620" r:id="rId20"/>
    <p:sldId id="359" r:id="rId21"/>
    <p:sldId id="615" r:id="rId22"/>
    <p:sldId id="616" r:id="rId23"/>
    <p:sldId id="364" r:id="rId24"/>
    <p:sldId id="618" r:id="rId25"/>
    <p:sldId id="372" r:id="rId26"/>
    <p:sldId id="621" r:id="rId27"/>
    <p:sldId id="338" r:id="rId28"/>
    <p:sldId id="272" r:id="rId29"/>
    <p:sldId id="277" r:id="rId30"/>
    <p:sldId id="278" r:id="rId31"/>
    <p:sldId id="279" r:id="rId32"/>
    <p:sldId id="280" r:id="rId33"/>
    <p:sldId id="281" r:id="rId34"/>
    <p:sldId id="282" r:id="rId35"/>
    <p:sldId id="363" r:id="rId36"/>
    <p:sldId id="608" r:id="rId37"/>
    <p:sldId id="320" r:id="rId3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61"/>
    <p:restoredTop sz="96341"/>
  </p:normalViewPr>
  <p:slideViewPr>
    <p:cSldViewPr snapToGrid="0" snapToObjects="1">
      <p:cViewPr>
        <p:scale>
          <a:sx n="65" d="100"/>
          <a:sy n="65" d="100"/>
        </p:scale>
        <p:origin x="2184" y="14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Pháp</c:v>
                </c:pt>
                <c:pt idx="1">
                  <c:v>Anh</c:v>
                </c:pt>
                <c:pt idx="2">
                  <c:v>Đức</c:v>
                </c:pt>
                <c:pt idx="3">
                  <c:v>Mĩ</c:v>
                </c:pt>
              </c:strCache>
            </c:strRef>
          </c:cat>
          <c:val>
            <c:numRef>
              <c:f>Sheet1!$B$2:$B$5</c:f>
              <c:numCache>
                <c:formatCode>General</c:formatCode>
                <c:ptCount val="4"/>
                <c:pt idx="0">
                  <c:v>10</c:v>
                </c:pt>
                <c:pt idx="1">
                  <c:v>20</c:v>
                </c:pt>
                <c:pt idx="2">
                  <c:v>30</c:v>
                </c:pt>
                <c:pt idx="3">
                  <c:v>40</c:v>
                </c:pt>
              </c:numCache>
            </c:numRef>
          </c:val>
          <c:extLst>
            <c:ext xmlns:c16="http://schemas.microsoft.com/office/drawing/2014/chart" uri="{C3380CC4-5D6E-409C-BE32-E72D297353CC}">
              <c16:uniqueId val="{00000000-32D4-2746-9D7B-7AC52265EC06}"/>
            </c:ext>
          </c:extLst>
        </c:ser>
        <c:ser>
          <c:idx val="2"/>
          <c:order val="1"/>
          <c:tx>
            <c:strRef>
              <c:f>Sheet1!$D$1</c:f>
              <c:strCache>
                <c:ptCount val="1"/>
                <c:pt idx="0">
                  <c:v>Sản lương công nghiệp</c:v>
                </c:pt>
              </c:strCache>
            </c:strRef>
          </c:tx>
          <c:spPr>
            <a:solidFill>
              <a:schemeClr val="accent3"/>
            </a:solidFill>
            <a:ln>
              <a:noFill/>
            </a:ln>
            <a:effectLst/>
          </c:spPr>
          <c:invertIfNegative val="0"/>
          <c:cat>
            <c:strRef>
              <c:f>Sheet1!$A$2:$A$5</c:f>
              <c:strCache>
                <c:ptCount val="4"/>
                <c:pt idx="0">
                  <c:v>Pháp</c:v>
                </c:pt>
                <c:pt idx="1">
                  <c:v>Anh</c:v>
                </c:pt>
                <c:pt idx="2">
                  <c:v>Đức</c:v>
                </c:pt>
                <c:pt idx="3">
                  <c:v>Mĩ</c:v>
                </c:pt>
              </c:strCache>
            </c:strRef>
          </c:cat>
          <c:val>
            <c:numRef>
              <c:f>Sheet1!$D$2:$D$5</c:f>
              <c:numCache>
                <c:formatCode>General</c:formatCode>
                <c:ptCount val="4"/>
                <c:pt idx="0">
                  <c:v>28</c:v>
                </c:pt>
                <c:pt idx="1">
                  <c:v>38</c:v>
                </c:pt>
                <c:pt idx="2">
                  <c:v>50</c:v>
                </c:pt>
                <c:pt idx="3">
                  <c:v>70</c:v>
                </c:pt>
              </c:numCache>
            </c:numRef>
          </c:val>
          <c:extLst>
            <c:ext xmlns:c16="http://schemas.microsoft.com/office/drawing/2014/chart" uri="{C3380CC4-5D6E-409C-BE32-E72D297353CC}">
              <c16:uniqueId val="{00000002-32D4-2746-9D7B-7AC52265EC06}"/>
            </c:ext>
          </c:extLst>
        </c:ser>
        <c:dLbls>
          <c:showLegendKey val="0"/>
          <c:showVal val="0"/>
          <c:showCatName val="0"/>
          <c:showSerName val="0"/>
          <c:showPercent val="0"/>
          <c:showBubbleSize val="0"/>
        </c:dLbls>
        <c:gapWidth val="219"/>
        <c:overlap val="-27"/>
        <c:axId val="1319805471"/>
        <c:axId val="1319807119"/>
      </c:barChart>
      <c:catAx>
        <c:axId val="1319805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VN"/>
          </a:p>
        </c:txPr>
        <c:crossAx val="1319807119"/>
        <c:crosses val="autoZero"/>
        <c:auto val="1"/>
        <c:lblAlgn val="ctr"/>
        <c:lblOffset val="100"/>
        <c:noMultiLvlLbl val="0"/>
      </c:catAx>
      <c:valAx>
        <c:axId val="13198071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VN"/>
          </a:p>
        </c:txPr>
        <c:crossAx val="1319805471"/>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82EBF-30DA-1143-9DD5-D8E1FEE77B18}" type="datetimeFigureOut">
              <a:rPr lang="en-VN" smtClean="0"/>
              <a:t>23/02/2022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A9969-989F-034D-92D8-B6C21F185E94}" type="slidenum">
              <a:rPr lang="en-VN" smtClean="0"/>
              <a:t>‹#›</a:t>
            </a:fld>
            <a:endParaRPr lang="en-VN"/>
          </a:p>
        </p:txBody>
      </p:sp>
    </p:spTree>
    <p:extLst>
      <p:ext uri="{BB962C8B-B14F-4D97-AF65-F5344CB8AC3E}">
        <p14:creationId xmlns:p14="http://schemas.microsoft.com/office/powerpoint/2010/main" val="3647041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0611BE06-A0C8-994C-906B-C6F5E8C4AD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a:extLst>
              <a:ext uri="{FF2B5EF4-FFF2-40B4-BE49-F238E27FC236}">
                <a16:creationId xmlns:a16="http://schemas.microsoft.com/office/drawing/2014/main" id="{EFA2E5F2-A657-994C-9362-800AE024A9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SimSun" panose="02010600030101010101" pitchFamily="2" charset="-122"/>
            </a:endParaRPr>
          </a:p>
        </p:txBody>
      </p:sp>
      <p:sp>
        <p:nvSpPr>
          <p:cNvPr id="23556" name="灯片编号占位符 3">
            <a:extLst>
              <a:ext uri="{FF2B5EF4-FFF2-40B4-BE49-F238E27FC236}">
                <a16:creationId xmlns:a16="http://schemas.microsoft.com/office/drawing/2014/main" id="{0831EBC7-0E79-A344-839A-AEB6DA59CF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E8DA2B-CA2A-0042-9623-F30602F754D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SimSun" panose="02010600030101010101" pitchFamily="2" charset="-122"/>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5458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024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476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839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97086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B917-8440-4E4D-97B8-2C6F331A13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DCDAFD78-F982-CA46-BB32-47F6BC2EC3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4EC290F5-C282-9949-A38C-4853A631F270}"/>
              </a:ext>
            </a:extLst>
          </p:cNvPr>
          <p:cNvSpPr>
            <a:spLocks noGrp="1"/>
          </p:cNvSpPr>
          <p:nvPr>
            <p:ph type="dt" sz="half" idx="10"/>
          </p:nvPr>
        </p:nvSpPr>
        <p:spPr/>
        <p:txBody>
          <a:bodyPr/>
          <a:lstStyle/>
          <a:p>
            <a:fld id="{C19DCF00-1C70-2B4C-9082-DA2EF215489D}" type="datetimeFigureOut">
              <a:rPr lang="en-VN" smtClean="0"/>
              <a:t>23/02/2022</a:t>
            </a:fld>
            <a:endParaRPr lang="en-VN"/>
          </a:p>
        </p:txBody>
      </p:sp>
      <p:sp>
        <p:nvSpPr>
          <p:cNvPr id="5" name="Footer Placeholder 4">
            <a:extLst>
              <a:ext uri="{FF2B5EF4-FFF2-40B4-BE49-F238E27FC236}">
                <a16:creationId xmlns:a16="http://schemas.microsoft.com/office/drawing/2014/main" id="{3E040E38-9E4A-294D-8307-8BD4B2ECB4F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A920C93-7B79-B141-B33F-510E01B55136}"/>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962722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62B8-9FE0-364D-BDBB-918A2160C67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7CF849C-D3C4-8149-8441-34670888F9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9E4F401-E475-7741-93A9-DF935AC458EC}"/>
              </a:ext>
            </a:extLst>
          </p:cNvPr>
          <p:cNvSpPr>
            <a:spLocks noGrp="1"/>
          </p:cNvSpPr>
          <p:nvPr>
            <p:ph type="dt" sz="half" idx="10"/>
          </p:nvPr>
        </p:nvSpPr>
        <p:spPr/>
        <p:txBody>
          <a:bodyPr/>
          <a:lstStyle/>
          <a:p>
            <a:fld id="{C19DCF00-1C70-2B4C-9082-DA2EF215489D}" type="datetimeFigureOut">
              <a:rPr lang="en-VN" smtClean="0"/>
              <a:t>23/02/2022</a:t>
            </a:fld>
            <a:endParaRPr lang="en-VN"/>
          </a:p>
        </p:txBody>
      </p:sp>
      <p:sp>
        <p:nvSpPr>
          <p:cNvPr id="5" name="Footer Placeholder 4">
            <a:extLst>
              <a:ext uri="{FF2B5EF4-FFF2-40B4-BE49-F238E27FC236}">
                <a16:creationId xmlns:a16="http://schemas.microsoft.com/office/drawing/2014/main" id="{844A4B8E-8E6F-1748-BE50-3ABFE89B8A6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95CAD6E-FC2F-5A41-8C2C-A4FAA34E38ED}"/>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3164454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A42B-79A3-034B-809E-7CCDE42CA8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3829C56-A050-0543-B63E-2383D77094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E1B0BD-223F-5347-963D-8ACC0D1E7A11}"/>
              </a:ext>
            </a:extLst>
          </p:cNvPr>
          <p:cNvSpPr>
            <a:spLocks noGrp="1"/>
          </p:cNvSpPr>
          <p:nvPr>
            <p:ph type="dt" sz="half" idx="10"/>
          </p:nvPr>
        </p:nvSpPr>
        <p:spPr/>
        <p:txBody>
          <a:bodyPr/>
          <a:lstStyle/>
          <a:p>
            <a:fld id="{C19DCF00-1C70-2B4C-9082-DA2EF215489D}" type="datetimeFigureOut">
              <a:rPr lang="en-VN" smtClean="0"/>
              <a:t>23/02/2022</a:t>
            </a:fld>
            <a:endParaRPr lang="en-VN"/>
          </a:p>
        </p:txBody>
      </p:sp>
      <p:sp>
        <p:nvSpPr>
          <p:cNvPr id="5" name="Footer Placeholder 4">
            <a:extLst>
              <a:ext uri="{FF2B5EF4-FFF2-40B4-BE49-F238E27FC236}">
                <a16:creationId xmlns:a16="http://schemas.microsoft.com/office/drawing/2014/main" id="{B1C534F4-1312-0C4D-B447-C813A24D6F4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0F8250B-3022-2A43-B6D5-89F86E6E1ED7}"/>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892299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06B3-D448-6249-B7E7-B551A83B1A3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5CEE6AD-27CD-B244-BAA9-740F010B95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51FF2D4B-B5F2-9341-85C9-00F9EB799C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EF5D5F64-4710-FF48-A026-17831AC3C392}"/>
              </a:ext>
            </a:extLst>
          </p:cNvPr>
          <p:cNvSpPr>
            <a:spLocks noGrp="1"/>
          </p:cNvSpPr>
          <p:nvPr>
            <p:ph type="dt" sz="half" idx="10"/>
          </p:nvPr>
        </p:nvSpPr>
        <p:spPr/>
        <p:txBody>
          <a:bodyPr/>
          <a:lstStyle/>
          <a:p>
            <a:fld id="{C19DCF00-1C70-2B4C-9082-DA2EF215489D}" type="datetimeFigureOut">
              <a:rPr lang="en-VN" smtClean="0"/>
              <a:t>23/02/2022</a:t>
            </a:fld>
            <a:endParaRPr lang="en-VN"/>
          </a:p>
        </p:txBody>
      </p:sp>
      <p:sp>
        <p:nvSpPr>
          <p:cNvPr id="6" name="Footer Placeholder 5">
            <a:extLst>
              <a:ext uri="{FF2B5EF4-FFF2-40B4-BE49-F238E27FC236}">
                <a16:creationId xmlns:a16="http://schemas.microsoft.com/office/drawing/2014/main" id="{77AD1036-9D6B-9E4B-92A9-242B34E9147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D9A3245-76F0-514D-A772-8CD9FD707D49}"/>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6372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CF72-305B-E542-B5F3-E9D65BEA86F2}"/>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24445584-0355-1446-9EE4-B61C811DB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247118-F5FB-334D-9D49-A7AE270C7F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8EA23BA-CCC7-6740-BACB-158A091048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E285D9-4340-5741-8AE7-CA38455BA1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2DD85798-C4BC-394C-AB05-1F6433E8C0E4}"/>
              </a:ext>
            </a:extLst>
          </p:cNvPr>
          <p:cNvSpPr>
            <a:spLocks noGrp="1"/>
          </p:cNvSpPr>
          <p:nvPr>
            <p:ph type="dt" sz="half" idx="10"/>
          </p:nvPr>
        </p:nvSpPr>
        <p:spPr/>
        <p:txBody>
          <a:bodyPr/>
          <a:lstStyle/>
          <a:p>
            <a:fld id="{C19DCF00-1C70-2B4C-9082-DA2EF215489D}" type="datetimeFigureOut">
              <a:rPr lang="en-VN" smtClean="0"/>
              <a:t>23/02/2022</a:t>
            </a:fld>
            <a:endParaRPr lang="en-VN"/>
          </a:p>
        </p:txBody>
      </p:sp>
      <p:sp>
        <p:nvSpPr>
          <p:cNvPr id="8" name="Footer Placeholder 7">
            <a:extLst>
              <a:ext uri="{FF2B5EF4-FFF2-40B4-BE49-F238E27FC236}">
                <a16:creationId xmlns:a16="http://schemas.microsoft.com/office/drawing/2014/main" id="{2B8F0DA1-F750-1942-84E0-7307225EDD73}"/>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5C31E4D8-76FC-8E4A-A27B-95510F112931}"/>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2865297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D2F46-8B64-9C4B-AA08-C221EA51B7D1}"/>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B37491A-7FA3-F64D-A27D-D9D282360DAA}"/>
              </a:ext>
            </a:extLst>
          </p:cNvPr>
          <p:cNvSpPr>
            <a:spLocks noGrp="1"/>
          </p:cNvSpPr>
          <p:nvPr>
            <p:ph type="dt" sz="half" idx="10"/>
          </p:nvPr>
        </p:nvSpPr>
        <p:spPr/>
        <p:txBody>
          <a:bodyPr/>
          <a:lstStyle/>
          <a:p>
            <a:fld id="{C19DCF00-1C70-2B4C-9082-DA2EF215489D}" type="datetimeFigureOut">
              <a:rPr lang="en-VN" smtClean="0"/>
              <a:t>23/02/2022</a:t>
            </a:fld>
            <a:endParaRPr lang="en-VN"/>
          </a:p>
        </p:txBody>
      </p:sp>
      <p:sp>
        <p:nvSpPr>
          <p:cNvPr id="4" name="Footer Placeholder 3">
            <a:extLst>
              <a:ext uri="{FF2B5EF4-FFF2-40B4-BE49-F238E27FC236}">
                <a16:creationId xmlns:a16="http://schemas.microsoft.com/office/drawing/2014/main" id="{348FD4FE-6DC7-534A-B0F4-5BE882535103}"/>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74FABB2-AC54-8544-9BD2-57FA14ACD579}"/>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3302733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566EA2-4240-0344-AB82-94CA56166315}"/>
              </a:ext>
            </a:extLst>
          </p:cNvPr>
          <p:cNvSpPr>
            <a:spLocks noGrp="1"/>
          </p:cNvSpPr>
          <p:nvPr>
            <p:ph type="dt" sz="half" idx="10"/>
          </p:nvPr>
        </p:nvSpPr>
        <p:spPr/>
        <p:txBody>
          <a:bodyPr/>
          <a:lstStyle/>
          <a:p>
            <a:fld id="{C19DCF00-1C70-2B4C-9082-DA2EF215489D}" type="datetimeFigureOut">
              <a:rPr lang="en-VN" smtClean="0"/>
              <a:t>23/02/2022</a:t>
            </a:fld>
            <a:endParaRPr lang="en-VN"/>
          </a:p>
        </p:txBody>
      </p:sp>
      <p:sp>
        <p:nvSpPr>
          <p:cNvPr id="3" name="Footer Placeholder 2">
            <a:extLst>
              <a:ext uri="{FF2B5EF4-FFF2-40B4-BE49-F238E27FC236}">
                <a16:creationId xmlns:a16="http://schemas.microsoft.com/office/drawing/2014/main" id="{FC6D72D9-A95F-8240-9B37-B7725A14A2C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0485490-B7B4-CB48-9FFC-425A4EB0463E}"/>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3907826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D4F65-84BF-2A4F-A4AA-CB7F932298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C2621531-76E2-274F-952C-F1D22C3210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5B1F24F-DACB-1B44-9528-73CC680A8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B2B7B-1615-1E4B-ACA7-55EC8701AEEB}"/>
              </a:ext>
            </a:extLst>
          </p:cNvPr>
          <p:cNvSpPr>
            <a:spLocks noGrp="1"/>
          </p:cNvSpPr>
          <p:nvPr>
            <p:ph type="dt" sz="half" idx="10"/>
          </p:nvPr>
        </p:nvSpPr>
        <p:spPr/>
        <p:txBody>
          <a:bodyPr/>
          <a:lstStyle/>
          <a:p>
            <a:fld id="{C19DCF00-1C70-2B4C-9082-DA2EF215489D}" type="datetimeFigureOut">
              <a:rPr lang="en-VN" smtClean="0"/>
              <a:t>23/02/2022</a:t>
            </a:fld>
            <a:endParaRPr lang="en-VN"/>
          </a:p>
        </p:txBody>
      </p:sp>
      <p:sp>
        <p:nvSpPr>
          <p:cNvPr id="6" name="Footer Placeholder 5">
            <a:extLst>
              <a:ext uri="{FF2B5EF4-FFF2-40B4-BE49-F238E27FC236}">
                <a16:creationId xmlns:a16="http://schemas.microsoft.com/office/drawing/2014/main" id="{6E790C5E-665D-9F47-9F8E-622A0616124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707382A-5F43-A44B-A760-6B7298A2E49A}"/>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426878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24813-2BB4-5649-ADFF-693B1A9F91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3CC45E36-637F-9847-9832-41F31EED04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0280C25A-5933-9943-98E5-C11AA7AA77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ACB4FA-0FF6-5C47-A1BB-CFB51F00B2D1}"/>
              </a:ext>
            </a:extLst>
          </p:cNvPr>
          <p:cNvSpPr>
            <a:spLocks noGrp="1"/>
          </p:cNvSpPr>
          <p:nvPr>
            <p:ph type="dt" sz="half" idx="10"/>
          </p:nvPr>
        </p:nvSpPr>
        <p:spPr/>
        <p:txBody>
          <a:bodyPr/>
          <a:lstStyle/>
          <a:p>
            <a:fld id="{C19DCF00-1C70-2B4C-9082-DA2EF215489D}" type="datetimeFigureOut">
              <a:rPr lang="en-VN" smtClean="0"/>
              <a:t>23/02/2022</a:t>
            </a:fld>
            <a:endParaRPr lang="en-VN"/>
          </a:p>
        </p:txBody>
      </p:sp>
      <p:sp>
        <p:nvSpPr>
          <p:cNvPr id="6" name="Footer Placeholder 5">
            <a:extLst>
              <a:ext uri="{FF2B5EF4-FFF2-40B4-BE49-F238E27FC236}">
                <a16:creationId xmlns:a16="http://schemas.microsoft.com/office/drawing/2014/main" id="{0859669D-8C64-B544-B694-C75B39BF636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7A96552-C5BA-AC47-B09C-84518276834B}"/>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2604187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3062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D3C9-29F5-1C41-B9FE-BAEFE404DBAB}"/>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FC0E407-F269-7845-BDEF-3FF2C04047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59FD808-F272-474A-AF0B-1217A092D803}"/>
              </a:ext>
            </a:extLst>
          </p:cNvPr>
          <p:cNvSpPr>
            <a:spLocks noGrp="1"/>
          </p:cNvSpPr>
          <p:nvPr>
            <p:ph type="dt" sz="half" idx="10"/>
          </p:nvPr>
        </p:nvSpPr>
        <p:spPr/>
        <p:txBody>
          <a:bodyPr/>
          <a:lstStyle/>
          <a:p>
            <a:fld id="{C19DCF00-1C70-2B4C-9082-DA2EF215489D}" type="datetimeFigureOut">
              <a:rPr lang="en-VN" smtClean="0"/>
              <a:t>23/02/2022</a:t>
            </a:fld>
            <a:endParaRPr lang="en-VN"/>
          </a:p>
        </p:txBody>
      </p:sp>
      <p:sp>
        <p:nvSpPr>
          <p:cNvPr id="5" name="Footer Placeholder 4">
            <a:extLst>
              <a:ext uri="{FF2B5EF4-FFF2-40B4-BE49-F238E27FC236}">
                <a16:creationId xmlns:a16="http://schemas.microsoft.com/office/drawing/2014/main" id="{9FE5A163-8A72-854F-BB8D-F5EA4ECD276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4F74FA9-BBEA-6C4C-8273-3DD3AA01A1A2}"/>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3644427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51A303-6017-2D4E-B407-5E86A4172A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AB53079-1ADD-A640-8DC0-1442E81774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071E124-EA6A-4640-BFC6-4ABE0B2A58E6}"/>
              </a:ext>
            </a:extLst>
          </p:cNvPr>
          <p:cNvSpPr>
            <a:spLocks noGrp="1"/>
          </p:cNvSpPr>
          <p:nvPr>
            <p:ph type="dt" sz="half" idx="10"/>
          </p:nvPr>
        </p:nvSpPr>
        <p:spPr/>
        <p:txBody>
          <a:bodyPr/>
          <a:lstStyle/>
          <a:p>
            <a:fld id="{C19DCF00-1C70-2B4C-9082-DA2EF215489D}" type="datetimeFigureOut">
              <a:rPr lang="en-VN" smtClean="0"/>
              <a:t>23/02/2022</a:t>
            </a:fld>
            <a:endParaRPr lang="en-VN"/>
          </a:p>
        </p:txBody>
      </p:sp>
      <p:sp>
        <p:nvSpPr>
          <p:cNvPr id="5" name="Footer Placeholder 4">
            <a:extLst>
              <a:ext uri="{FF2B5EF4-FFF2-40B4-BE49-F238E27FC236}">
                <a16:creationId xmlns:a16="http://schemas.microsoft.com/office/drawing/2014/main" id="{7E293FC9-92E0-A441-AD50-5022443DD89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9CC9650-083D-CE4C-87D7-C5C5EF06CEBE}"/>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800777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52927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70" lvl="0" indent="-474109">
              <a:spcBef>
                <a:spcPts val="800"/>
              </a:spcBef>
              <a:spcAft>
                <a:spcPts val="0"/>
              </a:spcAft>
              <a:buSzPts val="2000"/>
              <a:buChar char="⊙"/>
              <a:defRPr sz="2667"/>
            </a:lvl1pPr>
            <a:lvl2pPr marL="1219140" lvl="1" indent="-474109">
              <a:spcBef>
                <a:spcPts val="0"/>
              </a:spcBef>
              <a:spcAft>
                <a:spcPts val="0"/>
              </a:spcAft>
              <a:buSzPts val="2000"/>
              <a:buChar char="○"/>
              <a:defRPr sz="2667"/>
            </a:lvl2pPr>
            <a:lvl3pPr marL="1828709" lvl="2" indent="-474109">
              <a:spcBef>
                <a:spcPts val="0"/>
              </a:spcBef>
              <a:spcAft>
                <a:spcPts val="0"/>
              </a:spcAft>
              <a:buSzPts val="2000"/>
              <a:buChar char="■"/>
              <a:defRPr sz="2667"/>
            </a:lvl3pPr>
            <a:lvl4pPr marL="2438278" lvl="3" indent="-474109">
              <a:spcBef>
                <a:spcPts val="0"/>
              </a:spcBef>
              <a:spcAft>
                <a:spcPts val="0"/>
              </a:spcAft>
              <a:buSzPts val="2000"/>
              <a:buChar char="●"/>
              <a:defRPr sz="2667"/>
            </a:lvl4pPr>
            <a:lvl5pPr marL="3047848" lvl="4" indent="-474109">
              <a:spcBef>
                <a:spcPts val="0"/>
              </a:spcBef>
              <a:spcAft>
                <a:spcPts val="0"/>
              </a:spcAft>
              <a:buSzPts val="2000"/>
              <a:buChar char="○"/>
              <a:defRPr sz="2667"/>
            </a:lvl5pPr>
            <a:lvl6pPr marL="3657418" lvl="5" indent="-474109">
              <a:spcBef>
                <a:spcPts val="0"/>
              </a:spcBef>
              <a:spcAft>
                <a:spcPts val="0"/>
              </a:spcAft>
              <a:buSzPts val="2000"/>
              <a:buChar char="■"/>
              <a:defRPr sz="2667"/>
            </a:lvl6pPr>
            <a:lvl7pPr marL="4266987" lvl="6" indent="-474109">
              <a:spcBef>
                <a:spcPts val="0"/>
              </a:spcBef>
              <a:spcAft>
                <a:spcPts val="0"/>
              </a:spcAft>
              <a:buSzPts val="2000"/>
              <a:buChar char="●"/>
              <a:defRPr sz="2667"/>
            </a:lvl7pPr>
            <a:lvl8pPr marL="4876557" lvl="7" indent="-474109">
              <a:spcBef>
                <a:spcPts val="0"/>
              </a:spcBef>
              <a:spcAft>
                <a:spcPts val="0"/>
              </a:spcAft>
              <a:buSzPts val="2000"/>
              <a:buChar char="○"/>
              <a:defRPr sz="2667"/>
            </a:lvl8pPr>
            <a:lvl9pPr marL="5486126" lvl="8" indent="-474109">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70" lvl="0" indent="-474109">
              <a:spcBef>
                <a:spcPts val="800"/>
              </a:spcBef>
              <a:spcAft>
                <a:spcPts val="0"/>
              </a:spcAft>
              <a:buSzPts val="2000"/>
              <a:buChar char="⊙"/>
              <a:defRPr sz="2667"/>
            </a:lvl1pPr>
            <a:lvl2pPr marL="1219140" lvl="1" indent="-474109">
              <a:spcBef>
                <a:spcPts val="0"/>
              </a:spcBef>
              <a:spcAft>
                <a:spcPts val="0"/>
              </a:spcAft>
              <a:buSzPts val="2000"/>
              <a:buChar char="○"/>
              <a:defRPr sz="2667"/>
            </a:lvl2pPr>
            <a:lvl3pPr marL="1828709" lvl="2" indent="-474109">
              <a:spcBef>
                <a:spcPts val="0"/>
              </a:spcBef>
              <a:spcAft>
                <a:spcPts val="0"/>
              </a:spcAft>
              <a:buSzPts val="2000"/>
              <a:buChar char="■"/>
              <a:defRPr sz="2667"/>
            </a:lvl3pPr>
            <a:lvl4pPr marL="2438278" lvl="3" indent="-474109">
              <a:spcBef>
                <a:spcPts val="0"/>
              </a:spcBef>
              <a:spcAft>
                <a:spcPts val="0"/>
              </a:spcAft>
              <a:buSzPts val="2000"/>
              <a:buChar char="●"/>
              <a:defRPr sz="2667"/>
            </a:lvl4pPr>
            <a:lvl5pPr marL="3047848" lvl="4" indent="-474109">
              <a:spcBef>
                <a:spcPts val="0"/>
              </a:spcBef>
              <a:spcAft>
                <a:spcPts val="0"/>
              </a:spcAft>
              <a:buSzPts val="2000"/>
              <a:buChar char="○"/>
              <a:defRPr sz="2667"/>
            </a:lvl5pPr>
            <a:lvl6pPr marL="3657418" lvl="5" indent="-474109">
              <a:spcBef>
                <a:spcPts val="0"/>
              </a:spcBef>
              <a:spcAft>
                <a:spcPts val="0"/>
              </a:spcAft>
              <a:buSzPts val="2000"/>
              <a:buChar char="■"/>
              <a:defRPr sz="2667"/>
            </a:lvl6pPr>
            <a:lvl7pPr marL="4266987" lvl="6" indent="-474109">
              <a:spcBef>
                <a:spcPts val="0"/>
              </a:spcBef>
              <a:spcAft>
                <a:spcPts val="0"/>
              </a:spcAft>
              <a:buSzPts val="2000"/>
              <a:buChar char="●"/>
              <a:defRPr sz="2667"/>
            </a:lvl7pPr>
            <a:lvl8pPr marL="4876557" lvl="7" indent="-474109">
              <a:spcBef>
                <a:spcPts val="0"/>
              </a:spcBef>
              <a:spcAft>
                <a:spcPts val="0"/>
              </a:spcAft>
              <a:buSzPts val="2000"/>
              <a:buChar char="○"/>
              <a:defRPr sz="2667"/>
            </a:lvl8pPr>
            <a:lvl9pPr marL="5486126" lvl="8" indent="-474109">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46975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51911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1636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3058260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70" lvl="0" indent="-558773" rtl="0">
              <a:spcBef>
                <a:spcPts val="800"/>
              </a:spcBef>
              <a:spcAft>
                <a:spcPts val="0"/>
              </a:spcAft>
              <a:buClr>
                <a:srgbClr val="000000"/>
              </a:buClr>
              <a:buSzPts val="3000"/>
              <a:buChar char="⊙"/>
              <a:defRPr>
                <a:solidFill>
                  <a:srgbClr val="000000"/>
                </a:solidFill>
                <a:highlight>
                  <a:srgbClr val="FFFF00"/>
                </a:highlight>
              </a:defRPr>
            </a:lvl1pPr>
            <a:lvl2pPr marL="1219140" lvl="1" indent="-507974" rtl="0">
              <a:spcBef>
                <a:spcPts val="0"/>
              </a:spcBef>
              <a:spcAft>
                <a:spcPts val="0"/>
              </a:spcAft>
              <a:buClr>
                <a:srgbClr val="000000"/>
              </a:buClr>
              <a:buSzPts val="2400"/>
              <a:buChar char="○"/>
              <a:defRPr>
                <a:solidFill>
                  <a:srgbClr val="000000"/>
                </a:solidFill>
                <a:highlight>
                  <a:srgbClr val="FFFF00"/>
                </a:highlight>
              </a:defRPr>
            </a:lvl2pPr>
            <a:lvl3pPr marL="1828709" lvl="2" indent="-507974" rtl="0">
              <a:spcBef>
                <a:spcPts val="0"/>
              </a:spcBef>
              <a:spcAft>
                <a:spcPts val="0"/>
              </a:spcAft>
              <a:buClr>
                <a:srgbClr val="000000"/>
              </a:buClr>
              <a:buSzPts val="2400"/>
              <a:buChar char="■"/>
              <a:defRPr>
                <a:solidFill>
                  <a:srgbClr val="000000"/>
                </a:solidFill>
                <a:highlight>
                  <a:srgbClr val="FFFF00"/>
                </a:highlight>
              </a:defRPr>
            </a:lvl3pPr>
            <a:lvl4pPr marL="2438278" lvl="3" indent="-457178" rtl="0">
              <a:spcBef>
                <a:spcPts val="0"/>
              </a:spcBef>
              <a:spcAft>
                <a:spcPts val="0"/>
              </a:spcAft>
              <a:buClr>
                <a:srgbClr val="000000"/>
              </a:buClr>
              <a:buSzPts val="1800"/>
              <a:buChar char="●"/>
              <a:defRPr>
                <a:solidFill>
                  <a:srgbClr val="000000"/>
                </a:solidFill>
                <a:highlight>
                  <a:srgbClr val="FFFF00"/>
                </a:highlight>
              </a:defRPr>
            </a:lvl4pPr>
            <a:lvl5pPr marL="3047848" lvl="4" indent="-457178" rtl="0">
              <a:spcBef>
                <a:spcPts val="0"/>
              </a:spcBef>
              <a:spcAft>
                <a:spcPts val="0"/>
              </a:spcAft>
              <a:buClr>
                <a:srgbClr val="000000"/>
              </a:buClr>
              <a:buSzPts val="1800"/>
              <a:buChar char="○"/>
              <a:defRPr>
                <a:solidFill>
                  <a:srgbClr val="000000"/>
                </a:solidFill>
                <a:highlight>
                  <a:srgbClr val="FFFF00"/>
                </a:highlight>
              </a:defRPr>
            </a:lvl5pPr>
            <a:lvl6pPr marL="3657418" lvl="5" indent="-457178" rtl="0">
              <a:spcBef>
                <a:spcPts val="0"/>
              </a:spcBef>
              <a:spcAft>
                <a:spcPts val="0"/>
              </a:spcAft>
              <a:buClr>
                <a:srgbClr val="000000"/>
              </a:buClr>
              <a:buSzPts val="1800"/>
              <a:buChar char="■"/>
              <a:defRPr>
                <a:solidFill>
                  <a:srgbClr val="000000"/>
                </a:solidFill>
                <a:highlight>
                  <a:srgbClr val="FFFF00"/>
                </a:highlight>
              </a:defRPr>
            </a:lvl6pPr>
            <a:lvl7pPr marL="4266987" lvl="6" indent="-457178" rtl="0">
              <a:spcBef>
                <a:spcPts val="0"/>
              </a:spcBef>
              <a:spcAft>
                <a:spcPts val="0"/>
              </a:spcAft>
              <a:buClr>
                <a:srgbClr val="000000"/>
              </a:buClr>
              <a:buSzPts val="1800"/>
              <a:buChar char="●"/>
              <a:defRPr>
                <a:solidFill>
                  <a:srgbClr val="000000"/>
                </a:solidFill>
                <a:highlight>
                  <a:srgbClr val="FFFF00"/>
                </a:highlight>
              </a:defRPr>
            </a:lvl7pPr>
            <a:lvl8pPr marL="4876557" lvl="7" indent="-457178" rtl="0">
              <a:spcBef>
                <a:spcPts val="0"/>
              </a:spcBef>
              <a:spcAft>
                <a:spcPts val="0"/>
              </a:spcAft>
              <a:buClr>
                <a:srgbClr val="000000"/>
              </a:buClr>
              <a:buSzPts val="1800"/>
              <a:buChar char="○"/>
              <a:defRPr>
                <a:solidFill>
                  <a:srgbClr val="000000"/>
                </a:solidFill>
                <a:highlight>
                  <a:srgbClr val="FFFF00"/>
                </a:highlight>
              </a:defRPr>
            </a:lvl8pPr>
            <a:lvl9pPr marL="5486126" lvl="8" indent="-457178">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kumimoji="0" lang="en"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rPr>
              <a:t>“</a:t>
            </a:r>
            <a:endParaRPr kumimoji="0"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defTabSz="1219140">
              <a:buClr>
                <a:srgbClr val="000000"/>
              </a:buClr>
            </a:pPr>
            <a:fld id="{00000000-1234-1234-1234-123412341234}" type="slidenum">
              <a:rPr lang="en" kern="0" smtClean="0"/>
              <a:pPr defTabSz="1219140">
                <a:buClr>
                  <a:srgbClr val="000000"/>
                </a:buClr>
              </a:pPr>
              <a:t>‹#›</a:t>
            </a:fld>
            <a:endParaRPr lang="en" kern="0"/>
          </a:p>
        </p:txBody>
      </p:sp>
    </p:spTree>
    <p:extLst>
      <p:ext uri="{BB962C8B-B14F-4D97-AF65-F5344CB8AC3E}">
        <p14:creationId xmlns:p14="http://schemas.microsoft.com/office/powerpoint/2010/main" val="2930122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70" lvl="0" indent="-558773">
              <a:spcBef>
                <a:spcPts val="800"/>
              </a:spcBef>
              <a:spcAft>
                <a:spcPts val="0"/>
              </a:spcAft>
              <a:buSzPts val="3000"/>
              <a:buChar char="⊙"/>
              <a:defRPr/>
            </a:lvl1pPr>
            <a:lvl2pPr marL="1219140" lvl="1" indent="-507974">
              <a:spcBef>
                <a:spcPts val="0"/>
              </a:spcBef>
              <a:spcAft>
                <a:spcPts val="0"/>
              </a:spcAft>
              <a:buSzPts val="2400"/>
              <a:buChar char="○"/>
              <a:defRPr/>
            </a:lvl2pPr>
            <a:lvl3pPr marL="1828709" lvl="2" indent="-507974">
              <a:spcBef>
                <a:spcPts val="0"/>
              </a:spcBef>
              <a:spcAft>
                <a:spcPts val="0"/>
              </a:spcAft>
              <a:buSzPts val="2400"/>
              <a:buChar char="■"/>
              <a:defRPr/>
            </a:lvl3pPr>
            <a:lvl4pPr marL="2438278" lvl="3" indent="-457178">
              <a:spcBef>
                <a:spcPts val="0"/>
              </a:spcBef>
              <a:spcAft>
                <a:spcPts val="0"/>
              </a:spcAft>
              <a:buSzPts val="1800"/>
              <a:buChar char="●"/>
              <a:defRPr/>
            </a:lvl4pPr>
            <a:lvl5pPr marL="3047848" lvl="4" indent="-457178">
              <a:spcBef>
                <a:spcPts val="0"/>
              </a:spcBef>
              <a:spcAft>
                <a:spcPts val="0"/>
              </a:spcAft>
              <a:buSzPts val="1800"/>
              <a:buChar char="○"/>
              <a:defRPr/>
            </a:lvl5pPr>
            <a:lvl6pPr marL="3657418" lvl="5" indent="-457178">
              <a:spcBef>
                <a:spcPts val="0"/>
              </a:spcBef>
              <a:spcAft>
                <a:spcPts val="0"/>
              </a:spcAft>
              <a:buSzPts val="1800"/>
              <a:buChar char="■"/>
              <a:defRPr/>
            </a:lvl6pPr>
            <a:lvl7pPr marL="4266987" lvl="6" indent="-457178">
              <a:spcBef>
                <a:spcPts val="0"/>
              </a:spcBef>
              <a:spcAft>
                <a:spcPts val="0"/>
              </a:spcAft>
              <a:buSzPts val="1800"/>
              <a:buChar char="●"/>
              <a:defRPr/>
            </a:lvl7pPr>
            <a:lvl8pPr marL="4876557" lvl="7" indent="-457178">
              <a:spcBef>
                <a:spcPts val="0"/>
              </a:spcBef>
              <a:spcAft>
                <a:spcPts val="0"/>
              </a:spcAft>
              <a:buSzPts val="1800"/>
              <a:buChar char="○"/>
              <a:defRPr/>
            </a:lvl8pPr>
            <a:lvl9pPr marL="5486126" lvl="8" indent="-457178">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3687178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5" y="274644"/>
            <a:ext cx="10968567" cy="1139825"/>
          </a:xfrm>
        </p:spPr>
        <p:txBody>
          <a:bodyPr/>
          <a:lstStyle/>
          <a:p>
            <a:r>
              <a:rPr lang="en-US"/>
              <a:t>Click to edit Master title style</a:t>
            </a:r>
          </a:p>
        </p:txBody>
      </p:sp>
      <p:sp>
        <p:nvSpPr>
          <p:cNvPr id="3" name="Rectangle 3">
            <a:extLst>
              <a:ext uri="{FF2B5EF4-FFF2-40B4-BE49-F238E27FC236}">
                <a16:creationId xmlns:a16="http://schemas.microsoft.com/office/drawing/2014/main" id="{5EF00554-8DDD-B645-883F-42DD7212AB80}"/>
              </a:ext>
            </a:extLst>
          </p:cNvPr>
          <p:cNvSpPr>
            <a:spLocks noGrp="1" noChangeArrowheads="1"/>
          </p:cNvSpPr>
          <p:nvPr>
            <p:ph type="dt" idx="10"/>
          </p:nvPr>
        </p:nvSpPr>
        <p:spPr/>
        <p:txBody>
          <a:bodyPr/>
          <a:lstStyle>
            <a:lvl1pPr fontAlgn="auto">
              <a:spcBef>
                <a:spcPts val="0"/>
              </a:spcBef>
              <a:spcAft>
                <a:spcPts val="0"/>
              </a:spcAft>
              <a:buSzTx/>
              <a:defRPr>
                <a:ea typeface="+mn-ea"/>
              </a:defRPr>
            </a:lvl1pPr>
          </a:lstStyle>
          <a:p>
            <a:pPr>
              <a:defRPr/>
            </a:pPr>
            <a:endParaRPr lang="vi-VN"/>
          </a:p>
        </p:txBody>
      </p:sp>
      <p:sp>
        <p:nvSpPr>
          <p:cNvPr id="4" name="Rectangle 4">
            <a:extLst>
              <a:ext uri="{FF2B5EF4-FFF2-40B4-BE49-F238E27FC236}">
                <a16:creationId xmlns:a16="http://schemas.microsoft.com/office/drawing/2014/main" id="{741C1E48-A8D8-CB47-80F1-D5D24D1773A7}"/>
              </a:ext>
            </a:extLst>
          </p:cNvPr>
          <p:cNvSpPr>
            <a:spLocks noGrp="1" noChangeArrowheads="1"/>
          </p:cNvSpPr>
          <p:nvPr>
            <p:ph type="ftr" idx="11"/>
          </p:nvPr>
        </p:nvSpPr>
        <p:spPr/>
        <p:txBody>
          <a:bodyPr/>
          <a:lstStyle>
            <a:lvl1pPr fontAlgn="auto">
              <a:spcBef>
                <a:spcPts val="0"/>
              </a:spcBef>
              <a:spcAft>
                <a:spcPts val="0"/>
              </a:spcAft>
              <a:buSzTx/>
              <a:defRPr>
                <a:ea typeface="+mn-ea"/>
              </a:defRPr>
            </a:lvl1pPr>
          </a:lstStyle>
          <a:p>
            <a:pPr>
              <a:defRPr/>
            </a:pPr>
            <a:endParaRPr lang="vi-VN"/>
          </a:p>
        </p:txBody>
      </p:sp>
      <p:sp>
        <p:nvSpPr>
          <p:cNvPr id="5" name="Rectangle 5">
            <a:extLst>
              <a:ext uri="{FF2B5EF4-FFF2-40B4-BE49-F238E27FC236}">
                <a16:creationId xmlns:a16="http://schemas.microsoft.com/office/drawing/2014/main" id="{71C985D1-BCEE-6849-9B63-C49B7FDA80BA}"/>
              </a:ext>
            </a:extLst>
          </p:cNvPr>
          <p:cNvSpPr>
            <a:spLocks noGrp="1" noChangeArrowheads="1"/>
          </p:cNvSpPr>
          <p:nvPr>
            <p:ph type="sldNum" idx="12"/>
          </p:nvPr>
        </p:nvSpPr>
        <p:spPr/>
        <p:txBody>
          <a:bodyPr/>
          <a:lstStyle>
            <a:lvl1pPr>
              <a:defRPr/>
            </a:lvl1pPr>
          </a:lstStyle>
          <a:p>
            <a:fld id="{FE831909-07C7-CF4F-A32F-6C648D752DF3}" type="slidenum">
              <a:rPr lang="vi-VN" altLang="en-VN"/>
              <a:pPr/>
              <a:t>‹#›</a:t>
            </a:fld>
            <a:endParaRPr lang="vi-VN" altLang="en-VN"/>
          </a:p>
        </p:txBody>
      </p:sp>
    </p:spTree>
    <p:extLst>
      <p:ext uri="{BB962C8B-B14F-4D97-AF65-F5344CB8AC3E}">
        <p14:creationId xmlns:p14="http://schemas.microsoft.com/office/powerpoint/2010/main" val="537573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097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E3A86A-80CF-4041-B44D-A9B7BA2CCA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01D1130-AD9D-B449-9B25-44E74B656D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F06A7E-F077-4B46-8CE5-E14F70E66C16}"/>
              </a:ext>
            </a:extLst>
          </p:cNvPr>
          <p:cNvSpPr>
            <a:spLocks noGrp="1" noChangeArrowheads="1"/>
          </p:cNvSpPr>
          <p:nvPr>
            <p:ph type="sldNum" sz="quarter" idx="12"/>
          </p:nvPr>
        </p:nvSpPr>
        <p:spPr>
          <a:ln/>
        </p:spPr>
        <p:txBody>
          <a:bodyPr/>
          <a:lstStyle>
            <a:lvl1pPr>
              <a:defRPr/>
            </a:lvl1pPr>
          </a:lstStyle>
          <a:p>
            <a:fld id="{CD919607-30DA-3E43-AFC6-CECA7C4BA3C7}" type="slidenum">
              <a:rPr lang="en-US" altLang="en-VN"/>
              <a:pPr/>
              <a:t>‹#›</a:t>
            </a:fld>
            <a:endParaRPr lang="en-US" altLang="en-VN"/>
          </a:p>
        </p:txBody>
      </p:sp>
    </p:spTree>
    <p:extLst>
      <p:ext uri="{BB962C8B-B14F-4D97-AF65-F5344CB8AC3E}">
        <p14:creationId xmlns:p14="http://schemas.microsoft.com/office/powerpoint/2010/main" val="907347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F3E72C3-1ADA-444B-89A8-5330AF5AC1F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9EE32C-C09D-EB46-A290-7AD2BD7969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A13035-E931-2145-9909-E1E1FCD18510}"/>
              </a:ext>
            </a:extLst>
          </p:cNvPr>
          <p:cNvSpPr>
            <a:spLocks noGrp="1" noChangeArrowheads="1"/>
          </p:cNvSpPr>
          <p:nvPr>
            <p:ph type="sldNum" sz="quarter" idx="12"/>
          </p:nvPr>
        </p:nvSpPr>
        <p:spPr/>
        <p:txBody>
          <a:bodyPr/>
          <a:lstStyle>
            <a:lvl1pPr>
              <a:defRPr/>
            </a:lvl1pPr>
          </a:lstStyle>
          <a:p>
            <a:fld id="{B79BE2C4-9EE0-7548-804A-B431EAEC01C3}" type="slidenum">
              <a:rPr lang="en-US" altLang="en-VN"/>
              <a:pPr/>
              <a:t>‹#›</a:t>
            </a:fld>
            <a:endParaRPr lang="en-US" altLang="en-VN"/>
          </a:p>
        </p:txBody>
      </p:sp>
    </p:spTree>
    <p:extLst>
      <p:ext uri="{BB962C8B-B14F-4D97-AF65-F5344CB8AC3E}">
        <p14:creationId xmlns:p14="http://schemas.microsoft.com/office/powerpoint/2010/main" val="1951549171"/>
      </p:ext>
    </p:extLst>
  </p:cSld>
  <p:clrMapOvr>
    <a:masterClrMapping/>
  </p:clrMapOvr>
  <p:transition spd="slow">
    <p:whee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2393D0C9-81D3-F54E-8A19-EA0264463514}"/>
              </a:ext>
            </a:extLst>
          </p:cNvPr>
          <p:cNvSpPr>
            <a:spLocks noGrp="1"/>
          </p:cNvSpPr>
          <p:nvPr>
            <p:ph type="dt" sz="half" idx="10"/>
          </p:nvPr>
        </p:nvSpPr>
        <p:spPr/>
        <p:txBody>
          <a:bodyPr/>
          <a:lstStyle>
            <a:lvl1pPr>
              <a:defRPr/>
            </a:lvl1pPr>
          </a:lstStyle>
          <a:p>
            <a:pPr>
              <a:defRPr/>
            </a:pPr>
            <a:fld id="{4C178896-51C7-3244-B166-7D11A586B471}" type="datetimeFigureOut">
              <a:rPr lang="zh-CN" altLang="en-US"/>
              <a:pPr>
                <a:defRPr/>
              </a:pPr>
              <a:t>2022/2/23</a:t>
            </a:fld>
            <a:endParaRPr lang="zh-CN" altLang="en-US"/>
          </a:p>
        </p:txBody>
      </p:sp>
      <p:sp>
        <p:nvSpPr>
          <p:cNvPr id="5" name="页脚占位符 4">
            <a:extLst>
              <a:ext uri="{FF2B5EF4-FFF2-40B4-BE49-F238E27FC236}">
                <a16:creationId xmlns:a16="http://schemas.microsoft.com/office/drawing/2014/main" id="{FEFFE2E4-F24B-8B49-84AB-7FC8B3C854B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D84CDAC9-E78C-8849-816F-0726A78796DD}"/>
              </a:ext>
            </a:extLst>
          </p:cNvPr>
          <p:cNvSpPr>
            <a:spLocks noGrp="1"/>
          </p:cNvSpPr>
          <p:nvPr>
            <p:ph type="sldNum" sz="quarter" idx="12"/>
          </p:nvPr>
        </p:nvSpPr>
        <p:spPr/>
        <p:txBody>
          <a:bodyPr/>
          <a:lstStyle>
            <a:lvl1pPr>
              <a:defRPr/>
            </a:lvl1pPr>
          </a:lstStyle>
          <a:p>
            <a:pPr>
              <a:defRPr/>
            </a:pPr>
            <a:fld id="{48077993-F4C1-664C-8EA0-3DD318A11A55}" type="slidenum">
              <a:rPr lang="zh-CN" altLang="en-US"/>
              <a:pPr>
                <a:defRPr/>
              </a:pPr>
              <a:t>‹#›</a:t>
            </a:fld>
            <a:endParaRPr lang="zh-CN" altLang="en-US"/>
          </a:p>
        </p:txBody>
      </p:sp>
    </p:spTree>
    <p:extLst>
      <p:ext uri="{BB962C8B-B14F-4D97-AF65-F5344CB8AC3E}">
        <p14:creationId xmlns:p14="http://schemas.microsoft.com/office/powerpoint/2010/main" val="531936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98FF361-7A6E-8841-9787-13E000EFE2C5}"/>
              </a:ext>
            </a:extLst>
          </p:cNvPr>
          <p:cNvSpPr>
            <a:spLocks noGrp="1"/>
          </p:cNvSpPr>
          <p:nvPr>
            <p:ph type="dt" sz="half" idx="10"/>
          </p:nvPr>
        </p:nvSpPr>
        <p:spPr/>
        <p:txBody>
          <a:bodyPr/>
          <a:lstStyle>
            <a:lvl1pPr>
              <a:defRPr/>
            </a:lvl1pPr>
          </a:lstStyle>
          <a:p>
            <a:pPr>
              <a:defRPr/>
            </a:pPr>
            <a:fld id="{DC3E8479-E39E-3841-B49E-F438A5E04807}" type="datetimeFigureOut">
              <a:rPr lang="zh-CN" altLang="en-US"/>
              <a:pPr>
                <a:defRPr/>
              </a:pPr>
              <a:t>2022/2/23</a:t>
            </a:fld>
            <a:endParaRPr lang="zh-CN" altLang="en-US"/>
          </a:p>
        </p:txBody>
      </p:sp>
      <p:sp>
        <p:nvSpPr>
          <p:cNvPr id="5" name="页脚占位符 4">
            <a:extLst>
              <a:ext uri="{FF2B5EF4-FFF2-40B4-BE49-F238E27FC236}">
                <a16:creationId xmlns:a16="http://schemas.microsoft.com/office/drawing/2014/main" id="{7F14CDB2-A880-B445-90EB-86061B845CA8}"/>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8FF3C9-FC00-D042-A733-859FD6CC29F6}"/>
              </a:ext>
            </a:extLst>
          </p:cNvPr>
          <p:cNvSpPr>
            <a:spLocks noGrp="1"/>
          </p:cNvSpPr>
          <p:nvPr>
            <p:ph type="sldNum" sz="quarter" idx="12"/>
          </p:nvPr>
        </p:nvSpPr>
        <p:spPr/>
        <p:txBody>
          <a:bodyPr/>
          <a:lstStyle>
            <a:lvl1pPr>
              <a:defRPr/>
            </a:lvl1pPr>
          </a:lstStyle>
          <a:p>
            <a:pPr>
              <a:defRPr/>
            </a:pPr>
            <a:fld id="{F01BBD53-C2E4-6A46-9F83-0CE87E9AAEF2}" type="slidenum">
              <a:rPr lang="zh-CN" altLang="en-US"/>
              <a:pPr>
                <a:defRPr/>
              </a:pPr>
              <a:t>‹#›</a:t>
            </a:fld>
            <a:endParaRPr lang="zh-CN" altLang="en-US"/>
          </a:p>
        </p:txBody>
      </p:sp>
    </p:spTree>
    <p:extLst>
      <p:ext uri="{BB962C8B-B14F-4D97-AF65-F5344CB8AC3E}">
        <p14:creationId xmlns:p14="http://schemas.microsoft.com/office/powerpoint/2010/main" val="4121582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46ABEFD-7186-754E-BB01-0D4CFA2E74B6}"/>
              </a:ext>
            </a:extLst>
          </p:cNvPr>
          <p:cNvSpPr>
            <a:spLocks noGrp="1"/>
          </p:cNvSpPr>
          <p:nvPr>
            <p:ph type="dt" sz="half" idx="10"/>
          </p:nvPr>
        </p:nvSpPr>
        <p:spPr/>
        <p:txBody>
          <a:bodyPr/>
          <a:lstStyle>
            <a:lvl1pPr>
              <a:defRPr/>
            </a:lvl1pPr>
          </a:lstStyle>
          <a:p>
            <a:pPr>
              <a:defRPr/>
            </a:pPr>
            <a:fld id="{B08812E4-0484-E347-8F55-BADE5F6F49FB}" type="datetimeFigureOut">
              <a:rPr lang="zh-CN" altLang="en-US"/>
              <a:pPr>
                <a:defRPr/>
              </a:pPr>
              <a:t>2022/2/23</a:t>
            </a:fld>
            <a:endParaRPr lang="zh-CN" altLang="en-US"/>
          </a:p>
        </p:txBody>
      </p:sp>
      <p:sp>
        <p:nvSpPr>
          <p:cNvPr id="5" name="页脚占位符 4">
            <a:extLst>
              <a:ext uri="{FF2B5EF4-FFF2-40B4-BE49-F238E27FC236}">
                <a16:creationId xmlns:a16="http://schemas.microsoft.com/office/drawing/2014/main" id="{8A522022-4FB4-1745-9BB9-95A8EDBA818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5070073-0CF3-E548-9E66-189CB0D8EE76}"/>
              </a:ext>
            </a:extLst>
          </p:cNvPr>
          <p:cNvSpPr>
            <a:spLocks noGrp="1"/>
          </p:cNvSpPr>
          <p:nvPr>
            <p:ph type="sldNum" sz="quarter" idx="12"/>
          </p:nvPr>
        </p:nvSpPr>
        <p:spPr/>
        <p:txBody>
          <a:bodyPr/>
          <a:lstStyle>
            <a:lvl1pPr>
              <a:defRPr/>
            </a:lvl1pPr>
          </a:lstStyle>
          <a:p>
            <a:pPr>
              <a:defRPr/>
            </a:pPr>
            <a:fld id="{79AE1AEC-ADD0-3144-BAF6-781A658D9B38}" type="slidenum">
              <a:rPr lang="zh-CN" altLang="en-US"/>
              <a:pPr>
                <a:defRPr/>
              </a:pPr>
              <a:t>‹#›</a:t>
            </a:fld>
            <a:endParaRPr lang="zh-CN" altLang="en-US"/>
          </a:p>
        </p:txBody>
      </p:sp>
    </p:spTree>
    <p:extLst>
      <p:ext uri="{BB962C8B-B14F-4D97-AF65-F5344CB8AC3E}">
        <p14:creationId xmlns:p14="http://schemas.microsoft.com/office/powerpoint/2010/main" val="2070868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53FD3739-4339-AC47-A3ED-8F78FC459752}"/>
              </a:ext>
            </a:extLst>
          </p:cNvPr>
          <p:cNvSpPr>
            <a:spLocks noGrp="1"/>
          </p:cNvSpPr>
          <p:nvPr>
            <p:ph type="dt" sz="half" idx="10"/>
          </p:nvPr>
        </p:nvSpPr>
        <p:spPr/>
        <p:txBody>
          <a:bodyPr/>
          <a:lstStyle>
            <a:lvl1pPr>
              <a:defRPr/>
            </a:lvl1pPr>
          </a:lstStyle>
          <a:p>
            <a:pPr>
              <a:defRPr/>
            </a:pPr>
            <a:fld id="{62CA4226-33FF-B048-9696-385B46127662}" type="datetimeFigureOut">
              <a:rPr lang="zh-CN" altLang="en-US"/>
              <a:pPr>
                <a:defRPr/>
              </a:pPr>
              <a:t>2022/2/23</a:t>
            </a:fld>
            <a:endParaRPr lang="zh-CN" altLang="en-US"/>
          </a:p>
        </p:txBody>
      </p:sp>
      <p:sp>
        <p:nvSpPr>
          <p:cNvPr id="6" name="页脚占位符 4">
            <a:extLst>
              <a:ext uri="{FF2B5EF4-FFF2-40B4-BE49-F238E27FC236}">
                <a16:creationId xmlns:a16="http://schemas.microsoft.com/office/drawing/2014/main" id="{597F4245-DD80-9B48-A820-D8E1EC84076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6E557FD-0908-AA46-BC36-10905B3E9A80}"/>
              </a:ext>
            </a:extLst>
          </p:cNvPr>
          <p:cNvSpPr>
            <a:spLocks noGrp="1"/>
          </p:cNvSpPr>
          <p:nvPr>
            <p:ph type="sldNum" sz="quarter" idx="12"/>
          </p:nvPr>
        </p:nvSpPr>
        <p:spPr/>
        <p:txBody>
          <a:bodyPr/>
          <a:lstStyle>
            <a:lvl1pPr>
              <a:defRPr/>
            </a:lvl1pPr>
          </a:lstStyle>
          <a:p>
            <a:pPr>
              <a:defRPr/>
            </a:pPr>
            <a:fld id="{BABC73D2-9FB6-7E47-B0AD-B45CE90CF867}" type="slidenum">
              <a:rPr lang="zh-CN" altLang="en-US"/>
              <a:pPr>
                <a:defRPr/>
              </a:pPr>
              <a:t>‹#›</a:t>
            </a:fld>
            <a:endParaRPr lang="zh-CN" altLang="en-US"/>
          </a:p>
        </p:txBody>
      </p:sp>
    </p:spTree>
    <p:extLst>
      <p:ext uri="{BB962C8B-B14F-4D97-AF65-F5344CB8AC3E}">
        <p14:creationId xmlns:p14="http://schemas.microsoft.com/office/powerpoint/2010/main" val="27078648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183D05E5-64A3-BD41-A4B5-46E698932EE1}"/>
              </a:ext>
            </a:extLst>
          </p:cNvPr>
          <p:cNvSpPr>
            <a:spLocks noGrp="1"/>
          </p:cNvSpPr>
          <p:nvPr>
            <p:ph type="dt" sz="half" idx="10"/>
          </p:nvPr>
        </p:nvSpPr>
        <p:spPr/>
        <p:txBody>
          <a:bodyPr/>
          <a:lstStyle>
            <a:lvl1pPr>
              <a:defRPr/>
            </a:lvl1pPr>
          </a:lstStyle>
          <a:p>
            <a:pPr>
              <a:defRPr/>
            </a:pPr>
            <a:fld id="{07883A5B-FC69-2A45-AFA0-2EFB0FA29AC8}" type="datetimeFigureOut">
              <a:rPr lang="zh-CN" altLang="en-US"/>
              <a:pPr>
                <a:defRPr/>
              </a:pPr>
              <a:t>2022/2/23</a:t>
            </a:fld>
            <a:endParaRPr lang="zh-CN" altLang="en-US"/>
          </a:p>
        </p:txBody>
      </p:sp>
      <p:sp>
        <p:nvSpPr>
          <p:cNvPr id="8" name="页脚占位符 4">
            <a:extLst>
              <a:ext uri="{FF2B5EF4-FFF2-40B4-BE49-F238E27FC236}">
                <a16:creationId xmlns:a16="http://schemas.microsoft.com/office/drawing/2014/main" id="{0BAA7512-CAB7-0248-81AE-2E13700F514E}"/>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074B0B89-8820-F341-AC83-7C0626395E63}"/>
              </a:ext>
            </a:extLst>
          </p:cNvPr>
          <p:cNvSpPr>
            <a:spLocks noGrp="1"/>
          </p:cNvSpPr>
          <p:nvPr>
            <p:ph type="sldNum" sz="quarter" idx="12"/>
          </p:nvPr>
        </p:nvSpPr>
        <p:spPr/>
        <p:txBody>
          <a:bodyPr/>
          <a:lstStyle>
            <a:lvl1pPr>
              <a:defRPr/>
            </a:lvl1pPr>
          </a:lstStyle>
          <a:p>
            <a:pPr>
              <a:defRPr/>
            </a:pPr>
            <a:fld id="{51AEBCE4-E140-0043-9F28-91335229B637}" type="slidenum">
              <a:rPr lang="zh-CN" altLang="en-US"/>
              <a:pPr>
                <a:defRPr/>
              </a:pPr>
              <a:t>‹#›</a:t>
            </a:fld>
            <a:endParaRPr lang="zh-CN" altLang="en-US"/>
          </a:p>
        </p:txBody>
      </p:sp>
    </p:spTree>
    <p:extLst>
      <p:ext uri="{BB962C8B-B14F-4D97-AF65-F5344CB8AC3E}">
        <p14:creationId xmlns:p14="http://schemas.microsoft.com/office/powerpoint/2010/main" val="1732112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3871DB14-1D4A-7147-83AB-84C2C391D5DE}"/>
              </a:ext>
            </a:extLst>
          </p:cNvPr>
          <p:cNvSpPr>
            <a:spLocks noGrp="1"/>
          </p:cNvSpPr>
          <p:nvPr>
            <p:ph type="dt" sz="half" idx="10"/>
          </p:nvPr>
        </p:nvSpPr>
        <p:spPr/>
        <p:txBody>
          <a:bodyPr/>
          <a:lstStyle>
            <a:lvl1pPr>
              <a:defRPr/>
            </a:lvl1pPr>
          </a:lstStyle>
          <a:p>
            <a:pPr>
              <a:defRPr/>
            </a:pPr>
            <a:fld id="{66C2E083-CBDC-0249-A019-CC48F9C0FA4E}" type="datetimeFigureOut">
              <a:rPr lang="zh-CN" altLang="en-US"/>
              <a:pPr>
                <a:defRPr/>
              </a:pPr>
              <a:t>2022/2/23</a:t>
            </a:fld>
            <a:endParaRPr lang="zh-CN" altLang="en-US"/>
          </a:p>
        </p:txBody>
      </p:sp>
      <p:sp>
        <p:nvSpPr>
          <p:cNvPr id="4" name="页脚占位符 4">
            <a:extLst>
              <a:ext uri="{FF2B5EF4-FFF2-40B4-BE49-F238E27FC236}">
                <a16:creationId xmlns:a16="http://schemas.microsoft.com/office/drawing/2014/main" id="{2771C1E2-4911-7B49-BE89-10897D45418D}"/>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17431660-20E8-364F-90A2-5105DC3A45A9}"/>
              </a:ext>
            </a:extLst>
          </p:cNvPr>
          <p:cNvSpPr>
            <a:spLocks noGrp="1"/>
          </p:cNvSpPr>
          <p:nvPr>
            <p:ph type="sldNum" sz="quarter" idx="12"/>
          </p:nvPr>
        </p:nvSpPr>
        <p:spPr/>
        <p:txBody>
          <a:bodyPr/>
          <a:lstStyle>
            <a:lvl1pPr>
              <a:defRPr/>
            </a:lvl1pPr>
          </a:lstStyle>
          <a:p>
            <a:pPr>
              <a:defRPr/>
            </a:pPr>
            <a:fld id="{6214C3F9-D502-E346-82DB-F084C55E44EA}" type="slidenum">
              <a:rPr lang="zh-CN" altLang="en-US"/>
              <a:pPr>
                <a:defRPr/>
              </a:pPr>
              <a:t>‹#›</a:t>
            </a:fld>
            <a:endParaRPr lang="zh-CN" altLang="en-US"/>
          </a:p>
        </p:txBody>
      </p:sp>
    </p:spTree>
    <p:extLst>
      <p:ext uri="{BB962C8B-B14F-4D97-AF65-F5344CB8AC3E}">
        <p14:creationId xmlns:p14="http://schemas.microsoft.com/office/powerpoint/2010/main" val="3741864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F4F98ACA-EF5F-834C-8F86-C7EF420F0D56}"/>
              </a:ext>
            </a:extLst>
          </p:cNvPr>
          <p:cNvSpPr>
            <a:spLocks noGrp="1"/>
          </p:cNvSpPr>
          <p:nvPr>
            <p:ph type="dt" sz="half" idx="10"/>
          </p:nvPr>
        </p:nvSpPr>
        <p:spPr/>
        <p:txBody>
          <a:bodyPr/>
          <a:lstStyle>
            <a:lvl1pPr>
              <a:defRPr/>
            </a:lvl1pPr>
          </a:lstStyle>
          <a:p>
            <a:pPr>
              <a:defRPr/>
            </a:pPr>
            <a:fld id="{39E564E2-CD04-2A43-A78D-17FDB2BEE886}" type="datetimeFigureOut">
              <a:rPr lang="zh-CN" altLang="en-US"/>
              <a:pPr>
                <a:defRPr/>
              </a:pPr>
              <a:t>2022/2/23</a:t>
            </a:fld>
            <a:endParaRPr lang="zh-CN" altLang="en-US"/>
          </a:p>
        </p:txBody>
      </p:sp>
      <p:sp>
        <p:nvSpPr>
          <p:cNvPr id="3" name="页脚占位符 4">
            <a:extLst>
              <a:ext uri="{FF2B5EF4-FFF2-40B4-BE49-F238E27FC236}">
                <a16:creationId xmlns:a16="http://schemas.microsoft.com/office/drawing/2014/main" id="{347D59ED-6316-244D-A31B-9C96B9AAC201}"/>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CBC9655F-BAFA-D34F-A04D-6FE164AD4075}"/>
              </a:ext>
            </a:extLst>
          </p:cNvPr>
          <p:cNvSpPr>
            <a:spLocks noGrp="1"/>
          </p:cNvSpPr>
          <p:nvPr>
            <p:ph type="sldNum" sz="quarter" idx="12"/>
          </p:nvPr>
        </p:nvSpPr>
        <p:spPr/>
        <p:txBody>
          <a:bodyPr/>
          <a:lstStyle>
            <a:lvl1pPr>
              <a:defRPr/>
            </a:lvl1pPr>
          </a:lstStyle>
          <a:p>
            <a:pPr>
              <a:defRPr/>
            </a:pPr>
            <a:fld id="{63F7EBD1-15C7-4145-B6B1-D005444909DE}" type="slidenum">
              <a:rPr lang="zh-CN" altLang="en-US"/>
              <a:pPr>
                <a:defRPr/>
              </a:pPr>
              <a:t>‹#›</a:t>
            </a:fld>
            <a:endParaRPr lang="zh-CN" altLang="en-US"/>
          </a:p>
        </p:txBody>
      </p:sp>
    </p:spTree>
    <p:extLst>
      <p:ext uri="{BB962C8B-B14F-4D97-AF65-F5344CB8AC3E}">
        <p14:creationId xmlns:p14="http://schemas.microsoft.com/office/powerpoint/2010/main" val="1257289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ED66B46D-05E0-3448-A543-26D0CCA6195A}"/>
              </a:ext>
            </a:extLst>
          </p:cNvPr>
          <p:cNvSpPr>
            <a:spLocks noGrp="1"/>
          </p:cNvSpPr>
          <p:nvPr>
            <p:ph type="dt" sz="half" idx="10"/>
          </p:nvPr>
        </p:nvSpPr>
        <p:spPr/>
        <p:txBody>
          <a:bodyPr/>
          <a:lstStyle>
            <a:lvl1pPr>
              <a:defRPr/>
            </a:lvl1pPr>
          </a:lstStyle>
          <a:p>
            <a:pPr>
              <a:defRPr/>
            </a:pPr>
            <a:fld id="{DA015B45-EFC0-8E4B-8EB8-C869CB557C7D}" type="datetimeFigureOut">
              <a:rPr lang="zh-CN" altLang="en-US"/>
              <a:pPr>
                <a:defRPr/>
              </a:pPr>
              <a:t>2022/2/23</a:t>
            </a:fld>
            <a:endParaRPr lang="zh-CN" altLang="en-US"/>
          </a:p>
        </p:txBody>
      </p:sp>
      <p:sp>
        <p:nvSpPr>
          <p:cNvPr id="6" name="页脚占位符 4">
            <a:extLst>
              <a:ext uri="{FF2B5EF4-FFF2-40B4-BE49-F238E27FC236}">
                <a16:creationId xmlns:a16="http://schemas.microsoft.com/office/drawing/2014/main" id="{6DF12F57-66D9-EF4D-9FFC-4D5844FDAB1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C0DEA52A-CE10-624B-989C-EDF811CD6A76}"/>
              </a:ext>
            </a:extLst>
          </p:cNvPr>
          <p:cNvSpPr>
            <a:spLocks noGrp="1"/>
          </p:cNvSpPr>
          <p:nvPr>
            <p:ph type="sldNum" sz="quarter" idx="12"/>
          </p:nvPr>
        </p:nvSpPr>
        <p:spPr/>
        <p:txBody>
          <a:bodyPr/>
          <a:lstStyle>
            <a:lvl1pPr>
              <a:defRPr/>
            </a:lvl1pPr>
          </a:lstStyle>
          <a:p>
            <a:pPr>
              <a:defRPr/>
            </a:pPr>
            <a:fld id="{31141973-751A-364F-B66D-3CBF7AEEB9D2}" type="slidenum">
              <a:rPr lang="zh-CN" altLang="en-US"/>
              <a:pPr>
                <a:defRPr/>
              </a:pPr>
              <a:t>‹#›</a:t>
            </a:fld>
            <a:endParaRPr lang="zh-CN" altLang="en-US"/>
          </a:p>
        </p:txBody>
      </p:sp>
    </p:spTree>
    <p:extLst>
      <p:ext uri="{BB962C8B-B14F-4D97-AF65-F5344CB8AC3E}">
        <p14:creationId xmlns:p14="http://schemas.microsoft.com/office/powerpoint/2010/main" val="3283699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1001999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E8049FC3-263A-9D4A-8DFE-4C6834E40A6B}"/>
              </a:ext>
            </a:extLst>
          </p:cNvPr>
          <p:cNvSpPr>
            <a:spLocks noGrp="1"/>
          </p:cNvSpPr>
          <p:nvPr>
            <p:ph type="dt" sz="half" idx="10"/>
          </p:nvPr>
        </p:nvSpPr>
        <p:spPr/>
        <p:txBody>
          <a:bodyPr/>
          <a:lstStyle>
            <a:lvl1pPr>
              <a:defRPr/>
            </a:lvl1pPr>
          </a:lstStyle>
          <a:p>
            <a:pPr>
              <a:defRPr/>
            </a:pPr>
            <a:fld id="{4F640C73-E1C2-5F40-B8F6-84FAD8D191EC}" type="datetimeFigureOut">
              <a:rPr lang="zh-CN" altLang="en-US"/>
              <a:pPr>
                <a:defRPr/>
              </a:pPr>
              <a:t>2022/2/23</a:t>
            </a:fld>
            <a:endParaRPr lang="zh-CN" altLang="en-US"/>
          </a:p>
        </p:txBody>
      </p:sp>
      <p:sp>
        <p:nvSpPr>
          <p:cNvPr id="6" name="页脚占位符 4">
            <a:extLst>
              <a:ext uri="{FF2B5EF4-FFF2-40B4-BE49-F238E27FC236}">
                <a16:creationId xmlns:a16="http://schemas.microsoft.com/office/drawing/2014/main" id="{0B07ED05-516A-3D48-9CAE-0EEFDD5F6EBE}"/>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16B1B25-6826-844D-B5FA-78C6D0238A55}"/>
              </a:ext>
            </a:extLst>
          </p:cNvPr>
          <p:cNvSpPr>
            <a:spLocks noGrp="1"/>
          </p:cNvSpPr>
          <p:nvPr>
            <p:ph type="sldNum" sz="quarter" idx="12"/>
          </p:nvPr>
        </p:nvSpPr>
        <p:spPr/>
        <p:txBody>
          <a:bodyPr/>
          <a:lstStyle>
            <a:lvl1pPr>
              <a:defRPr/>
            </a:lvl1pPr>
          </a:lstStyle>
          <a:p>
            <a:pPr>
              <a:defRPr/>
            </a:pPr>
            <a:fld id="{01904E2E-7A16-9241-BA7E-F6C302399EC2}" type="slidenum">
              <a:rPr lang="zh-CN" altLang="en-US"/>
              <a:pPr>
                <a:defRPr/>
              </a:pPr>
              <a:t>‹#›</a:t>
            </a:fld>
            <a:endParaRPr lang="zh-CN" altLang="en-US"/>
          </a:p>
        </p:txBody>
      </p:sp>
    </p:spTree>
    <p:extLst>
      <p:ext uri="{BB962C8B-B14F-4D97-AF65-F5344CB8AC3E}">
        <p14:creationId xmlns:p14="http://schemas.microsoft.com/office/powerpoint/2010/main" val="3471346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DA8ACA-2AF8-904E-AE9A-25AA27F79C98}"/>
              </a:ext>
            </a:extLst>
          </p:cNvPr>
          <p:cNvSpPr>
            <a:spLocks noGrp="1"/>
          </p:cNvSpPr>
          <p:nvPr>
            <p:ph type="dt" sz="half" idx="10"/>
          </p:nvPr>
        </p:nvSpPr>
        <p:spPr/>
        <p:txBody>
          <a:bodyPr/>
          <a:lstStyle>
            <a:lvl1pPr>
              <a:defRPr/>
            </a:lvl1pPr>
          </a:lstStyle>
          <a:p>
            <a:pPr>
              <a:defRPr/>
            </a:pPr>
            <a:fld id="{5424EAD8-5F96-5042-A8DB-18970DF0F973}" type="datetimeFigureOut">
              <a:rPr lang="zh-CN" altLang="en-US"/>
              <a:pPr>
                <a:defRPr/>
              </a:pPr>
              <a:t>2022/2/23</a:t>
            </a:fld>
            <a:endParaRPr lang="zh-CN" altLang="en-US"/>
          </a:p>
        </p:txBody>
      </p:sp>
      <p:sp>
        <p:nvSpPr>
          <p:cNvPr id="5" name="页脚占位符 4">
            <a:extLst>
              <a:ext uri="{FF2B5EF4-FFF2-40B4-BE49-F238E27FC236}">
                <a16:creationId xmlns:a16="http://schemas.microsoft.com/office/drawing/2014/main" id="{CAFD3979-971F-174B-BC56-74164EF518C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D555D5D-82C2-1642-8B91-9177322B5E11}"/>
              </a:ext>
            </a:extLst>
          </p:cNvPr>
          <p:cNvSpPr>
            <a:spLocks noGrp="1"/>
          </p:cNvSpPr>
          <p:nvPr>
            <p:ph type="sldNum" sz="quarter" idx="12"/>
          </p:nvPr>
        </p:nvSpPr>
        <p:spPr/>
        <p:txBody>
          <a:bodyPr/>
          <a:lstStyle>
            <a:lvl1pPr>
              <a:defRPr/>
            </a:lvl1pPr>
          </a:lstStyle>
          <a:p>
            <a:pPr>
              <a:defRPr/>
            </a:pPr>
            <a:fld id="{DA0B6A1D-224A-2244-998D-EB3FD99AEAE2}" type="slidenum">
              <a:rPr lang="zh-CN" altLang="en-US"/>
              <a:pPr>
                <a:defRPr/>
              </a:pPr>
              <a:t>‹#›</a:t>
            </a:fld>
            <a:endParaRPr lang="zh-CN" altLang="en-US"/>
          </a:p>
        </p:txBody>
      </p:sp>
    </p:spTree>
    <p:extLst>
      <p:ext uri="{BB962C8B-B14F-4D97-AF65-F5344CB8AC3E}">
        <p14:creationId xmlns:p14="http://schemas.microsoft.com/office/powerpoint/2010/main" val="13929992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A53E812-C863-3D4A-8F15-28DECA3911C0}"/>
              </a:ext>
            </a:extLst>
          </p:cNvPr>
          <p:cNvSpPr>
            <a:spLocks noGrp="1"/>
          </p:cNvSpPr>
          <p:nvPr>
            <p:ph type="dt" sz="half" idx="10"/>
          </p:nvPr>
        </p:nvSpPr>
        <p:spPr/>
        <p:txBody>
          <a:bodyPr/>
          <a:lstStyle>
            <a:lvl1pPr>
              <a:defRPr/>
            </a:lvl1pPr>
          </a:lstStyle>
          <a:p>
            <a:pPr>
              <a:defRPr/>
            </a:pPr>
            <a:fld id="{8D5BC7BE-9A26-5F4A-9303-DD5F83379F3B}" type="datetimeFigureOut">
              <a:rPr lang="zh-CN" altLang="en-US"/>
              <a:pPr>
                <a:defRPr/>
              </a:pPr>
              <a:t>2022/2/23</a:t>
            </a:fld>
            <a:endParaRPr lang="zh-CN" altLang="en-US"/>
          </a:p>
        </p:txBody>
      </p:sp>
      <p:sp>
        <p:nvSpPr>
          <p:cNvPr id="5" name="页脚占位符 4">
            <a:extLst>
              <a:ext uri="{FF2B5EF4-FFF2-40B4-BE49-F238E27FC236}">
                <a16:creationId xmlns:a16="http://schemas.microsoft.com/office/drawing/2014/main" id="{3496C4B6-572A-8440-ADD4-8C3E6D2E9C8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59FC315-4C61-B946-9F1A-685802047F2F}"/>
              </a:ext>
            </a:extLst>
          </p:cNvPr>
          <p:cNvSpPr>
            <a:spLocks noGrp="1"/>
          </p:cNvSpPr>
          <p:nvPr>
            <p:ph type="sldNum" sz="quarter" idx="12"/>
          </p:nvPr>
        </p:nvSpPr>
        <p:spPr/>
        <p:txBody>
          <a:bodyPr/>
          <a:lstStyle>
            <a:lvl1pPr>
              <a:defRPr/>
            </a:lvl1pPr>
          </a:lstStyle>
          <a:p>
            <a:pPr>
              <a:defRPr/>
            </a:pPr>
            <a:fld id="{97E25993-89BB-A444-AD3B-51DCE6B70C3F}" type="slidenum">
              <a:rPr lang="zh-CN" altLang="en-US"/>
              <a:pPr>
                <a:defRPr/>
              </a:pPr>
              <a:t>‹#›</a:t>
            </a:fld>
            <a:endParaRPr lang="zh-CN" altLang="en-US"/>
          </a:p>
        </p:txBody>
      </p:sp>
    </p:spTree>
    <p:extLst>
      <p:ext uri="{BB962C8B-B14F-4D97-AF65-F5344CB8AC3E}">
        <p14:creationId xmlns:p14="http://schemas.microsoft.com/office/powerpoint/2010/main" val="1751903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99225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4075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96286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326850894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2/23/22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3417040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36883438"/>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3C9531-5583-6341-B6C7-67CA2E9FE2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5491708B-0868-EF4D-876F-5C5DF70B8E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55424B-4DC2-3C46-B18C-C23EC8AA16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DCF00-1C70-2B4C-9082-DA2EF215489D}" type="datetimeFigureOut">
              <a:rPr lang="en-VN" smtClean="0"/>
              <a:t>23/02/2022</a:t>
            </a:fld>
            <a:endParaRPr lang="en-VN"/>
          </a:p>
        </p:txBody>
      </p:sp>
      <p:sp>
        <p:nvSpPr>
          <p:cNvPr id="5" name="Footer Placeholder 4">
            <a:extLst>
              <a:ext uri="{FF2B5EF4-FFF2-40B4-BE49-F238E27FC236}">
                <a16:creationId xmlns:a16="http://schemas.microsoft.com/office/drawing/2014/main" id="{D1D6A437-4542-D74A-94B3-5AEB071E53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FBD9A3CB-752C-6C44-8DD9-0AB0DBEDC0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A9D37F-5194-AD41-8D79-66DA4E83AC94}" type="slidenum">
              <a:rPr lang="en-VN" smtClean="0"/>
              <a:t>‹#›</a:t>
            </a:fld>
            <a:endParaRPr lang="en-VN"/>
          </a:p>
        </p:txBody>
      </p:sp>
    </p:spTree>
    <p:extLst>
      <p:ext uri="{BB962C8B-B14F-4D97-AF65-F5344CB8AC3E}">
        <p14:creationId xmlns:p14="http://schemas.microsoft.com/office/powerpoint/2010/main" val="374721521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1930586"/>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C186951A-E6AE-7341-BE52-F64C8FAF244C}"/>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8F49EADF-5109-4143-8E72-7465A850658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0C236B2-908E-C640-8D4D-30B8D6817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a:defRPr/>
            </a:pPr>
            <a:fld id="{9AF2E22D-9F1C-D84C-9906-1338057DAB64}" type="datetimeFigureOut">
              <a:rPr lang="zh-CN" altLang="en-US"/>
              <a:pPr>
                <a:defRPr/>
              </a:pPr>
              <a:t>2022/2/23</a:t>
            </a:fld>
            <a:endParaRPr lang="zh-CN" altLang="en-US"/>
          </a:p>
        </p:txBody>
      </p:sp>
      <p:sp>
        <p:nvSpPr>
          <p:cNvPr id="5" name="页脚占位符 4">
            <a:extLst>
              <a:ext uri="{FF2B5EF4-FFF2-40B4-BE49-F238E27FC236}">
                <a16:creationId xmlns:a16="http://schemas.microsoft.com/office/drawing/2014/main" id="{598E8683-148A-8446-9C8C-C3C6EFA1B9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zh-CN" altLang="en-US"/>
          </a:p>
        </p:txBody>
      </p:sp>
      <p:sp>
        <p:nvSpPr>
          <p:cNvPr id="6" name="灯片编号占位符 5">
            <a:extLst>
              <a:ext uri="{FF2B5EF4-FFF2-40B4-BE49-F238E27FC236}">
                <a16:creationId xmlns:a16="http://schemas.microsoft.com/office/drawing/2014/main" id="{B35D7F28-1F24-0A47-B7F1-DA6B150EA02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4D93A1ED-8429-454A-A390-85F4BC9801D9}" type="slidenum">
              <a:rPr lang="zh-CN" altLang="en-US"/>
              <a:pPr>
                <a:defRPr/>
              </a:pPr>
              <a:t>‹#›</a:t>
            </a:fld>
            <a:endParaRPr lang="zh-CN" altLang="en-US"/>
          </a:p>
        </p:txBody>
      </p:sp>
    </p:spTree>
    <p:extLst>
      <p:ext uri="{BB962C8B-B14F-4D97-AF65-F5344CB8AC3E}">
        <p14:creationId xmlns:p14="http://schemas.microsoft.com/office/powerpoint/2010/main" val="32686027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等线 Light" panose="02010600030101010101" pitchFamily="2"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cs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等线"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等线"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等线"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等线" panose="02010600030101010101"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9.xml"/><Relationship Id="rId6" Type="http://schemas.openxmlformats.org/officeDocument/2006/relationships/image" Target="../media/image35.gif"/><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1.gi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hart" Target="../charts/chart1.xml"/><Relationship Id="rId1" Type="http://schemas.openxmlformats.org/officeDocument/2006/relationships/slideLayout" Target="../slideLayouts/slideLayout9.xml"/><Relationship Id="rId4" Type="http://schemas.openxmlformats.org/officeDocument/2006/relationships/image" Target="../media/image40.gif"/></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7.xml"/><Relationship Id="rId5" Type="http://schemas.openxmlformats.org/officeDocument/2006/relationships/audio" Target="../media/audio2.wav"/><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gif"/><Relationship Id="rId1" Type="http://schemas.openxmlformats.org/officeDocument/2006/relationships/slideLayout" Target="../slideLayouts/slideLayout9.xml"/><Relationship Id="rId4" Type="http://schemas.openxmlformats.org/officeDocument/2006/relationships/image" Target="../media/image40.gif"/></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9.xml"/><Relationship Id="rId5" Type="http://schemas.openxmlformats.org/officeDocument/2006/relationships/image" Target="../media/image34.sv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50.gif"/><Relationship Id="rId4" Type="http://schemas.openxmlformats.org/officeDocument/2006/relationships/image" Target="../media/image38.gif"/></Relationships>
</file>

<file path=ppt/slides/_rels/slide2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26.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gif"/><Relationship Id="rId18" Type="http://schemas.openxmlformats.org/officeDocument/2006/relationships/image" Target="../media/image69.png"/><Relationship Id="rId26" Type="http://schemas.openxmlformats.org/officeDocument/2006/relationships/image" Target="../media/image73.png"/><Relationship Id="rId3" Type="http://schemas.openxmlformats.org/officeDocument/2006/relationships/slideLayout" Target="../slideLayouts/slideLayout12.xml"/><Relationship Id="rId21" Type="http://schemas.openxmlformats.org/officeDocument/2006/relationships/slide" Target="slide27.xml"/><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gif"/><Relationship Id="rId25" Type="http://schemas.openxmlformats.org/officeDocument/2006/relationships/slide" Target="slide29.xml"/><Relationship Id="rId2" Type="http://schemas.openxmlformats.org/officeDocument/2006/relationships/audio" Target="../media/media1.wma"/><Relationship Id="rId16" Type="http://schemas.openxmlformats.org/officeDocument/2006/relationships/image" Target="../media/image67.png"/><Relationship Id="rId20" Type="http://schemas.openxmlformats.org/officeDocument/2006/relationships/image" Target="../media/image70.png"/><Relationship Id="rId29" Type="http://schemas.openxmlformats.org/officeDocument/2006/relationships/slide" Target="slide31.xml"/><Relationship Id="rId1" Type="http://schemas.microsoft.com/office/2007/relationships/media" Target="../media/media1.wma"/><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2.png"/><Relationship Id="rId5" Type="http://schemas.openxmlformats.org/officeDocument/2006/relationships/image" Target="../media/image56.jpeg"/><Relationship Id="rId15" Type="http://schemas.openxmlformats.org/officeDocument/2006/relationships/image" Target="../media/image66.gif"/><Relationship Id="rId23" Type="http://schemas.openxmlformats.org/officeDocument/2006/relationships/slide" Target="slide28.xml"/><Relationship Id="rId28" Type="http://schemas.openxmlformats.org/officeDocument/2006/relationships/image" Target="../media/image74.png"/><Relationship Id="rId10" Type="http://schemas.openxmlformats.org/officeDocument/2006/relationships/image" Target="../media/image61.png"/><Relationship Id="rId19" Type="http://schemas.openxmlformats.org/officeDocument/2006/relationships/slide" Target="slide26.xml"/><Relationship Id="rId4" Type="http://schemas.openxmlformats.org/officeDocument/2006/relationships/audio" Target="../media/audio3.wav"/><Relationship Id="rId9" Type="http://schemas.openxmlformats.org/officeDocument/2006/relationships/image" Target="../media/image60.png"/><Relationship Id="rId14" Type="http://schemas.openxmlformats.org/officeDocument/2006/relationships/image" Target="../media/image65.gif"/><Relationship Id="rId22" Type="http://schemas.openxmlformats.org/officeDocument/2006/relationships/image" Target="../media/image71.png"/><Relationship Id="rId27" Type="http://schemas.openxmlformats.org/officeDocument/2006/relationships/slide" Target="slide30.xml"/><Relationship Id="rId30"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9.gif"/><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gif"/><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81.gif"/><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gif"/><Relationship Id="rId7"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E849AB7-4936-EE4A-9E62-83ED36EAAF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089150"/>
            <a:ext cx="3668713"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1932A96-72A1-564D-8A9A-7651B4AB19CE}"/>
              </a:ext>
            </a:extLst>
          </p:cNvPr>
          <p:cNvSpPr/>
          <p:nvPr/>
        </p:nvSpPr>
        <p:spPr>
          <a:xfrm>
            <a:off x="3687372" y="2353846"/>
            <a:ext cx="5892960" cy="2215991"/>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solidFill>
                  <a:srgbClr val="00B050"/>
                </a:solidFill>
                <a:effectLst/>
                <a:uLnTx/>
                <a:uFillTx/>
                <a:latin typeface="SVN-Beloved" pitchFamily="50" charset="0"/>
                <a:ea typeface="等线" panose="02010600030101010101" pitchFamily="2" charset="-122"/>
                <a:cs typeface="Times New Roman" panose="02020603050405020304" pitchFamily="18" charset="0"/>
              </a:rPr>
              <a:t>Khởi</a:t>
            </a:r>
            <a:r>
              <a:rPr kumimoji="0" lang="en-US" sz="13800" b="1" i="0" u="none" strike="noStrike" kern="1200" cap="none" spc="0" normalizeH="0" baseline="0" noProof="0" dirty="0">
                <a:ln/>
                <a:solidFill>
                  <a:srgbClr val="00B050"/>
                </a:solidFill>
                <a:effectLst/>
                <a:uLnTx/>
                <a:uFillTx/>
                <a:latin typeface="SVN-Beloved" pitchFamily="50" charset="0"/>
                <a:ea typeface="等线" panose="02010600030101010101" pitchFamily="2" charset="-122"/>
                <a:cs typeface="Times New Roman" panose="02020603050405020304" pitchFamily="18" charset="0"/>
              </a:rPr>
              <a:t> </a:t>
            </a:r>
            <a:r>
              <a:rPr kumimoji="0" lang="en-US" sz="13800" b="1" i="0" u="none" strike="noStrike" kern="1200" cap="none" spc="0" normalizeH="0" baseline="0" noProof="0" dirty="0" err="1">
                <a:ln/>
                <a:solidFill>
                  <a:srgbClr val="00B050"/>
                </a:solidFill>
                <a:effectLst/>
                <a:uLnTx/>
                <a:uFillTx/>
                <a:latin typeface="SVN-Beloved" pitchFamily="50" charset="0"/>
                <a:ea typeface="等线" panose="02010600030101010101" pitchFamily="2" charset="-122"/>
                <a:cs typeface="Times New Roman" panose="02020603050405020304" pitchFamily="18" charset="0"/>
              </a:rPr>
              <a:t>động</a:t>
            </a:r>
            <a:endParaRPr kumimoji="0" lang="en-US" sz="13800" b="1" i="0" u="none" strike="noStrike" kern="1200" cap="none" spc="0" normalizeH="0" baseline="0" noProof="0" dirty="0">
              <a:ln/>
              <a:solidFill>
                <a:srgbClr val="00B050"/>
              </a:solidFill>
              <a:effectLst/>
              <a:uLnTx/>
              <a:uFillTx/>
              <a:latin typeface="SVN-Beloved" pitchFamily="50" charset="0"/>
              <a:ea typeface="等线" panose="02010600030101010101" pitchFamily="2" charset="-122"/>
              <a:cs typeface="Times New Roman" panose="02020603050405020304" pitchFamily="18" charset="0"/>
            </a:endParaRPr>
          </a:p>
        </p:txBody>
      </p:sp>
      <p:sp>
        <p:nvSpPr>
          <p:cNvPr id="22533" name="TextBox 1">
            <a:extLst>
              <a:ext uri="{FF2B5EF4-FFF2-40B4-BE49-F238E27FC236}">
                <a16:creationId xmlns:a16="http://schemas.microsoft.com/office/drawing/2014/main" id="{34FEE61F-C764-0841-ABD3-1D68E662166F}"/>
              </a:ext>
            </a:extLst>
          </p:cNvPr>
          <p:cNvSpPr txBox="1">
            <a:spLocks noChangeArrowheads="1"/>
          </p:cNvSpPr>
          <p:nvPr/>
        </p:nvSpPr>
        <p:spPr bwMode="auto">
          <a:xfrm>
            <a:off x="3776663" y="2089150"/>
            <a:ext cx="46386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7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4098" name="Picture 2" descr="Kaiser Wilhelm II: from early years to exile - OpenLearn - Open University">
            <a:extLst>
              <a:ext uri="{FF2B5EF4-FFF2-40B4-BE49-F238E27FC236}">
                <a16:creationId xmlns:a16="http://schemas.microsoft.com/office/drawing/2014/main" id="{655DF4A5-C8E7-F74F-8785-4C6E1BBA2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67"/>
          <a:stretch/>
        </p:blipFill>
        <p:spPr bwMode="auto">
          <a:xfrm>
            <a:off x="-1"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alem • View topic - Old Europe Nostalgia Thread">
            <a:extLst>
              <a:ext uri="{FF2B5EF4-FFF2-40B4-BE49-F238E27FC236}">
                <a16:creationId xmlns:a16="http://schemas.microsoft.com/office/drawing/2014/main" id="{C4350A7C-E200-0F45-96FA-52D5E7D03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9662777-E5F2-A74B-A0C7-3CCB0275FE66}"/>
              </a:ext>
            </a:extLst>
          </p:cNvPr>
          <p:cNvSpPr/>
          <p:nvPr/>
        </p:nvSpPr>
        <p:spPr>
          <a:xfrm>
            <a:off x="7694504" y="6150114"/>
            <a:ext cx="3345788" cy="707886"/>
          </a:xfrm>
          <a:prstGeom prst="rect">
            <a:avLst/>
          </a:prstGeom>
        </p:spPr>
        <p:txBody>
          <a:bodyPr wrap="none">
            <a:spAutoFit/>
          </a:bodyPr>
          <a:lstStyle/>
          <a:p>
            <a:r>
              <a:rPr lang="vi-VN" sz="4000" dirty="0">
                <a:solidFill>
                  <a:schemeClr val="bg1"/>
                </a:solidFill>
                <a:latin typeface="Times New Roman" panose="02020603050405020304" pitchFamily="18" charset="0"/>
                <a:cs typeface="Times New Roman" panose="02020603050405020304" pitchFamily="18" charset="0"/>
              </a:rPr>
              <a:t>Thủ tướng Đức</a:t>
            </a:r>
            <a:endParaRPr lang="en-VN" sz="4000" dirty="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237742E-4853-904E-A726-9857EE6C6EEF}"/>
              </a:ext>
            </a:extLst>
          </p:cNvPr>
          <p:cNvSpPr/>
          <p:nvPr/>
        </p:nvSpPr>
        <p:spPr>
          <a:xfrm>
            <a:off x="312624" y="6273225"/>
            <a:ext cx="5153975" cy="584775"/>
          </a:xfrm>
          <a:prstGeom prst="rect">
            <a:avLst/>
          </a:prstGeom>
        </p:spPr>
        <p:txBody>
          <a:bodyPr wrap="none">
            <a:spAutoFit/>
          </a:bodyPr>
          <a:lstStyle/>
          <a:p>
            <a:r>
              <a:rPr lang="en-US" sz="3200" b="1" dirty="0">
                <a:solidFill>
                  <a:schemeClr val="bg1"/>
                </a:solidFill>
                <a:latin typeface="Times New Roman" panose="02020603050405020304" pitchFamily="18" charset="0"/>
                <a:cs typeface="Times New Roman" panose="02020603050405020304" pitchFamily="18" charset="0"/>
              </a:rPr>
              <a:t>Wilhelm II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Phổ</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Đức</a:t>
            </a:r>
            <a:r>
              <a:rPr lang="en-US" sz="3200" b="1" dirty="0">
                <a:solidFill>
                  <a:schemeClr val="bg1"/>
                </a:solidFill>
                <a:latin typeface="Times New Roman" panose="02020603050405020304" pitchFamily="18" charset="0"/>
                <a:cs typeface="Times New Roman" panose="02020603050405020304" pitchFamily="18" charset="0"/>
              </a:rPr>
              <a:t>. </a:t>
            </a:r>
            <a:endParaRPr lang="en-VN" sz="3200" b="1" dirty="0">
              <a:solidFill>
                <a:schemeClr val="bg1"/>
              </a:solidFill>
              <a:latin typeface="Times New Roman" panose="02020603050405020304" pitchFamily="18" charset="0"/>
              <a:cs typeface="Times New Roman" panose="02020603050405020304" pitchFamily="18" charset="0"/>
            </a:endParaRPr>
          </a:p>
        </p:txBody>
      </p:sp>
      <p:pic>
        <p:nvPicPr>
          <p:cNvPr id="4102" name="Picture 6" descr="Angela Merkel saw Germans through crisis after crisis. Now they wonder  who&amp;#39;ll fill the void - CNN">
            <a:extLst>
              <a:ext uri="{FF2B5EF4-FFF2-40B4-BE49-F238E27FC236}">
                <a16:creationId xmlns:a16="http://schemas.microsoft.com/office/drawing/2014/main" id="{B08F6808-D02B-4C4E-940B-CE462A830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5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Germany wants &amp;#39;very good relations&amp;#39; with Turkey: Merkel | Daily Sabah">
            <a:extLst>
              <a:ext uri="{FF2B5EF4-FFF2-40B4-BE49-F238E27FC236}">
                <a16:creationId xmlns:a16="http://schemas.microsoft.com/office/drawing/2014/main" id="{6EE2219A-36D3-2C45-A50C-A6642416A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763" y="0"/>
            <a:ext cx="6111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D2D1B9-B49F-F74F-B960-1A2AD7B628EB}"/>
              </a:ext>
            </a:extLst>
          </p:cNvPr>
          <p:cNvSpPr txBox="1"/>
          <p:nvPr/>
        </p:nvSpPr>
        <p:spPr>
          <a:xfrm>
            <a:off x="2778455" y="6273225"/>
            <a:ext cx="7260336" cy="584775"/>
          </a:xfrm>
          <a:prstGeom prst="rect">
            <a:avLst/>
          </a:prstGeom>
          <a:solidFill>
            <a:schemeClr val="bg1"/>
          </a:solidFill>
        </p:spPr>
        <p:txBody>
          <a:bodyPr wrap="square" rtlCol="0">
            <a:spAutoFit/>
          </a:bodyPr>
          <a:lstStyle/>
          <a:p>
            <a:pPr algn="ctr"/>
            <a:r>
              <a:rPr lang="en-VN" sz="3200" dirty="0">
                <a:solidFill>
                  <a:srgbClr val="0070C0"/>
                </a:solidFill>
                <a:latin typeface="Times New Roman" panose="02020603050405020304" pitchFamily="18" charset="0"/>
                <a:cs typeface="Times New Roman" panose="02020603050405020304" pitchFamily="18" charset="0"/>
              </a:rPr>
              <a:t>Thủ Tướng Đức hiện nay </a:t>
            </a:r>
            <a:r>
              <a:rPr lang="en-US" sz="3200" dirty="0">
                <a:solidFill>
                  <a:srgbClr val="0070C0"/>
                </a:solidFill>
                <a:latin typeface="Times New Roman" panose="02020603050405020304" pitchFamily="18" charset="0"/>
                <a:cs typeface="Times New Roman" panose="02020603050405020304" pitchFamily="18" charset="0"/>
              </a:rPr>
              <a:t>Angela Merkel</a:t>
            </a:r>
            <a:r>
              <a:rPr lang="en-VN" sz="3200"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4460094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14:bounceEnd="50000">
                                          <p:cBhvr additive="base">
                                            <p:cTn id="7"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14:bounceEnd="50000">
                                          <p:cBhvr additive="base">
                                            <p:cTn id="11" dur="500" fill="hold"/>
                                            <p:tgtEl>
                                              <p:spTgt spid="410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10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50000">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14:bounceEnd="50000">
                                          <p:cBhvr additive="base">
                                            <p:cTn id="20"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4106"/>
                                            </p:tgtEl>
                                            <p:attrNameLst>
                                              <p:attrName>style.visibility</p:attrName>
                                            </p:attrNameLst>
                                          </p:cBhvr>
                                          <p:to>
                                            <p:strVal val="visible"/>
                                          </p:to>
                                        </p:set>
                                        <p:animEffect transition="in" filter="wheel(1)">
                                          <p:cBhvr>
                                            <p:cTn id="26" dur="500"/>
                                            <p:tgtEl>
                                              <p:spTgt spid="4106"/>
                                            </p:tgtEl>
                                          </p:cBhvr>
                                        </p:animEffect>
                                      </p:childTnLst>
                                    </p:cTn>
                                  </p:par>
                                  <p:par>
                                    <p:cTn id="27" presetID="21" presetClass="entr" presetSubtype="1" fill="hold" nodeType="withEffect">
                                      <p:stCondLst>
                                        <p:cond delay="0"/>
                                      </p:stCondLst>
                                      <p:childTnLst>
                                        <p:set>
                                          <p:cBhvr>
                                            <p:cTn id="28" dur="1" fill="hold">
                                              <p:stCondLst>
                                                <p:cond delay="0"/>
                                              </p:stCondLst>
                                            </p:cTn>
                                            <p:tgtEl>
                                              <p:spTgt spid="4102"/>
                                            </p:tgtEl>
                                            <p:attrNameLst>
                                              <p:attrName>style.visibility</p:attrName>
                                            </p:attrNameLst>
                                          </p:cBhvr>
                                          <p:to>
                                            <p:strVal val="visible"/>
                                          </p:to>
                                        </p:set>
                                        <p:animEffect transition="in" filter="wheel(1)">
                                          <p:cBhvr>
                                            <p:cTn id="29" dur="500"/>
                                            <p:tgtEl>
                                              <p:spTgt spid="4102"/>
                                            </p:tgtEl>
                                          </p:cBhvr>
                                        </p:animEffect>
                                      </p:childTnLst>
                                    </p:cTn>
                                  </p:par>
                                  <p:par>
                                    <p:cTn id="30" presetID="2" presetClass="entr" presetSubtype="1" fill="hold" grpId="0" nodeType="withEffect" p14:presetBounceEnd="50000">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14:bounceEnd="50000">
                                          <p:cBhvr additive="base">
                                            <p:cTn id="32"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4106"/>
                                            </p:tgtEl>
                                            <p:attrNameLst>
                                              <p:attrName>style.visibility</p:attrName>
                                            </p:attrNameLst>
                                          </p:cBhvr>
                                          <p:to>
                                            <p:strVal val="visible"/>
                                          </p:to>
                                        </p:set>
                                        <p:animEffect transition="in" filter="wheel(1)">
                                          <p:cBhvr>
                                            <p:cTn id="26" dur="500"/>
                                            <p:tgtEl>
                                              <p:spTgt spid="4106"/>
                                            </p:tgtEl>
                                          </p:cBhvr>
                                        </p:animEffect>
                                      </p:childTnLst>
                                    </p:cTn>
                                  </p:par>
                                  <p:par>
                                    <p:cTn id="27" presetID="21" presetClass="entr" presetSubtype="1" fill="hold" nodeType="withEffect">
                                      <p:stCondLst>
                                        <p:cond delay="0"/>
                                      </p:stCondLst>
                                      <p:childTnLst>
                                        <p:set>
                                          <p:cBhvr>
                                            <p:cTn id="28" dur="1" fill="hold">
                                              <p:stCondLst>
                                                <p:cond delay="0"/>
                                              </p:stCondLst>
                                            </p:cTn>
                                            <p:tgtEl>
                                              <p:spTgt spid="4102"/>
                                            </p:tgtEl>
                                            <p:attrNameLst>
                                              <p:attrName>style.visibility</p:attrName>
                                            </p:attrNameLst>
                                          </p:cBhvr>
                                          <p:to>
                                            <p:strVal val="visible"/>
                                          </p:to>
                                        </p:set>
                                        <p:animEffect transition="in" filter="wheel(1)">
                                          <p:cBhvr>
                                            <p:cTn id="29" dur="500"/>
                                            <p:tgtEl>
                                              <p:spTgt spid="4102"/>
                                            </p:tgtEl>
                                          </p:cBhvr>
                                        </p:animEffect>
                                      </p:childTnLst>
                                    </p:cTn>
                                  </p:par>
                                  <p:par>
                                    <p:cTn id="30" presetID="2" presetClass="entr" presetSubtype="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DE52B67-DE4A-6A49-BDEC-CC6BAC032A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43" t="9299" r="12650" b="13954"/>
          <a:stretch/>
        </p:blipFill>
        <p:spPr bwMode="auto">
          <a:xfrm>
            <a:off x="171449" y="194071"/>
            <a:ext cx="4614863" cy="6469857"/>
          </a:xfrm>
          <a:prstGeom prst="round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B944149-3540-3D48-BD82-A4095C36DAE4}"/>
              </a:ext>
            </a:extLst>
          </p:cNvPr>
          <p:cNvGrpSpPr/>
          <p:nvPr/>
        </p:nvGrpSpPr>
        <p:grpSpPr>
          <a:xfrm>
            <a:off x="5143500" y="194071"/>
            <a:ext cx="6877051" cy="6469858"/>
            <a:chOff x="5410200" y="210737"/>
            <a:chExt cx="6096000" cy="6469858"/>
          </a:xfrm>
        </p:grpSpPr>
        <p:sp>
          <p:nvSpPr>
            <p:cNvPr id="2" name="Rectangle 1">
              <a:extLst>
                <a:ext uri="{FF2B5EF4-FFF2-40B4-BE49-F238E27FC236}">
                  <a16:creationId xmlns:a16="http://schemas.microsoft.com/office/drawing/2014/main" id="{7F31E70B-7C84-734D-9D02-DBCEE1284ACD}"/>
                </a:ext>
              </a:extLst>
            </p:cNvPr>
            <p:cNvSpPr/>
            <p:nvPr/>
          </p:nvSpPr>
          <p:spPr>
            <a:xfrm>
              <a:off x="5410200" y="210737"/>
              <a:ext cx="6096000" cy="6469858"/>
            </a:xfrm>
            <a:prstGeom prst="rect">
              <a:avLst/>
            </a:prstGeom>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81F6A63F-61CF-1848-BEA0-59B883CC15BD}"/>
                </a:ext>
              </a:extLst>
            </p:cNvPr>
            <p:cNvSpPr/>
            <p:nvPr/>
          </p:nvSpPr>
          <p:spPr>
            <a:xfrm>
              <a:off x="5600700" y="388141"/>
              <a:ext cx="5715000" cy="6141247"/>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pic>
        <p:nvPicPr>
          <p:cNvPr id="3078" name="Picture 6">
            <a:extLst>
              <a:ext uri="{FF2B5EF4-FFF2-40B4-BE49-F238E27FC236}">
                <a16:creationId xmlns:a16="http://schemas.microsoft.com/office/drawing/2014/main" id="{DA636651-C596-1542-8B67-E88CCD627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6996" y="271857"/>
            <a:ext cx="2109461" cy="24263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1841AA9-FF94-5241-A828-E1A85653C2F3}"/>
              </a:ext>
            </a:extLst>
          </p:cNvPr>
          <p:cNvSpPr/>
          <p:nvPr/>
        </p:nvSpPr>
        <p:spPr>
          <a:xfrm>
            <a:off x="5722634" y="931025"/>
            <a:ext cx="3975768" cy="1107996"/>
          </a:xfrm>
          <a:prstGeom prst="rect">
            <a:avLst/>
          </a:prstGeom>
          <a:noFill/>
        </p:spPr>
        <p:txBody>
          <a:bodyPr wrap="none" lIns="91440" tIns="45720" rIns="91440" bIns="45720">
            <a:spAutoFit/>
          </a:bodyPr>
          <a:lstStyle/>
          <a:p>
            <a:pPr algn="ctr"/>
            <a:r>
              <a:rPr lang="en-US" sz="6600" b="1" cap="none" spc="0" dirty="0" err="1">
                <a:ln w="0"/>
                <a:solidFill>
                  <a:srgbClr val="0070C0"/>
                </a:solidFill>
                <a:effectLst>
                  <a:reflection blurRad="6350" stA="53000" endA="300" endPos="35500" dir="5400000" sy="-90000" algn="bl" rotWithShape="0"/>
                </a:effectLst>
                <a:latin typeface="SVN-Blenda Script" panose="02000804000000020003" pitchFamily="2" charset="0"/>
              </a:rPr>
              <a:t>Sắt</a:t>
            </a:r>
            <a:r>
              <a:rPr lang="en-US" sz="6600" b="1" cap="none" spc="0" dirty="0">
                <a:ln w="0"/>
                <a:solidFill>
                  <a:srgbClr val="0070C0"/>
                </a:solidFill>
                <a:effectLst>
                  <a:reflection blurRad="6350" stA="53000" endA="300" endPos="35500" dir="5400000" sy="-90000" algn="bl" rotWithShape="0"/>
                </a:effectLst>
                <a:latin typeface="SVN-Blenda Script" panose="02000804000000020003" pitchFamily="2" charset="0"/>
              </a:rPr>
              <a:t> </a:t>
            </a:r>
            <a:r>
              <a:rPr lang="en-US" sz="6600" b="1" cap="none" spc="0" dirty="0" err="1">
                <a:ln w="0"/>
                <a:solidFill>
                  <a:srgbClr val="0070C0"/>
                </a:solidFill>
                <a:effectLst>
                  <a:reflection blurRad="6350" stA="53000" endA="300" endPos="35500" dir="5400000" sy="-90000" algn="bl" rotWithShape="0"/>
                </a:effectLst>
                <a:latin typeface="SVN-Blenda Script" panose="02000804000000020003" pitchFamily="2" charset="0"/>
              </a:rPr>
              <a:t>và</a:t>
            </a:r>
            <a:r>
              <a:rPr lang="en-US" sz="6600" b="1" cap="none" spc="0" dirty="0">
                <a:ln w="0"/>
                <a:solidFill>
                  <a:srgbClr val="0070C0"/>
                </a:solidFill>
                <a:effectLst>
                  <a:reflection blurRad="6350" stA="53000" endA="300" endPos="35500" dir="5400000" sy="-90000" algn="bl" rotWithShape="0"/>
                </a:effectLst>
                <a:latin typeface="SVN-Blenda Script" panose="02000804000000020003" pitchFamily="2" charset="0"/>
              </a:rPr>
              <a:t> </a:t>
            </a:r>
            <a:r>
              <a:rPr lang="en-US" sz="6600" b="1" cap="none" spc="0" dirty="0" err="1">
                <a:ln w="0"/>
                <a:solidFill>
                  <a:srgbClr val="0070C0"/>
                </a:solidFill>
                <a:effectLst>
                  <a:reflection blurRad="6350" stA="53000" endA="300" endPos="35500" dir="5400000" sy="-90000" algn="bl" rotWithShape="0"/>
                </a:effectLst>
                <a:latin typeface="SVN-Blenda Script" panose="02000804000000020003" pitchFamily="2" charset="0"/>
              </a:rPr>
              <a:t>máu</a:t>
            </a:r>
            <a:endParaRPr lang="en-US" sz="6600" b="1" cap="none" spc="0" dirty="0">
              <a:ln w="0"/>
              <a:solidFill>
                <a:srgbClr val="0070C0"/>
              </a:solidFill>
              <a:effectLst>
                <a:reflection blurRad="6350" stA="53000" endA="300" endPos="35500" dir="5400000" sy="-90000" algn="bl" rotWithShape="0"/>
              </a:effectLst>
              <a:latin typeface="SVN-Blenda Script" panose="02000804000000020003" pitchFamily="2" charset="0"/>
            </a:endParaRPr>
          </a:p>
        </p:txBody>
      </p:sp>
      <p:sp>
        <p:nvSpPr>
          <p:cNvPr id="6" name="Rectangle 5">
            <a:extLst>
              <a:ext uri="{FF2B5EF4-FFF2-40B4-BE49-F238E27FC236}">
                <a16:creationId xmlns:a16="http://schemas.microsoft.com/office/drawing/2014/main" id="{6CA04198-BF90-B348-B984-6559EC1FD766}"/>
              </a:ext>
            </a:extLst>
          </p:cNvPr>
          <p:cNvSpPr/>
          <p:nvPr/>
        </p:nvSpPr>
        <p:spPr>
          <a:xfrm>
            <a:off x="5534025" y="2409327"/>
            <a:ext cx="6096000" cy="4154984"/>
          </a:xfrm>
          <a:prstGeom prst="rect">
            <a:avLst/>
          </a:prstGeom>
        </p:spPr>
        <p:txBody>
          <a:bodyPr>
            <a:spAutoFit/>
          </a:bodyPr>
          <a:lstStyle/>
          <a:p>
            <a:pPr algn="just"/>
            <a:r>
              <a:rPr lang="vi-VN" sz="2400" dirty="0">
                <a:latin typeface="Times New Roman" panose="02020603050405020304" pitchFamily="18" charset="0"/>
                <a:cs typeface="Times New Roman" panose="02020603050405020304" pitchFamily="18" charset="0"/>
              </a:rPr>
              <a:t>"Vị trí của nước Phổ ở Đức sẽ không được xác định bởi chủ nghĩa tự do, mà bởi sức mạnh của nó [...] Phổ phải tập trung sức mạnh của nó và giữ nó cho thời điểm thuận lợi, trong đó đã có đến và đi qua nhiều lần. Kể từ Đại hội Viên, biên giới của chúng ta đã được thiết kế sai lạc cho một chính sách khỏe mạnh. Không phải qua các bài phát biểu và các quyết định đa số sẽ quyết định được câu hỏi lớn - đó là sai lầm lớn của năm 1848 và 1849 - mà </a:t>
            </a:r>
            <a:r>
              <a:rPr lang="vi-VN" sz="2400" b="1" dirty="0">
                <a:solidFill>
                  <a:srgbClr val="FF0000"/>
                </a:solidFill>
                <a:latin typeface="Times New Roman" panose="02020603050405020304" pitchFamily="18" charset="0"/>
                <a:cs typeface="Times New Roman" panose="02020603050405020304" pitchFamily="18" charset="0"/>
              </a:rPr>
              <a:t>bằng sắt và máu </a:t>
            </a:r>
            <a:r>
              <a:rPr lang="vi-VN" sz="2400" dirty="0">
                <a:latin typeface="Times New Roman" panose="02020603050405020304" pitchFamily="18" charset="0"/>
                <a:cs typeface="Times New Roman" panose="02020603050405020304" pitchFamily="18" charset="0"/>
              </a:rPr>
              <a:t>(Blut und Eisen). "</a:t>
            </a:r>
            <a:endParaRPr lang="en-VN" sz="2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F8F5462-C50F-944F-9121-F7BEE9CF3CDB}"/>
              </a:ext>
            </a:extLst>
          </p:cNvPr>
          <p:cNvSpPr/>
          <p:nvPr/>
        </p:nvSpPr>
        <p:spPr>
          <a:xfrm>
            <a:off x="491990" y="5832931"/>
            <a:ext cx="3973779" cy="830997"/>
          </a:xfrm>
          <a:prstGeom prst="rect">
            <a:avLst/>
          </a:prstGeom>
          <a:noFill/>
        </p:spPr>
        <p:txBody>
          <a:bodyPr wrap="square">
            <a:spAutoFit/>
          </a:bodyPr>
          <a:lstStyle/>
          <a:p>
            <a:pPr algn="ctr"/>
            <a:r>
              <a:rPr lang="vi-VN" sz="2400" dirty="0">
                <a:latin typeface="Times New Roman" panose="02020603050405020304" pitchFamily="18" charset="0"/>
                <a:cs typeface="Times New Roman" panose="02020603050405020304" pitchFamily="18" charset="0"/>
              </a:rPr>
              <a:t>Thủ tướng, kiêm Bộ trưởng Ngoại giao </a:t>
            </a:r>
            <a:r>
              <a:rPr lang="en-US" sz="2400" b="1" dirty="0">
                <a:latin typeface="Times New Roman" panose="02020603050405020304" pitchFamily="18" charset="0"/>
                <a:cs typeface="Times New Roman" panose="02020603050405020304" pitchFamily="18" charset="0"/>
              </a:rPr>
              <a:t>Bismarck</a:t>
            </a:r>
            <a:endParaRPr lang="en-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9548587"/>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14:bounceEnd="50000">
                                          <p:cBhvr additive="base">
                                            <p:cTn id="7"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1" fill="hold" nodeType="afterEffect" p14:presetBounceEnd="50000">
                                      <p:stCondLst>
                                        <p:cond delay="0"/>
                                      </p:stCondLst>
                                      <p:childTnLst>
                                        <p:set>
                                          <p:cBhvr>
                                            <p:cTn id="28" dur="1" fill="hold">
                                              <p:stCondLst>
                                                <p:cond delay="0"/>
                                              </p:stCondLst>
                                            </p:cTn>
                                            <p:tgtEl>
                                              <p:spTgt spid="3078"/>
                                            </p:tgtEl>
                                            <p:attrNameLst>
                                              <p:attrName>style.visibility</p:attrName>
                                            </p:attrNameLst>
                                          </p:cBhvr>
                                          <p:to>
                                            <p:strVal val="visible"/>
                                          </p:to>
                                        </p:set>
                                        <p:anim calcmode="lin" valueType="num" p14:bounceEnd="50000">
                                          <p:cBhvr additive="base">
                                            <p:cTn id="29" dur="500" fill="hold"/>
                                            <p:tgtEl>
                                              <p:spTgt spid="3078"/>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3078"/>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1" presetClass="entr" presetSubtype="1" fill="hold" nodeType="after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heel(1)">
                                          <p:cBhvr>
                                            <p:cTn id="34"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1" fill="hold" nodeType="afterEffect">
                                      <p:stCondLst>
                                        <p:cond delay="0"/>
                                      </p:stCondLst>
                                      <p:childTnLst>
                                        <p:set>
                                          <p:cBhvr>
                                            <p:cTn id="28" dur="1" fill="hold">
                                              <p:stCondLst>
                                                <p:cond delay="0"/>
                                              </p:stCondLst>
                                            </p:cTn>
                                            <p:tgtEl>
                                              <p:spTgt spid="3078"/>
                                            </p:tgtEl>
                                            <p:attrNameLst>
                                              <p:attrName>style.visibility</p:attrName>
                                            </p:attrNameLst>
                                          </p:cBhvr>
                                          <p:to>
                                            <p:strVal val="visible"/>
                                          </p:to>
                                        </p:set>
                                        <p:anim calcmode="lin" valueType="num">
                                          <p:cBhvr additive="base">
                                            <p:cTn id="29" dur="500" fill="hold"/>
                                            <p:tgtEl>
                                              <p:spTgt spid="3078"/>
                                            </p:tgtEl>
                                            <p:attrNameLst>
                                              <p:attrName>ppt_x</p:attrName>
                                            </p:attrNameLst>
                                          </p:cBhvr>
                                          <p:tavLst>
                                            <p:tav tm="0">
                                              <p:val>
                                                <p:strVal val="#ppt_x"/>
                                              </p:val>
                                            </p:tav>
                                            <p:tav tm="100000">
                                              <p:val>
                                                <p:strVal val="#ppt_x"/>
                                              </p:val>
                                            </p:tav>
                                          </p:tavLst>
                                        </p:anim>
                                        <p:anim calcmode="lin" valueType="num">
                                          <p:cBhvr additive="base">
                                            <p:cTn id="30" dur="500" fill="hold"/>
                                            <p:tgtEl>
                                              <p:spTgt spid="3078"/>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1" presetClass="entr" presetSubtype="1" fill="hold" nodeType="after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heel(1)">
                                          <p:cBhvr>
                                            <p:cTn id="34"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D7BD0AD-EEB7-C348-A8A1-E0BB4BFBB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657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4654DE1-9F34-2A41-B81B-636CE57118CA}"/>
              </a:ext>
            </a:extLst>
          </p:cNvPr>
          <p:cNvSpPr/>
          <p:nvPr/>
        </p:nvSpPr>
        <p:spPr>
          <a:xfrm>
            <a:off x="2772569" y="6035646"/>
            <a:ext cx="8975534" cy="923330"/>
          </a:xfrm>
          <a:prstGeom prst="rect">
            <a:avLst/>
          </a:prstGeom>
        </p:spPr>
        <p:txBody>
          <a:bodyPr wrap="none">
            <a:spAutoFit/>
          </a:bodyPr>
          <a:lstStyle/>
          <a:p>
            <a:pPr algn="ctr" defTabSz="457200">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5400" b="1" dirty="0" err="1">
                <a:solidFill>
                  <a:schemeClr val="bg2"/>
                </a:solidFill>
                <a:latin typeface="Snell Roundhand Black" panose="02000603080000090004" pitchFamily="2" charset="77"/>
                <a:cs typeface="Times New Roman" panose="02020603050405020304" pitchFamily="18" charset="0"/>
              </a:rPr>
              <a:t>Hệ</a:t>
            </a:r>
            <a:r>
              <a:rPr lang="en-US" altLang="x-none" sz="5400" b="1" dirty="0">
                <a:solidFill>
                  <a:schemeClr val="bg2"/>
                </a:solidFill>
                <a:latin typeface="Snell Roundhand Black" panose="02000603080000090004" pitchFamily="2" charset="77"/>
                <a:cs typeface="Times New Roman" panose="02020603050405020304" pitchFamily="18" charset="0"/>
              </a:rPr>
              <a:t> </a:t>
            </a:r>
            <a:r>
              <a:rPr lang="en-US" altLang="x-none" sz="5400" b="1" dirty="0" err="1">
                <a:solidFill>
                  <a:schemeClr val="bg2"/>
                </a:solidFill>
                <a:latin typeface="Snell Roundhand Black" panose="02000603080000090004" pitchFamily="2" charset="77"/>
                <a:cs typeface="Times New Roman" panose="02020603050405020304" pitchFamily="18" charset="0"/>
              </a:rPr>
              <a:t>thống</a:t>
            </a:r>
            <a:r>
              <a:rPr lang="en-US" altLang="x-none" sz="5400" b="1" dirty="0">
                <a:solidFill>
                  <a:schemeClr val="bg2"/>
                </a:solidFill>
                <a:latin typeface="Snell Roundhand Black" panose="02000603080000090004" pitchFamily="2" charset="77"/>
                <a:cs typeface="Times New Roman" panose="02020603050405020304" pitchFamily="18" charset="0"/>
              </a:rPr>
              <a:t> </a:t>
            </a:r>
            <a:r>
              <a:rPr lang="en-US" altLang="x-none" sz="5400" b="1" dirty="0" err="1">
                <a:solidFill>
                  <a:schemeClr val="bg2"/>
                </a:solidFill>
                <a:latin typeface="Snell Roundhand Black" panose="02000603080000090004" pitchFamily="2" charset="77"/>
                <a:cs typeface="Times New Roman" panose="02020603050405020304" pitchFamily="18" charset="0"/>
              </a:rPr>
              <a:t>thuộc</a:t>
            </a:r>
            <a:r>
              <a:rPr lang="en-US" altLang="x-none" sz="5400" b="1" dirty="0">
                <a:solidFill>
                  <a:schemeClr val="bg2"/>
                </a:solidFill>
                <a:latin typeface="Snell Roundhand Black" panose="02000603080000090004" pitchFamily="2" charset="77"/>
                <a:cs typeface="Times New Roman" panose="02020603050405020304" pitchFamily="18" charset="0"/>
              </a:rPr>
              <a:t> </a:t>
            </a:r>
            <a:r>
              <a:rPr lang="en-US" altLang="x-none" sz="5400" b="1" dirty="0" err="1">
                <a:solidFill>
                  <a:schemeClr val="bg2"/>
                </a:solidFill>
                <a:latin typeface="Snell Roundhand Black" panose="02000603080000090004" pitchFamily="2" charset="77"/>
                <a:cs typeface="Times New Roman" panose="02020603050405020304" pitchFamily="18" charset="0"/>
              </a:rPr>
              <a:t>địa</a:t>
            </a:r>
            <a:r>
              <a:rPr lang="en-US" altLang="x-none" sz="5400" b="1" dirty="0">
                <a:solidFill>
                  <a:schemeClr val="bg2"/>
                </a:solidFill>
                <a:latin typeface="Snell Roundhand Black" panose="02000603080000090004" pitchFamily="2" charset="77"/>
                <a:cs typeface="Times New Roman" panose="02020603050405020304" pitchFamily="18" charset="0"/>
              </a:rPr>
              <a:t> </a:t>
            </a:r>
            <a:r>
              <a:rPr lang="en-US" altLang="x-none" sz="5400" b="1" dirty="0" err="1">
                <a:solidFill>
                  <a:schemeClr val="bg2"/>
                </a:solidFill>
                <a:latin typeface="Snell Roundhand Black" panose="02000603080000090004" pitchFamily="2" charset="77"/>
                <a:cs typeface="Times New Roman" panose="02020603050405020304" pitchFamily="18" charset="0"/>
              </a:rPr>
              <a:t>của</a:t>
            </a:r>
            <a:r>
              <a:rPr lang="en-US" altLang="x-none" sz="5400" b="1" dirty="0">
                <a:solidFill>
                  <a:schemeClr val="bg2"/>
                </a:solidFill>
                <a:latin typeface="Snell Roundhand Black" panose="02000603080000090004" pitchFamily="2" charset="77"/>
                <a:cs typeface="Times New Roman" panose="02020603050405020304" pitchFamily="18" charset="0"/>
              </a:rPr>
              <a:t> </a:t>
            </a:r>
            <a:r>
              <a:rPr lang="en-US" altLang="x-none" sz="5400" b="1" dirty="0" err="1">
                <a:solidFill>
                  <a:schemeClr val="bg2"/>
                </a:solidFill>
                <a:latin typeface="Snell Roundhand Black" panose="02000603080000090004" pitchFamily="2" charset="77"/>
                <a:cs typeface="Times New Roman" panose="02020603050405020304" pitchFamily="18" charset="0"/>
              </a:rPr>
              <a:t>Đức</a:t>
            </a:r>
            <a:endParaRPr lang="en-US" altLang="x-none" sz="5400" b="1" dirty="0">
              <a:solidFill>
                <a:schemeClr val="bg2"/>
              </a:solidFill>
              <a:latin typeface="Snell Roundhand Black" panose="02000603080000090004" pitchFamily="2" charset="77"/>
              <a:cs typeface="Times New Roman" panose="02020603050405020304" pitchFamily="18" charset="0"/>
            </a:endParaRPr>
          </a:p>
        </p:txBody>
      </p:sp>
      <p:pic>
        <p:nvPicPr>
          <p:cNvPr id="5" name="Graphic 4" descr="Marker">
            <a:extLst>
              <a:ext uri="{FF2B5EF4-FFF2-40B4-BE49-F238E27FC236}">
                <a16:creationId xmlns:a16="http://schemas.microsoft.com/office/drawing/2014/main" id="{91F7A1F0-56BD-0342-841A-DD1FEC8696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1664" y="2492889"/>
            <a:ext cx="1164336" cy="1164336"/>
          </a:xfrm>
          <a:prstGeom prst="rect">
            <a:avLst/>
          </a:prstGeom>
        </p:spPr>
      </p:pic>
      <p:pic>
        <p:nvPicPr>
          <p:cNvPr id="6" name="Graphic 5" descr="Marker">
            <a:extLst>
              <a:ext uri="{FF2B5EF4-FFF2-40B4-BE49-F238E27FC236}">
                <a16:creationId xmlns:a16="http://schemas.microsoft.com/office/drawing/2014/main" id="{A526567A-34C9-674B-9584-8B2B4E856C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76672" y="2592902"/>
            <a:ext cx="1164336" cy="1164336"/>
          </a:xfrm>
          <a:prstGeom prst="rect">
            <a:avLst/>
          </a:prstGeom>
        </p:spPr>
      </p:pic>
      <p:pic>
        <p:nvPicPr>
          <p:cNvPr id="7" name="Graphic 6" descr="Marker">
            <a:extLst>
              <a:ext uri="{FF2B5EF4-FFF2-40B4-BE49-F238E27FC236}">
                <a16:creationId xmlns:a16="http://schemas.microsoft.com/office/drawing/2014/main" id="{8A9B1709-7401-7C4C-9609-AA1F5A1346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0" y="3246421"/>
            <a:ext cx="1164336" cy="1164336"/>
          </a:xfrm>
          <a:prstGeom prst="rect">
            <a:avLst/>
          </a:prstGeom>
        </p:spPr>
      </p:pic>
      <p:pic>
        <p:nvPicPr>
          <p:cNvPr id="8" name="Graphic 7" descr="Marker">
            <a:extLst>
              <a:ext uri="{FF2B5EF4-FFF2-40B4-BE49-F238E27FC236}">
                <a16:creationId xmlns:a16="http://schemas.microsoft.com/office/drawing/2014/main" id="{949235F7-54A4-4245-98EE-4F24BCA714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13832" y="3848425"/>
            <a:ext cx="1164336" cy="1164336"/>
          </a:xfrm>
          <a:prstGeom prst="rect">
            <a:avLst/>
          </a:prstGeom>
        </p:spPr>
      </p:pic>
      <p:pic>
        <p:nvPicPr>
          <p:cNvPr id="9" name="Graphic 8" descr="Marker">
            <a:extLst>
              <a:ext uri="{FF2B5EF4-FFF2-40B4-BE49-F238E27FC236}">
                <a16:creationId xmlns:a16="http://schemas.microsoft.com/office/drawing/2014/main" id="{14CAF222-2FFC-5943-8F9D-266ED0A044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34016" y="2684089"/>
            <a:ext cx="1164336" cy="1164336"/>
          </a:xfrm>
          <a:prstGeom prst="rect">
            <a:avLst/>
          </a:prstGeom>
        </p:spPr>
      </p:pic>
      <p:pic>
        <p:nvPicPr>
          <p:cNvPr id="10" name="Picture 9">
            <a:extLst>
              <a:ext uri="{FF2B5EF4-FFF2-40B4-BE49-F238E27FC236}">
                <a16:creationId xmlns:a16="http://schemas.microsoft.com/office/drawing/2014/main" id="{D4F82F00-AD07-9A40-B31E-53ACAD88887E}"/>
              </a:ext>
            </a:extLst>
          </p:cNvPr>
          <p:cNvPicPr>
            <a:picLocks noChangeAspect="1"/>
          </p:cNvPicPr>
          <p:nvPr/>
        </p:nvPicPr>
        <p:blipFill rotWithShape="1">
          <a:blip r:embed="rId6"/>
          <a:srcRect b="17384"/>
          <a:stretch/>
        </p:blipFill>
        <p:spPr>
          <a:xfrm>
            <a:off x="5732318" y="261301"/>
            <a:ext cx="1156395" cy="1308716"/>
          </a:xfrm>
          <a:prstGeom prst="rect">
            <a:avLst/>
          </a:prstGeom>
        </p:spPr>
      </p:pic>
    </p:spTree>
    <p:extLst>
      <p:ext uri="{BB962C8B-B14F-4D97-AF65-F5344CB8AC3E}">
        <p14:creationId xmlns:p14="http://schemas.microsoft.com/office/powerpoint/2010/main" val="72903810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repeatCount="indefinite"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0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22" presetClass="entr" presetSubtype="4" repeatCount="indefinite"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10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par>
                          <p:cTn id="21" fill="hold">
                            <p:stCondLst>
                              <p:cond delay="2000"/>
                            </p:stCondLst>
                            <p:childTnLst>
                              <p:par>
                                <p:cTn id="22" presetID="22" presetClass="entr" presetSubtype="4" repeatCount="indefinite"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par>
                          <p:cTn id="25" fill="hold">
                            <p:stCondLst>
                              <p:cond delay="3000"/>
                            </p:stCondLst>
                            <p:childTnLst>
                              <p:par>
                                <p:cTn id="26" presetID="22" presetClass="entr" presetSubtype="4" repeatCount="indefinite"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whoosh.wav"/>
                                        </p:tgtEl>
                                      </p:cMediaNode>
                                    </p:audio>
                                  </p:subTnLst>
                                </p:cTn>
                              </p:par>
                            </p:childTnLst>
                          </p:cTn>
                        </p:par>
                        <p:par>
                          <p:cTn id="29" fill="hold">
                            <p:stCondLst>
                              <p:cond delay="4000"/>
                            </p:stCondLst>
                            <p:childTnLst>
                              <p:par>
                                <p:cTn id="30" presetID="22" presetClass="entr" presetSubtype="4" repeatCount="indefinite"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1000"/>
                                        <p:tgtEl>
                                          <p:spTgt spid="9"/>
                                        </p:tgtEl>
                                      </p:cBhvr>
                                    </p:animEffect>
                                  </p:childTnLst>
                                  <p:subTnLst>
                                    <p:audio>
                                      <p:cMediaNode>
                                        <p:cTn display="0" masterRel="sameClick">
                                          <p:stCondLst>
                                            <p:cond evt="begin" delay="0">
                                              <p:tn val="3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95B53D9-2FC1-BF4E-9F45-A10515B3B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86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CEF52E-D3F9-0C4B-A8A8-ED260B2322C0}"/>
              </a:ext>
            </a:extLst>
          </p:cNvPr>
          <p:cNvSpPr/>
          <p:nvPr/>
        </p:nvSpPr>
        <p:spPr>
          <a:xfrm>
            <a:off x="10186988" y="332005"/>
            <a:ext cx="1843087" cy="5909310"/>
          </a:xfrm>
          <a:prstGeom prst="rect">
            <a:avLst/>
          </a:prstGeom>
          <a:noFill/>
        </p:spPr>
        <p:txBody>
          <a:bodyPr wrap="square" lIns="91440" tIns="45720" rIns="91440" bIns="45720">
            <a:spAutoFit/>
          </a:bodyPr>
          <a:lstStyle/>
          <a:p>
            <a:pPr algn="ctr"/>
            <a:r>
              <a:rPr lang="en-US" altLang="x-none" sz="5400" b="0" cap="none" spc="0" dirty="0">
                <a:ln w="0"/>
                <a:solidFill>
                  <a:srgbClr val="FF0000"/>
                </a:solidFill>
                <a:effectLst>
                  <a:reflection blurRad="6350" stA="53000" endA="300" endPos="35500" dir="5400000" sy="-90000" algn="bl" rotWithShape="0"/>
                </a:effectLst>
                <a:latin typeface="Times New Roman" panose="02020603050405020304" pitchFamily="16" charset="0"/>
                <a:cs typeface="Times New Roman" panose="02020603050405020304" pitchFamily="16" charset="0"/>
              </a:rPr>
              <a:t>Con </a:t>
            </a:r>
            <a:r>
              <a:rPr lang="en-US" altLang="x-none" sz="5400" b="0" cap="none" spc="0" dirty="0" err="1">
                <a:ln w="0"/>
                <a:solidFill>
                  <a:srgbClr val="FF0000"/>
                </a:solidFill>
                <a:effectLst>
                  <a:reflection blurRad="6350" stA="53000" endA="300" endPos="35500" dir="5400000" sy="-90000" algn="bl" rotWithShape="0"/>
                </a:effectLst>
                <a:latin typeface="Times New Roman" panose="02020603050405020304" pitchFamily="16" charset="0"/>
                <a:cs typeface="Times New Roman" panose="02020603050405020304" pitchFamily="16" charset="0"/>
              </a:rPr>
              <a:t>hổ</a:t>
            </a:r>
            <a:r>
              <a:rPr lang="en-US" altLang="x-none" sz="5400" b="0" cap="none" spc="0" dirty="0">
                <a:ln w="0"/>
                <a:solidFill>
                  <a:srgbClr val="FF0000"/>
                </a:solidFill>
                <a:effectLst>
                  <a:reflection blurRad="6350" stA="53000" endA="300" endPos="35500" dir="5400000" sy="-90000" algn="bl" rotWithShape="0"/>
                </a:effectLst>
                <a:latin typeface="Times New Roman" panose="02020603050405020304" pitchFamily="16" charset="0"/>
                <a:cs typeface="Times New Roman" panose="02020603050405020304" pitchFamily="16" charset="0"/>
              </a:rPr>
              <a:t> </a:t>
            </a:r>
            <a:r>
              <a:rPr lang="en-US" altLang="x-none" sz="5400" b="0" cap="none" spc="0" dirty="0" err="1">
                <a:ln w="0"/>
                <a:solidFill>
                  <a:srgbClr val="FF0000"/>
                </a:solidFill>
                <a:effectLst>
                  <a:reflection blurRad="6350" stA="53000" endA="300" endPos="35500" dir="5400000" sy="-90000" algn="bl" rotWithShape="0"/>
                </a:effectLst>
                <a:latin typeface="Times New Roman" panose="02020603050405020304" pitchFamily="16" charset="0"/>
                <a:cs typeface="Times New Roman" panose="02020603050405020304" pitchFamily="16" charset="0"/>
              </a:rPr>
              <a:t>đói</a:t>
            </a:r>
            <a:r>
              <a:rPr lang="en-US" altLang="x-none" sz="5400" b="0" cap="none" spc="0" dirty="0">
                <a:ln w="0"/>
                <a:solidFill>
                  <a:srgbClr val="FF0000"/>
                </a:solidFill>
                <a:effectLst>
                  <a:reflection blurRad="6350" stA="53000" endA="300" endPos="35500" dir="5400000" sy="-90000" algn="bl" rotWithShape="0"/>
                </a:effectLst>
                <a:latin typeface="Times New Roman" panose="02020603050405020304" pitchFamily="16" charset="0"/>
                <a:cs typeface="Times New Roman" panose="02020603050405020304" pitchFamily="16" charset="0"/>
              </a:rPr>
              <a:t> </a:t>
            </a:r>
            <a:r>
              <a:rPr lang="en-US" altLang="x-none" sz="5400" b="0" cap="none" spc="0" dirty="0" err="1">
                <a:ln w="0"/>
                <a:solidFill>
                  <a:srgbClr val="FF0000"/>
                </a:solidFill>
                <a:effectLst>
                  <a:reflection blurRad="6350" stA="53000" endA="300" endPos="35500" dir="5400000" sy="-90000" algn="bl" rotWithShape="0"/>
                </a:effectLst>
                <a:latin typeface="Times New Roman" panose="02020603050405020304" pitchFamily="16" charset="0"/>
                <a:cs typeface="Times New Roman" panose="02020603050405020304" pitchFamily="16" charset="0"/>
              </a:rPr>
              <a:t>đến</a:t>
            </a:r>
            <a:r>
              <a:rPr lang="en-US" altLang="x-none" sz="5400" b="0" cap="none" spc="0" dirty="0">
                <a:ln w="0"/>
                <a:solidFill>
                  <a:srgbClr val="FF0000"/>
                </a:solidFill>
                <a:effectLst>
                  <a:reflection blurRad="6350" stA="53000" endA="300" endPos="35500" dir="5400000" sy="-90000" algn="bl" rotWithShape="0"/>
                </a:effectLst>
                <a:latin typeface="Times New Roman" panose="02020603050405020304" pitchFamily="16" charset="0"/>
                <a:cs typeface="Times New Roman" panose="02020603050405020304" pitchFamily="16" charset="0"/>
              </a:rPr>
              <a:t> </a:t>
            </a:r>
            <a:r>
              <a:rPr lang="en-US" altLang="x-none" sz="5400" b="0" cap="none" spc="0" dirty="0" err="1">
                <a:ln w="0"/>
                <a:solidFill>
                  <a:srgbClr val="FF0000"/>
                </a:solidFill>
                <a:effectLst>
                  <a:reflection blurRad="6350" stA="53000" endA="300" endPos="35500" dir="5400000" sy="-90000" algn="bl" rotWithShape="0"/>
                </a:effectLst>
                <a:latin typeface="Times New Roman" panose="02020603050405020304" pitchFamily="16" charset="0"/>
                <a:cs typeface="Times New Roman" panose="02020603050405020304" pitchFamily="16" charset="0"/>
              </a:rPr>
              <a:t>bàn</a:t>
            </a:r>
            <a:r>
              <a:rPr lang="en-US" altLang="x-none" sz="5400" b="0" cap="none" spc="0" dirty="0">
                <a:ln w="0"/>
                <a:solidFill>
                  <a:srgbClr val="FF0000"/>
                </a:solidFill>
                <a:effectLst>
                  <a:reflection blurRad="6350" stA="53000" endA="300" endPos="35500" dir="5400000" sy="-90000" algn="bl" rotWithShape="0"/>
                </a:effectLst>
                <a:latin typeface="Times New Roman" panose="02020603050405020304" pitchFamily="16" charset="0"/>
                <a:cs typeface="Times New Roman" panose="02020603050405020304" pitchFamily="16" charset="0"/>
              </a:rPr>
              <a:t> </a:t>
            </a:r>
            <a:r>
              <a:rPr lang="en-US" altLang="x-none" sz="5400" b="0" cap="none" spc="0" dirty="0" err="1">
                <a:ln w="0"/>
                <a:solidFill>
                  <a:srgbClr val="FF0000"/>
                </a:solidFill>
                <a:effectLst>
                  <a:reflection blurRad="6350" stA="53000" endA="300" endPos="35500" dir="5400000" sy="-90000" algn="bl" rotWithShape="0"/>
                </a:effectLst>
                <a:latin typeface="Times New Roman" panose="02020603050405020304" pitchFamily="16" charset="0"/>
                <a:cs typeface="Times New Roman" panose="02020603050405020304" pitchFamily="16" charset="0"/>
              </a:rPr>
              <a:t>tiệc</a:t>
            </a:r>
            <a:r>
              <a:rPr lang="en-US" altLang="x-none" sz="5400" b="0" cap="none" spc="0" dirty="0">
                <a:ln w="0"/>
                <a:solidFill>
                  <a:srgbClr val="FF0000"/>
                </a:solidFill>
                <a:effectLst>
                  <a:reflection blurRad="6350" stA="53000" endA="300" endPos="35500" dir="5400000" sy="-90000" algn="bl" rotWithShape="0"/>
                </a:effectLst>
                <a:latin typeface="Times New Roman" panose="02020603050405020304" pitchFamily="16" charset="0"/>
                <a:cs typeface="Times New Roman" panose="02020603050405020304" pitchFamily="16" charset="0"/>
              </a:rPr>
              <a:t> </a:t>
            </a:r>
            <a:r>
              <a:rPr lang="en-US" altLang="x-none" sz="5400" b="0" cap="none" spc="0" dirty="0" err="1">
                <a:ln w="0"/>
                <a:solidFill>
                  <a:srgbClr val="FF0000"/>
                </a:solidFill>
                <a:effectLst>
                  <a:reflection blurRad="6350" stA="53000" endA="300" endPos="35500" dir="5400000" sy="-90000" algn="bl" rotWithShape="0"/>
                </a:effectLst>
                <a:latin typeface="Times New Roman" panose="02020603050405020304" pitchFamily="16" charset="0"/>
                <a:cs typeface="Times New Roman" panose="02020603050405020304" pitchFamily="16" charset="0"/>
              </a:rPr>
              <a:t>muộn</a:t>
            </a:r>
            <a:endParaRPr lang="en-VN" sz="54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477266799"/>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14:bounceEnd="50000">
                                          <p:cBhvr additive="base">
                                            <p:cTn id="7"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1626999" y="665068"/>
            <a:ext cx="4773802" cy="1342415"/>
          </a:xfrm>
          <a:prstGeom prst="rect">
            <a:avLst/>
          </a:prstGeom>
        </p:spPr>
        <p:txBody>
          <a:bodyPr spcFirstLastPara="1" wrap="square" lIns="121900" tIns="121900" rIns="121900" bIns="121900" anchor="ctr" anchorCtr="0">
            <a:noAutofit/>
          </a:bodyPr>
          <a:lstStyle/>
          <a:p>
            <a:pPr lvl="0" algn="ctr"/>
            <a:r>
              <a:rPr lang="vi-VN" sz="3600" dirty="0"/>
              <a:t>Tình hình các nước Anh, Pháp, Đức, Mĩ.</a:t>
            </a:r>
          </a:p>
        </p:txBody>
      </p:sp>
      <p:sp>
        <p:nvSpPr>
          <p:cNvPr id="1478" name="Google Shape;1478;p48"/>
          <p:cNvSpPr txBox="1">
            <a:spLocks noGrp="1"/>
          </p:cNvSpPr>
          <p:nvPr>
            <p:ph type="title" idx="2"/>
          </p:nvPr>
        </p:nvSpPr>
        <p:spPr>
          <a:xfrm>
            <a:off x="844073" y="730987"/>
            <a:ext cx="2032000" cy="1557600"/>
          </a:xfrm>
          <a:prstGeom prst="rect">
            <a:avLst/>
          </a:prstGeom>
        </p:spPr>
        <p:txBody>
          <a:bodyPr spcFirstLastPara="1" wrap="square" lIns="121900" tIns="121900" rIns="121900" bIns="121900" anchor="b" anchorCtr="0">
            <a:noAutofit/>
          </a:bodyPr>
          <a:lstStyle/>
          <a:p>
            <a:pPr lvl="0"/>
            <a:r>
              <a:rPr lang="en" dirty="0"/>
              <a:t>I.</a:t>
            </a:r>
            <a:endParaRPr dirty="0"/>
          </a:p>
        </p:txBody>
      </p:sp>
      <p:cxnSp>
        <p:nvCxnSpPr>
          <p:cNvPr id="1503" name="Google Shape;1503;p48"/>
          <p:cNvCxnSpPr/>
          <p:nvPr/>
        </p:nvCxnSpPr>
        <p:spPr>
          <a:xfrm>
            <a:off x="1832064" y="1866178"/>
            <a:ext cx="2865600" cy="23600"/>
          </a:xfrm>
          <a:prstGeom prst="straightConnector1">
            <a:avLst/>
          </a:prstGeom>
          <a:noFill/>
          <a:ln w="19050" cap="flat" cmpd="sng">
            <a:solidFill>
              <a:schemeClr val="dk2"/>
            </a:solidFill>
            <a:prstDash val="dash"/>
            <a:round/>
            <a:headEnd type="none" w="med" len="med"/>
            <a:tailEnd type="stealth" w="med" len="med"/>
          </a:ln>
        </p:spPr>
      </p:cxnSp>
      <p:sp>
        <p:nvSpPr>
          <p:cNvPr id="29" name="Rectangle 28">
            <a:extLst>
              <a:ext uri="{FF2B5EF4-FFF2-40B4-BE49-F238E27FC236}">
                <a16:creationId xmlns:a16="http://schemas.microsoft.com/office/drawing/2014/main" id="{BC3E635E-D510-914F-84C3-59EF310572C2}"/>
              </a:ext>
            </a:extLst>
          </p:cNvPr>
          <p:cNvSpPr/>
          <p:nvPr/>
        </p:nvSpPr>
        <p:spPr>
          <a:xfrm>
            <a:off x="1859602" y="1951939"/>
            <a:ext cx="1790876"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rPr>
              <a:t>04.Mĩ</a:t>
            </a:r>
          </a:p>
        </p:txBody>
      </p:sp>
      <p:pic>
        <p:nvPicPr>
          <p:cNvPr id="6" name="Picture 5">
            <a:extLst>
              <a:ext uri="{FF2B5EF4-FFF2-40B4-BE49-F238E27FC236}">
                <a16:creationId xmlns:a16="http://schemas.microsoft.com/office/drawing/2014/main" id="{64A8A3E9-5543-6C40-92AF-15A6E5373B6D}"/>
              </a:ext>
            </a:extLst>
          </p:cNvPr>
          <p:cNvPicPr>
            <a:picLocks noChangeAspect="1"/>
          </p:cNvPicPr>
          <p:nvPr/>
        </p:nvPicPr>
        <p:blipFill>
          <a:blip r:embed="rId3"/>
          <a:stretch>
            <a:fillRect/>
          </a:stretch>
        </p:blipFill>
        <p:spPr>
          <a:xfrm>
            <a:off x="6096000" y="1747845"/>
            <a:ext cx="5984750" cy="4326754"/>
          </a:xfrm>
          <a:prstGeom prst="rect">
            <a:avLst/>
          </a:prstGeom>
        </p:spPr>
      </p:pic>
      <p:pic>
        <p:nvPicPr>
          <p:cNvPr id="1028" name="Picture 4">
            <a:extLst>
              <a:ext uri="{FF2B5EF4-FFF2-40B4-BE49-F238E27FC236}">
                <a16:creationId xmlns:a16="http://schemas.microsoft.com/office/drawing/2014/main" id="{575249C4-CEB0-CB4E-9DC4-9CA12C54B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5335" y="494852"/>
            <a:ext cx="4773802" cy="1477063"/>
          </a:xfrm>
          <a:prstGeom prst="rect">
            <a:avLst/>
          </a:prstGeom>
          <a:noFill/>
          <a:extLst>
            <a:ext uri="{909E8E84-426E-40DD-AFC4-6F175D3DCCD1}">
              <a14:hiddenFill xmlns:a14="http://schemas.microsoft.com/office/drawing/2010/main">
                <a:solidFill>
                  <a:srgbClr val="FFFFFF"/>
                </a:solidFill>
              </a14:hiddenFill>
            </a:ext>
          </a:extLst>
        </p:spPr>
      </p:pic>
      <p:sp>
        <p:nvSpPr>
          <p:cNvPr id="14" name="Decision 13">
            <a:extLst>
              <a:ext uri="{FF2B5EF4-FFF2-40B4-BE49-F238E27FC236}">
                <a16:creationId xmlns:a16="http://schemas.microsoft.com/office/drawing/2014/main" id="{8DE49233-1D99-DE47-92CF-58C383E9E82A}"/>
              </a:ext>
            </a:extLst>
          </p:cNvPr>
          <p:cNvSpPr/>
          <p:nvPr/>
        </p:nvSpPr>
        <p:spPr>
          <a:xfrm>
            <a:off x="979631" y="2845097"/>
            <a:ext cx="1014666" cy="984168"/>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C01DDF76-0D65-114E-9627-B5A1C11B653B}"/>
              </a:ext>
            </a:extLst>
          </p:cNvPr>
          <p:cNvGrpSpPr/>
          <p:nvPr/>
        </p:nvGrpSpPr>
        <p:grpSpPr>
          <a:xfrm>
            <a:off x="2383256" y="2974459"/>
            <a:ext cx="3205909" cy="769441"/>
            <a:chOff x="3206536" y="2543628"/>
            <a:chExt cx="4310743" cy="940428"/>
          </a:xfrm>
        </p:grpSpPr>
        <p:sp>
          <p:nvSpPr>
            <p:cNvPr id="16" name="Rectangle 15">
              <a:extLst>
                <a:ext uri="{FF2B5EF4-FFF2-40B4-BE49-F238E27FC236}">
                  <a16:creationId xmlns:a16="http://schemas.microsoft.com/office/drawing/2014/main" id="{836855B8-AA3F-0942-8DB8-3D2FD5DB2FBE}"/>
                </a:ext>
              </a:extLst>
            </p:cNvPr>
            <p:cNvSpPr/>
            <p:nvPr/>
          </p:nvSpPr>
          <p:spPr>
            <a:xfrm>
              <a:off x="3206536" y="254362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17" name="Rectangle 16">
              <a:extLst>
                <a:ext uri="{FF2B5EF4-FFF2-40B4-BE49-F238E27FC236}">
                  <a16:creationId xmlns:a16="http://schemas.microsoft.com/office/drawing/2014/main" id="{5D09A9F3-719E-A240-827A-D40AF8681784}"/>
                </a:ext>
              </a:extLst>
            </p:cNvPr>
            <p:cNvSpPr/>
            <p:nvPr/>
          </p:nvSpPr>
          <p:spPr>
            <a:xfrm>
              <a:off x="3962322" y="2543628"/>
              <a:ext cx="2826208"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Kinh</a:t>
              </a:r>
              <a:r>
                <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Times New Roman" pitchFamily="18" charset="0"/>
                </a:rPr>
                <a:t> </a:t>
              </a: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tế</a:t>
              </a:r>
              <a:endPar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mn-cs"/>
              </a:endParaRPr>
            </a:p>
          </p:txBody>
        </p:sp>
      </p:grpSp>
      <p:grpSp>
        <p:nvGrpSpPr>
          <p:cNvPr id="18" name="Group 17">
            <a:extLst>
              <a:ext uri="{FF2B5EF4-FFF2-40B4-BE49-F238E27FC236}">
                <a16:creationId xmlns:a16="http://schemas.microsoft.com/office/drawing/2014/main" id="{7AE92B31-37E2-7841-BAEA-77FF88D20A92}"/>
              </a:ext>
            </a:extLst>
          </p:cNvPr>
          <p:cNvGrpSpPr/>
          <p:nvPr/>
        </p:nvGrpSpPr>
        <p:grpSpPr>
          <a:xfrm>
            <a:off x="2333964" y="4243538"/>
            <a:ext cx="3205909" cy="784411"/>
            <a:chOff x="3194890" y="3754985"/>
            <a:chExt cx="4310743" cy="958725"/>
          </a:xfrm>
        </p:grpSpPr>
        <p:sp>
          <p:nvSpPr>
            <p:cNvPr id="19" name="Rectangle 18">
              <a:extLst>
                <a:ext uri="{FF2B5EF4-FFF2-40B4-BE49-F238E27FC236}">
                  <a16:creationId xmlns:a16="http://schemas.microsoft.com/office/drawing/2014/main" id="{9479A2EE-127E-C443-ADB1-945374F3E09A}"/>
                </a:ext>
              </a:extLst>
            </p:cNvPr>
            <p:cNvSpPr/>
            <p:nvPr/>
          </p:nvSpPr>
          <p:spPr>
            <a:xfrm>
              <a:off x="3194890" y="382833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0" name="Rectangle 19">
              <a:extLst>
                <a:ext uri="{FF2B5EF4-FFF2-40B4-BE49-F238E27FC236}">
                  <a16:creationId xmlns:a16="http://schemas.microsoft.com/office/drawing/2014/main" id="{B78540B5-AEC1-FB4D-98E8-515ECE30A094}"/>
                </a:ext>
              </a:extLst>
            </p:cNvPr>
            <p:cNvSpPr/>
            <p:nvPr/>
          </p:nvSpPr>
          <p:spPr>
            <a:xfrm>
              <a:off x="3749275" y="3754985"/>
              <a:ext cx="3261607"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Snell Roundhand Black" panose="02000603080000090004" pitchFamily="2" charset="77"/>
                  <a:ea typeface="+mn-ea"/>
                  <a:cs typeface="Times New Roman" pitchFamily="18" charset="0"/>
                </a:rPr>
                <a:t>Chính</a:t>
              </a:r>
              <a:r>
                <a:rPr kumimoji="0" lang="en-US" sz="4400" b="1" i="0" u="none" strike="noStrike" kern="1200" cap="none" spc="0" normalizeH="0" baseline="0" noProof="0" dirty="0">
                  <a:ln>
                    <a:noFill/>
                  </a:ln>
                  <a:solidFill>
                    <a:srgbClr val="FF0000"/>
                  </a:solidFill>
                  <a:effectLst/>
                  <a:uLnTx/>
                  <a:uFillTx/>
                  <a:latin typeface="Snell Roundhand Black" panose="02000603080000090004" pitchFamily="2" charset="77"/>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Snell Roundhand Black" panose="02000603080000090004" pitchFamily="2" charset="77"/>
                  <a:ea typeface="+mn-ea"/>
                  <a:cs typeface="Times New Roman" pitchFamily="18" charset="0"/>
                </a:rPr>
                <a:t>trị</a:t>
              </a:r>
              <a:endParaRPr kumimoji="0" lang="en-US" sz="4400" b="1" i="0" u="none" strike="noStrike" kern="1200" cap="none" spc="0" normalizeH="0" baseline="0" noProof="0" dirty="0">
                <a:ln>
                  <a:noFill/>
                </a:ln>
                <a:solidFill>
                  <a:srgbClr val="FF0000"/>
                </a:solidFill>
                <a:effectLst/>
                <a:uLnTx/>
                <a:uFillTx/>
                <a:latin typeface="Snell Roundhand Black" panose="02000603080000090004" pitchFamily="2" charset="77"/>
                <a:ea typeface="+mn-ea"/>
                <a:cs typeface="+mn-cs"/>
              </a:endParaRPr>
            </a:p>
          </p:txBody>
        </p:sp>
      </p:grpSp>
      <p:grpSp>
        <p:nvGrpSpPr>
          <p:cNvPr id="21" name="Group 20">
            <a:extLst>
              <a:ext uri="{FF2B5EF4-FFF2-40B4-BE49-F238E27FC236}">
                <a16:creationId xmlns:a16="http://schemas.microsoft.com/office/drawing/2014/main" id="{6347F23B-AF71-984E-A7EC-FE48DABFCD1C}"/>
              </a:ext>
            </a:extLst>
          </p:cNvPr>
          <p:cNvGrpSpPr/>
          <p:nvPr/>
        </p:nvGrpSpPr>
        <p:grpSpPr>
          <a:xfrm>
            <a:off x="2348556" y="5557663"/>
            <a:ext cx="3205909" cy="776000"/>
            <a:chOff x="3226345" y="5281811"/>
            <a:chExt cx="4310743" cy="948445"/>
          </a:xfrm>
        </p:grpSpPr>
        <p:sp>
          <p:nvSpPr>
            <p:cNvPr id="22" name="Rectangle 21">
              <a:extLst>
                <a:ext uri="{FF2B5EF4-FFF2-40B4-BE49-F238E27FC236}">
                  <a16:creationId xmlns:a16="http://schemas.microsoft.com/office/drawing/2014/main" id="{7D2DE414-6E63-F44C-BB30-9A5AEC19F3CB}"/>
                </a:ext>
              </a:extLst>
            </p:cNvPr>
            <p:cNvSpPr/>
            <p:nvPr/>
          </p:nvSpPr>
          <p:spPr>
            <a:xfrm>
              <a:off x="3226345" y="5344884"/>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3" name="Rectangle 22">
              <a:extLst>
                <a:ext uri="{FF2B5EF4-FFF2-40B4-BE49-F238E27FC236}">
                  <a16:creationId xmlns:a16="http://schemas.microsoft.com/office/drawing/2014/main" id="{47E263AE-7C09-D949-BE24-56DE597CA3B8}"/>
                </a:ext>
              </a:extLst>
            </p:cNvPr>
            <p:cNvSpPr/>
            <p:nvPr/>
          </p:nvSpPr>
          <p:spPr>
            <a:xfrm>
              <a:off x="3862398" y="5281811"/>
              <a:ext cx="3515948"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Snell Roundhand Black" panose="02000603080000090004" pitchFamily="2" charset="77"/>
                  <a:ea typeface="+mn-ea"/>
                  <a:cs typeface="Times New Roman" pitchFamily="18" charset="0"/>
                </a:rPr>
                <a:t>Đặc</a:t>
              </a:r>
              <a:r>
                <a:rPr kumimoji="0" lang="en-US" sz="4400" b="1" i="0" u="none" strike="noStrike" kern="1200" cap="none" spc="0" normalizeH="0" baseline="0" noProof="0" dirty="0">
                  <a:ln>
                    <a:noFill/>
                  </a:ln>
                  <a:solidFill>
                    <a:srgbClr val="7030A0"/>
                  </a:solidFill>
                  <a:effectLst/>
                  <a:uLnTx/>
                  <a:uFillTx/>
                  <a:latin typeface="Snell Roundhand Black" panose="02000603080000090004" pitchFamily="2" charset="77"/>
                  <a:ea typeface="+mn-ea"/>
                  <a:cs typeface="Times New Roman" pitchFamily="18" charset="0"/>
                </a:rPr>
                <a:t> </a:t>
              </a:r>
              <a:r>
                <a:rPr kumimoji="0" lang="en-US" sz="4400" b="1" i="0" u="none" strike="noStrike" kern="1200" cap="none" spc="0" normalizeH="0" baseline="0" noProof="0" dirty="0" err="1">
                  <a:ln>
                    <a:noFill/>
                  </a:ln>
                  <a:solidFill>
                    <a:srgbClr val="7030A0"/>
                  </a:solidFill>
                  <a:effectLst/>
                  <a:uLnTx/>
                  <a:uFillTx/>
                  <a:latin typeface="Snell Roundhand Black" panose="02000603080000090004" pitchFamily="2" charset="77"/>
                  <a:ea typeface="+mn-ea"/>
                  <a:cs typeface="Times New Roman" pitchFamily="18" charset="0"/>
                </a:rPr>
                <a:t>điểm</a:t>
              </a:r>
              <a:endParaRPr kumimoji="0" lang="en-US" sz="4400" b="1" i="0" u="none" strike="noStrike" kern="1200" cap="none" spc="0" normalizeH="0" baseline="0" noProof="0" dirty="0">
                <a:ln>
                  <a:noFill/>
                </a:ln>
                <a:solidFill>
                  <a:srgbClr val="7030A0"/>
                </a:solidFill>
                <a:effectLst/>
                <a:uLnTx/>
                <a:uFillTx/>
                <a:latin typeface="Snell Roundhand Black" panose="02000603080000090004" pitchFamily="2" charset="77"/>
                <a:ea typeface="+mn-ea"/>
                <a:cs typeface="+mn-cs"/>
              </a:endParaRPr>
            </a:p>
          </p:txBody>
        </p:sp>
      </p:grpSp>
      <p:sp>
        <p:nvSpPr>
          <p:cNvPr id="24" name="Decision 23">
            <a:extLst>
              <a:ext uri="{FF2B5EF4-FFF2-40B4-BE49-F238E27FC236}">
                <a16:creationId xmlns:a16="http://schemas.microsoft.com/office/drawing/2014/main" id="{CC87A7BF-7A3D-1045-A7EF-79309DBBC015}"/>
              </a:ext>
            </a:extLst>
          </p:cNvPr>
          <p:cNvSpPr/>
          <p:nvPr/>
        </p:nvSpPr>
        <p:spPr>
          <a:xfrm>
            <a:off x="901979" y="4105825"/>
            <a:ext cx="1014666" cy="984168"/>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sp>
        <p:nvSpPr>
          <p:cNvPr id="25" name="Decision 24">
            <a:extLst>
              <a:ext uri="{FF2B5EF4-FFF2-40B4-BE49-F238E27FC236}">
                <a16:creationId xmlns:a16="http://schemas.microsoft.com/office/drawing/2014/main" id="{45D351B6-A9D3-F648-89B3-F30FF54F9986}"/>
              </a:ext>
            </a:extLst>
          </p:cNvPr>
          <p:cNvSpPr/>
          <p:nvPr/>
        </p:nvSpPr>
        <p:spPr>
          <a:xfrm>
            <a:off x="844073" y="5494351"/>
            <a:ext cx="1014666" cy="984168"/>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pic>
        <p:nvPicPr>
          <p:cNvPr id="26" name="Picture 2">
            <a:extLst>
              <a:ext uri="{FF2B5EF4-FFF2-40B4-BE49-F238E27FC236}">
                <a16:creationId xmlns:a16="http://schemas.microsoft.com/office/drawing/2014/main" id="{DBC3896E-55AD-014D-A6A5-758AA17BFE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025" y="3037400"/>
            <a:ext cx="608533" cy="6465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CCB8839F-ABA9-2748-A2A2-24555B3DB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1885" y="4166887"/>
            <a:ext cx="394854" cy="6442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08FF9F0E-54FA-4D4C-B73B-A36EFAEC6C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9104" y="5734936"/>
            <a:ext cx="598727" cy="59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742609"/>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14:bounceEnd="50000">
                                          <p:cBhvr additive="base">
                                            <p:cTn id="7" dur="500" fill="hold"/>
                                            <p:tgtEl>
                                              <p:spTgt spid="147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47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477"/>
                                            </p:tgtEl>
                                            <p:attrNameLst>
                                              <p:attrName>style.visibility</p:attrName>
                                            </p:attrNameLst>
                                          </p:cBhvr>
                                          <p:to>
                                            <p:strVal val="visible"/>
                                          </p:to>
                                        </p:set>
                                        <p:anim calcmode="lin" valueType="num" p14:bounceEnd="50000">
                                          <p:cBhvr additive="base">
                                            <p:cTn id="11" dur="500" fill="hold"/>
                                            <p:tgtEl>
                                              <p:spTgt spid="147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47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503"/>
                                            </p:tgtEl>
                                            <p:attrNameLst>
                                              <p:attrName>style.visibility</p:attrName>
                                            </p:attrNameLst>
                                          </p:cBhvr>
                                          <p:to>
                                            <p:strVal val="visible"/>
                                          </p:to>
                                        </p:set>
                                        <p:anim calcmode="lin" valueType="num" p14:bounceEnd="50000">
                                          <p:cBhvr additive="base">
                                            <p:cTn id="15" dur="500" fill="hold"/>
                                            <p:tgtEl>
                                              <p:spTgt spid="150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503"/>
                                            </p:tgtEl>
                                            <p:attrNameLst>
                                              <p:attrName>ppt_y</p:attrName>
                                            </p:attrNameLst>
                                          </p:cBhvr>
                                          <p:tavLst>
                                            <p:tav tm="0">
                                              <p:val>
                                                <p:strVal val="0-#ppt_h/2"/>
                                              </p:val>
                                            </p:tav>
                                            <p:tav tm="100000">
                                              <p:val>
                                                <p:strVal val="#ppt_y"/>
                                              </p:val>
                                            </p:tav>
                                          </p:tavLst>
                                        </p:anim>
                                      </p:childTnLst>
                                    </p:cTn>
                                  </p:par>
                                  <p:par>
                                    <p:cTn id="17" presetID="2" presetClass="entr" presetSubtype="8" fill="hold" grpId="0" nodeType="withEffect" p14:presetBounceEnd="50000">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14:bounceEnd="50000">
                                          <p:cBhvr additive="base">
                                            <p:cTn id="19"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1" fill="hold" nodeType="withEffect" p14:presetBounceEnd="50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50000">
                                          <p:cBhvr additive="base">
                                            <p:cTn id="23"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2" presetClass="entr" presetSubtype="1" fill="hold" grpId="0" nodeType="afterEffect" p14:presetBounceEnd="50000">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14:bounceEnd="50000">
                                          <p:cBhvr additive="base">
                                            <p:cTn id="28"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14:presetBounceEnd="50000">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14:bounceEnd="50000">
                                          <p:cBhvr additive="base">
                                            <p:cTn id="32"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6"/>
                                            </p:tgtEl>
                                            <p:attrNameLst>
                                              <p:attrName>ppt_y</p:attrName>
                                            </p:attrNameLst>
                                          </p:cBhvr>
                                          <p:tavLst>
                                            <p:tav tm="0">
                                              <p:val>
                                                <p:strVal val="1+#ppt_h/2"/>
                                              </p:val>
                                            </p:tav>
                                            <p:tav tm="100000">
                                              <p:val>
                                                <p:strVal val="#ppt_y"/>
                                              </p:val>
                                            </p:tav>
                                          </p:tavLst>
                                        </p:anim>
                                      </p:childTnLst>
                                    </p:cTn>
                                  </p:par>
                                  <p:par>
                                    <p:cTn id="34" presetID="2" presetClass="entr" presetSubtype="8" fill="hold" nodeType="withEffect" p14:presetBounceEnd="50000">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14:bounceEnd="50000">
                                          <p:cBhvr additive="base">
                                            <p:cTn id="36"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37" dur="500" fill="hold"/>
                                            <p:tgtEl>
                                              <p:spTgt spid="15"/>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14:bounceEnd="50000">
                                          <p:cBhvr additive="base">
                                            <p:cTn id="40"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24"/>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14:presetBounceEnd="50000">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14:bounceEnd="50000">
                                          <p:cBhvr additive="base">
                                            <p:cTn id="44"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27"/>
                                            </p:tgtEl>
                                            <p:attrNameLst>
                                              <p:attrName>ppt_y</p:attrName>
                                            </p:attrNameLst>
                                          </p:cBhvr>
                                          <p:tavLst>
                                            <p:tav tm="0">
                                              <p:val>
                                                <p:strVal val="1+#ppt_h/2"/>
                                              </p:val>
                                            </p:tav>
                                            <p:tav tm="100000">
                                              <p:val>
                                                <p:strVal val="#ppt_y"/>
                                              </p:val>
                                            </p:tav>
                                          </p:tavLst>
                                        </p:anim>
                                      </p:childTnLst>
                                    </p:cTn>
                                  </p:par>
                                  <p:par>
                                    <p:cTn id="46" presetID="2" presetClass="entr" presetSubtype="2" fill="hold" nodeType="withEffect" p14:presetBounceEnd="50000">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14:bounceEnd="50000">
                                          <p:cBhvr additive="base">
                                            <p:cTn id="48"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49" dur="500" fill="hold"/>
                                            <p:tgtEl>
                                              <p:spTgt spid="18"/>
                                            </p:tgtEl>
                                            <p:attrNameLst>
                                              <p:attrName>ppt_y</p:attrName>
                                            </p:attrNameLst>
                                          </p:cBhvr>
                                          <p:tavLst>
                                            <p:tav tm="0">
                                              <p:val>
                                                <p:strVal val="#ppt_y"/>
                                              </p:val>
                                            </p:tav>
                                            <p:tav tm="100000">
                                              <p:val>
                                                <p:strVal val="#ppt_y"/>
                                              </p:val>
                                            </p:tav>
                                          </p:tavLst>
                                        </p:anim>
                                      </p:childTnLst>
                                    </p:cTn>
                                  </p:par>
                                  <p:par>
                                    <p:cTn id="50" presetID="2" presetClass="entr" presetSubtype="1" fill="hold" grpId="0" nodeType="withEffect" p14:presetBounceEnd="50000">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14:bounceEnd="50000">
                                          <p:cBhvr additive="base">
                                            <p:cTn id="52"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25"/>
                                            </p:tgtEl>
                                            <p:attrNameLst>
                                              <p:attrName>ppt_y</p:attrName>
                                            </p:attrNameLst>
                                          </p:cBhvr>
                                          <p:tavLst>
                                            <p:tav tm="0">
                                              <p:val>
                                                <p:strVal val="0-#ppt_h/2"/>
                                              </p:val>
                                            </p:tav>
                                            <p:tav tm="100000">
                                              <p:val>
                                                <p:strVal val="#ppt_y"/>
                                              </p:val>
                                            </p:tav>
                                          </p:tavLst>
                                        </p:anim>
                                      </p:childTnLst>
                                    </p:cTn>
                                  </p:par>
                                  <p:par>
                                    <p:cTn id="54" presetID="2" presetClass="entr" presetSubtype="4" fill="hold" nodeType="withEffect" p14:presetBounceEnd="50000">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14:bounceEnd="50000">
                                          <p:cBhvr additive="base">
                                            <p:cTn id="56"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28"/>
                                            </p:tgtEl>
                                            <p:attrNameLst>
                                              <p:attrName>ppt_y</p:attrName>
                                            </p:attrNameLst>
                                          </p:cBhvr>
                                          <p:tavLst>
                                            <p:tav tm="0">
                                              <p:val>
                                                <p:strVal val="1+#ppt_h/2"/>
                                              </p:val>
                                            </p:tav>
                                            <p:tav tm="100000">
                                              <p:val>
                                                <p:strVal val="#ppt_y"/>
                                              </p:val>
                                            </p:tav>
                                          </p:tavLst>
                                        </p:anim>
                                      </p:childTnLst>
                                    </p:cTn>
                                  </p:par>
                                  <p:par>
                                    <p:cTn id="58" presetID="2" presetClass="entr" presetSubtype="8" fill="hold" nodeType="withEffect" p14:presetBounceEnd="50000">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14:bounceEnd="50000">
                                          <p:cBhvr additive="base">
                                            <p:cTn id="60"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6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P spid="29" grpId="0"/>
          <p:bldP spid="14" grpId="0" animBg="1"/>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cBhvr additive="base">
                                            <p:cTn id="7" dur="500" fill="hold"/>
                                            <p:tgtEl>
                                              <p:spTgt spid="1478"/>
                                            </p:tgtEl>
                                            <p:attrNameLst>
                                              <p:attrName>ppt_x</p:attrName>
                                            </p:attrNameLst>
                                          </p:cBhvr>
                                          <p:tavLst>
                                            <p:tav tm="0">
                                              <p:val>
                                                <p:strVal val="0-#ppt_w/2"/>
                                              </p:val>
                                            </p:tav>
                                            <p:tav tm="100000">
                                              <p:val>
                                                <p:strVal val="#ppt_x"/>
                                              </p:val>
                                            </p:tav>
                                          </p:tavLst>
                                        </p:anim>
                                        <p:anim calcmode="lin" valueType="num">
                                          <p:cBhvr additive="base">
                                            <p:cTn id="8" dur="500" fill="hold"/>
                                            <p:tgtEl>
                                              <p:spTgt spid="147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477"/>
                                            </p:tgtEl>
                                            <p:attrNameLst>
                                              <p:attrName>style.visibility</p:attrName>
                                            </p:attrNameLst>
                                          </p:cBhvr>
                                          <p:to>
                                            <p:strVal val="visible"/>
                                          </p:to>
                                        </p:set>
                                        <p:anim calcmode="lin" valueType="num">
                                          <p:cBhvr additive="base">
                                            <p:cTn id="11" dur="500" fill="hold"/>
                                            <p:tgtEl>
                                              <p:spTgt spid="1477"/>
                                            </p:tgtEl>
                                            <p:attrNameLst>
                                              <p:attrName>ppt_x</p:attrName>
                                            </p:attrNameLst>
                                          </p:cBhvr>
                                          <p:tavLst>
                                            <p:tav tm="0">
                                              <p:val>
                                                <p:strVal val="0-#ppt_w/2"/>
                                              </p:val>
                                            </p:tav>
                                            <p:tav tm="100000">
                                              <p:val>
                                                <p:strVal val="#ppt_x"/>
                                              </p:val>
                                            </p:tav>
                                          </p:tavLst>
                                        </p:anim>
                                        <p:anim calcmode="lin" valueType="num">
                                          <p:cBhvr additive="base">
                                            <p:cTn id="12" dur="500" fill="hold"/>
                                            <p:tgtEl>
                                              <p:spTgt spid="147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03"/>
                                            </p:tgtEl>
                                            <p:attrNameLst>
                                              <p:attrName>style.visibility</p:attrName>
                                            </p:attrNameLst>
                                          </p:cBhvr>
                                          <p:to>
                                            <p:strVal val="visible"/>
                                          </p:to>
                                        </p:set>
                                        <p:anim calcmode="lin" valueType="num">
                                          <p:cBhvr additive="base">
                                            <p:cTn id="15" dur="500" fill="hold"/>
                                            <p:tgtEl>
                                              <p:spTgt spid="1503"/>
                                            </p:tgtEl>
                                            <p:attrNameLst>
                                              <p:attrName>ppt_x</p:attrName>
                                            </p:attrNameLst>
                                          </p:cBhvr>
                                          <p:tavLst>
                                            <p:tav tm="0">
                                              <p:val>
                                                <p:strVal val="#ppt_x"/>
                                              </p:val>
                                            </p:tav>
                                            <p:tav tm="100000">
                                              <p:val>
                                                <p:strVal val="#ppt_x"/>
                                              </p:val>
                                            </p:tav>
                                          </p:tavLst>
                                        </p:anim>
                                        <p:anim calcmode="lin" valueType="num">
                                          <p:cBhvr additive="base">
                                            <p:cTn id="16" dur="500" fill="hold"/>
                                            <p:tgtEl>
                                              <p:spTgt spid="1503"/>
                                            </p:tgtEl>
                                            <p:attrNameLst>
                                              <p:attrName>ppt_y</p:attrName>
                                            </p:attrNameLst>
                                          </p:cBhvr>
                                          <p:tavLst>
                                            <p:tav tm="0">
                                              <p:val>
                                                <p:strVal val="0-#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2" presetClass="entr" presetSubtype="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0-#ppt_w/2"/>
                                              </p:val>
                                            </p:tav>
                                            <p:tav tm="100000">
                                              <p:val>
                                                <p:strVal val="#ppt_x"/>
                                              </p:val>
                                            </p:tav>
                                          </p:tavLst>
                                        </p:anim>
                                        <p:anim calcmode="lin" valueType="num">
                                          <p:cBhvr additive="base">
                                            <p:cTn id="37" dur="500" fill="hold"/>
                                            <p:tgtEl>
                                              <p:spTgt spid="15"/>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1+#ppt_w/2"/>
                                              </p:val>
                                            </p:tav>
                                            <p:tav tm="100000">
                                              <p:val>
                                                <p:strVal val="#ppt_x"/>
                                              </p:val>
                                            </p:tav>
                                          </p:tavLst>
                                        </p:anim>
                                        <p:anim calcmode="lin" valueType="num">
                                          <p:cBhvr additive="base">
                                            <p:cTn id="49" dur="500" fill="hold"/>
                                            <p:tgtEl>
                                              <p:spTgt spid="18"/>
                                            </p:tgtEl>
                                            <p:attrNameLst>
                                              <p:attrName>ppt_y</p:attrName>
                                            </p:attrNameLst>
                                          </p:cBhvr>
                                          <p:tavLst>
                                            <p:tav tm="0">
                                              <p:val>
                                                <p:strVal val="#ppt_y"/>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ppt_x"/>
                                              </p:val>
                                            </p:tav>
                                            <p:tav tm="100000">
                                              <p:val>
                                                <p:strVal val="#ppt_x"/>
                                              </p:val>
                                            </p:tav>
                                          </p:tavLst>
                                        </p:anim>
                                        <p:anim calcmode="lin" valueType="num">
                                          <p:cBhvr additive="base">
                                            <p:cTn id="53" dur="500" fill="hold"/>
                                            <p:tgtEl>
                                              <p:spTgt spid="25"/>
                                            </p:tgtEl>
                                            <p:attrNameLst>
                                              <p:attrName>ppt_y</p:attrName>
                                            </p:attrNameLst>
                                          </p:cBhvr>
                                          <p:tavLst>
                                            <p:tav tm="0">
                                              <p:val>
                                                <p:strVal val="0-#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ppt_x"/>
                                              </p:val>
                                            </p:tav>
                                            <p:tav tm="100000">
                                              <p:val>
                                                <p:strVal val="#ppt_x"/>
                                              </p:val>
                                            </p:tav>
                                          </p:tavLst>
                                        </p:anim>
                                        <p:anim calcmode="lin" valueType="num">
                                          <p:cBhvr additive="base">
                                            <p:cTn id="57" dur="500" fill="hold"/>
                                            <p:tgtEl>
                                              <p:spTgt spid="28"/>
                                            </p:tgtEl>
                                            <p:attrNameLst>
                                              <p:attrName>ppt_y</p:attrName>
                                            </p:attrNameLst>
                                          </p:cBhvr>
                                          <p:tavLst>
                                            <p:tav tm="0">
                                              <p:val>
                                                <p:strVal val="1+#ppt_h/2"/>
                                              </p:val>
                                            </p:tav>
                                            <p:tav tm="100000">
                                              <p:val>
                                                <p:strVal val="#ppt_y"/>
                                              </p:val>
                                            </p:tav>
                                          </p:tavLst>
                                        </p:anim>
                                      </p:childTnLst>
                                    </p:cTn>
                                  </p:par>
                                  <p:par>
                                    <p:cTn id="58" presetID="2" presetClass="entr" presetSubtype="8"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500" fill="hold"/>
                                            <p:tgtEl>
                                              <p:spTgt spid="21"/>
                                            </p:tgtEl>
                                            <p:attrNameLst>
                                              <p:attrName>ppt_x</p:attrName>
                                            </p:attrNameLst>
                                          </p:cBhvr>
                                          <p:tavLst>
                                            <p:tav tm="0">
                                              <p:val>
                                                <p:strVal val="0-#ppt_w/2"/>
                                              </p:val>
                                            </p:tav>
                                            <p:tav tm="100000">
                                              <p:val>
                                                <p:strVal val="#ppt_x"/>
                                              </p:val>
                                            </p:tav>
                                          </p:tavLst>
                                        </p:anim>
                                        <p:anim calcmode="lin" valueType="num">
                                          <p:cBhvr additive="base">
                                            <p:cTn id="6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P spid="29" grpId="0"/>
          <p:bldP spid="14" grpId="0" animBg="1"/>
          <p:bldP spid="24" grpId="0" animBg="1"/>
          <p:bldP spid="2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478600" y="0"/>
            <a:ext cx="1955985"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rPr>
              <a:t>04. </a:t>
            </a:r>
            <a:r>
              <a:rPr kumimoji="0" lang="en-US" altLang="vi-VN" sz="48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Mĩ</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AutoShape 6">
            <a:extLst>
              <a:ext uri="{FF2B5EF4-FFF2-40B4-BE49-F238E27FC236}">
                <a16:creationId xmlns:a16="http://schemas.microsoft.com/office/drawing/2014/main" id="{4D512C82-7EAF-054B-BE33-3F8E3E3D6E98}"/>
              </a:ext>
            </a:extLst>
          </p:cNvPr>
          <p:cNvSpPr>
            <a:spLocks noChangeArrowheads="1"/>
          </p:cNvSpPr>
          <p:nvPr/>
        </p:nvSpPr>
        <p:spPr bwMode="auto">
          <a:xfrm>
            <a:off x="8094202" y="-59990"/>
            <a:ext cx="3997931" cy="3352800"/>
          </a:xfrm>
          <a:prstGeom prst="cloudCallout">
            <a:avLst>
              <a:gd name="adj1" fmla="val 10635"/>
              <a:gd name="adj2" fmla="val 63943"/>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hangingPunct="1">
              <a:spcBef>
                <a:spcPct val="0"/>
              </a:spcBef>
              <a:buNone/>
            </a:pPr>
            <a:r>
              <a:rPr lang="vi-VN" altLang="vi-VN" sz="2800" b="1" dirty="0">
                <a:solidFill>
                  <a:srgbClr val="FF6600"/>
                </a:solidFill>
                <a:latin typeface="Times New Roman" panose="02020603050405020304" pitchFamily="18" charset="0"/>
              </a:rPr>
              <a:t>Cuối thế kỉ XIX tình hình kinh tế Mĩ phát triển như thế nào? </a:t>
            </a:r>
          </a:p>
        </p:txBody>
      </p:sp>
      <p:sp>
        <p:nvSpPr>
          <p:cNvPr id="7" name="Rectangle 6">
            <a:extLst>
              <a:ext uri="{FF2B5EF4-FFF2-40B4-BE49-F238E27FC236}">
                <a16:creationId xmlns:a16="http://schemas.microsoft.com/office/drawing/2014/main" id="{77D4AC4B-3C71-9049-B510-894D76D694A0}"/>
              </a:ext>
            </a:extLst>
          </p:cNvPr>
          <p:cNvSpPr/>
          <p:nvPr/>
        </p:nvSpPr>
        <p:spPr>
          <a:xfrm>
            <a:off x="81416" y="1490990"/>
            <a:ext cx="7922632" cy="523220"/>
          </a:xfrm>
          <a:prstGeom prst="rect">
            <a:avLst/>
          </a:prstGeom>
        </p:spPr>
        <p:txBody>
          <a:bodyPr wrap="square">
            <a:spAutoFit/>
          </a:bodyPr>
          <a:lstStyle/>
          <a:p>
            <a:pPr>
              <a:spcBef>
                <a:spcPct val="0"/>
              </a:spcBef>
            </a:pPr>
            <a:r>
              <a:rPr kumimoji="0" lang="en-US" altLang="vi-VN"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Sản</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xuất</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công</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nghiệp</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đứng</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đầu</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thế</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giới</a:t>
            </a:r>
            <a:r>
              <a:rPr lang="en-US" altLang="x-none"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B446A22B-49F1-6E4A-85B2-6D5E2FD650CC}"/>
              </a:ext>
            </a:extLst>
          </p:cNvPr>
          <p:cNvSpPr txBox="1"/>
          <p:nvPr/>
        </p:nvSpPr>
        <p:spPr>
          <a:xfrm>
            <a:off x="158802" y="781375"/>
            <a:ext cx="23222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Kinh tế.</a:t>
            </a:r>
          </a:p>
        </p:txBody>
      </p:sp>
      <p:graphicFrame>
        <p:nvGraphicFramePr>
          <p:cNvPr id="5" name="Chart 4">
            <a:extLst>
              <a:ext uri="{FF2B5EF4-FFF2-40B4-BE49-F238E27FC236}">
                <a16:creationId xmlns:a16="http://schemas.microsoft.com/office/drawing/2014/main" id="{D2FAD531-FB69-EE45-B8AE-F71A7F4264F5}"/>
              </a:ext>
            </a:extLst>
          </p:cNvPr>
          <p:cNvGraphicFramePr/>
          <p:nvPr/>
        </p:nvGraphicFramePr>
        <p:xfrm>
          <a:off x="794505" y="2448040"/>
          <a:ext cx="6496455" cy="3781023"/>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01CAE521-77C6-BC46-A7F8-1507EE6937D1}"/>
              </a:ext>
            </a:extLst>
          </p:cNvPr>
          <p:cNvSpPr/>
          <p:nvPr/>
        </p:nvSpPr>
        <p:spPr>
          <a:xfrm>
            <a:off x="194968" y="6396335"/>
            <a:ext cx="785086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2400" b="1" i="0" u="none" strike="noStrike" kern="1200" cap="none" spc="0" normalizeH="0" baseline="0" noProof="0" dirty="0">
                <a:ln>
                  <a:noFill/>
                </a:ln>
                <a:solidFill>
                  <a:srgbClr val="000000">
                    <a:lumMod val="65000"/>
                    <a:lumOff val="35000"/>
                  </a:srgbClr>
                </a:solidFill>
                <a:effectLst/>
                <a:uLnTx/>
                <a:uFillTx/>
                <a:latin typeface="Times New Roman" panose="02020603050405020304" pitchFamily="18" charset="0"/>
                <a:ea typeface="+mn-ea"/>
                <a:cs typeface="Times New Roman" panose="02020603050405020304" pitchFamily="18" charset="0"/>
              </a:rPr>
              <a:t>SƠ ĐỒ SẢN LƯỢNG CÔNG NGHIỆP CÁC NƯỚC 1913 </a:t>
            </a:r>
          </a:p>
        </p:txBody>
      </p:sp>
      <p:sp>
        <p:nvSpPr>
          <p:cNvPr id="10" name="Rectangle 9">
            <a:extLst>
              <a:ext uri="{FF2B5EF4-FFF2-40B4-BE49-F238E27FC236}">
                <a16:creationId xmlns:a16="http://schemas.microsoft.com/office/drawing/2014/main" id="{AB87C0CA-73A7-464A-9F5B-ED82BE127B39}"/>
              </a:ext>
            </a:extLst>
          </p:cNvPr>
          <p:cNvSpPr/>
          <p:nvPr/>
        </p:nvSpPr>
        <p:spPr>
          <a:xfrm>
            <a:off x="-1" y="3039916"/>
            <a:ext cx="7885113" cy="2554545"/>
          </a:xfrm>
          <a:prstGeom prst="rect">
            <a:avLst/>
          </a:prstGeom>
        </p:spPr>
        <p:txBody>
          <a:bodyPr wrap="square">
            <a:spAutoFit/>
          </a:bodyPr>
          <a:lstStyle/>
          <a:p>
            <a:pPr defTabSz="457200">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vi-VN" altLang="x-none" sz="3200" dirty="0">
                <a:solidFill>
                  <a:srgbClr val="000000"/>
                </a:solidFill>
                <a:latin typeface="Times New Roman" panose="02020603050405020304" pitchFamily="18" charset="0"/>
                <a:cs typeface="Times New Roman" panose="02020603050405020304" pitchFamily="18" charset="0"/>
              </a:rPr>
              <a:t>+ Tài nguyên thiên nhiên phong phú</a:t>
            </a:r>
          </a:p>
          <a:p>
            <a:pPr defTabSz="457200">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vi-VN" altLang="x-none" sz="3200" dirty="0">
                <a:solidFill>
                  <a:srgbClr val="000000"/>
                </a:solidFill>
                <a:latin typeface="Times New Roman" panose="02020603050405020304" pitchFamily="18" charset="0"/>
                <a:cs typeface="Times New Roman" panose="02020603050405020304" pitchFamily="18" charset="0"/>
              </a:rPr>
              <a:t>+ Thị trường trong nước mở rộng </a:t>
            </a:r>
          </a:p>
          <a:p>
            <a:pPr defTabSz="457200">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vi-VN" altLang="x-none" sz="3200" dirty="0">
                <a:solidFill>
                  <a:srgbClr val="000000"/>
                </a:solidFill>
                <a:latin typeface="Times New Roman" panose="02020603050405020304" pitchFamily="18" charset="0"/>
                <a:cs typeface="Times New Roman" panose="02020603050405020304" pitchFamily="18" charset="0"/>
              </a:rPr>
              <a:t>+ Ứng dụng khoa học kỹ thuật và hợp lý hóa sản xuất</a:t>
            </a:r>
          </a:p>
          <a:p>
            <a:pPr defTabSz="457200">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vi-VN" altLang="x-none" sz="3200" dirty="0">
                <a:solidFill>
                  <a:srgbClr val="000000"/>
                </a:solidFill>
                <a:latin typeface="Times New Roman" panose="02020603050405020304" pitchFamily="18" charset="0"/>
                <a:cs typeface="Times New Roman" panose="02020603050405020304" pitchFamily="18" charset="0"/>
              </a:rPr>
              <a:t>+ Đất nước hòa bình lâu dài.</a:t>
            </a:r>
          </a:p>
        </p:txBody>
      </p:sp>
      <p:sp>
        <p:nvSpPr>
          <p:cNvPr id="11" name="AutoShape 7">
            <a:extLst>
              <a:ext uri="{FF2B5EF4-FFF2-40B4-BE49-F238E27FC236}">
                <a16:creationId xmlns:a16="http://schemas.microsoft.com/office/drawing/2014/main" id="{02F59AFE-0858-2B4A-8EC7-3A9F418F0903}"/>
              </a:ext>
            </a:extLst>
          </p:cNvPr>
          <p:cNvSpPr>
            <a:spLocks noChangeArrowheads="1"/>
          </p:cNvSpPr>
          <p:nvPr/>
        </p:nvSpPr>
        <p:spPr bwMode="auto">
          <a:xfrm>
            <a:off x="8149268" y="-178297"/>
            <a:ext cx="3733776" cy="3231404"/>
          </a:xfrm>
          <a:prstGeom prst="cloudCallout">
            <a:avLst>
              <a:gd name="adj1" fmla="val 10159"/>
              <a:gd name="adj2" fmla="val 63943"/>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hangingPunct="1">
              <a:spcBef>
                <a:spcPct val="0"/>
              </a:spcBef>
              <a:buNone/>
            </a:pPr>
            <a:r>
              <a:rPr lang="vi-VN" altLang="vi-VN" sz="2800" b="1" dirty="0">
                <a:solidFill>
                  <a:srgbClr val="FF6600"/>
                </a:solidFill>
                <a:latin typeface="Times New Roman" panose="02020603050405020304" pitchFamily="18" charset="0"/>
              </a:rPr>
              <a:t>Vì sao nền kinh tế Mĩ lại phát triển được như vậy?</a:t>
            </a:r>
            <a:endPar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ndParaRPr>
          </a:p>
        </p:txBody>
      </p:sp>
      <p:pic>
        <p:nvPicPr>
          <p:cNvPr id="13" name="Picture 12">
            <a:extLst>
              <a:ext uri="{FF2B5EF4-FFF2-40B4-BE49-F238E27FC236}">
                <a16:creationId xmlns:a16="http://schemas.microsoft.com/office/drawing/2014/main" id="{1109B8BD-A6C8-164F-BD58-E7BFD976AAEF}"/>
              </a:ext>
            </a:extLst>
          </p:cNvPr>
          <p:cNvPicPr>
            <a:picLocks noChangeAspect="1"/>
          </p:cNvPicPr>
          <p:nvPr/>
        </p:nvPicPr>
        <p:blipFill>
          <a:blip r:embed="rId3"/>
          <a:stretch>
            <a:fillRect/>
          </a:stretch>
        </p:blipFill>
        <p:spPr>
          <a:xfrm>
            <a:off x="9579475" y="2686127"/>
            <a:ext cx="3352800" cy="4585562"/>
          </a:xfrm>
          <a:prstGeom prst="rect">
            <a:avLst/>
          </a:prstGeom>
        </p:spPr>
      </p:pic>
      <p:pic>
        <p:nvPicPr>
          <p:cNvPr id="14" name="Picture 4">
            <a:extLst>
              <a:ext uri="{FF2B5EF4-FFF2-40B4-BE49-F238E27FC236}">
                <a16:creationId xmlns:a16="http://schemas.microsoft.com/office/drawing/2014/main" id="{8292F768-66F0-7F46-A379-226D0081E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4048" y="5646997"/>
            <a:ext cx="2176555" cy="196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772406"/>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50000">
                                          <p:cBhvr additive="base">
                                            <p:cTn id="19"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accel="50000" fill="hold" grpId="0" nodeType="clickEffect" p14:presetBounceEnd="50000">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14:bounceEnd="50000">
                                          <p:cBhvr additive="base">
                                            <p:cTn id="33"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3"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heel(3)">
                                          <p:cBhvr>
                                            <p:cTn id="39" dur="750"/>
                                            <p:tgtEl>
                                              <p:spTgt spid="5"/>
                                            </p:tgtEl>
                                          </p:cBhvr>
                                        </p:animEffect>
                                      </p:childTnLst>
                                    </p:cTn>
                                  </p:par>
                                  <p:par>
                                    <p:cTn id="40" presetID="21" presetClass="entr" presetSubtype="3"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heel(3)">
                                          <p:cBhvr>
                                            <p:cTn id="42" dur="75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par>
                                    <p:cTn id="48" presetID="5" presetClass="exit" presetSubtype="10" fill="hold" grpId="1" nodeType="withEffect">
                                      <p:stCondLst>
                                        <p:cond delay="0"/>
                                      </p:stCondLst>
                                      <p:childTnLst>
                                        <p:animEffect transition="out" filter="checkerboard(across)">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 presetClass="exit" presetSubtype="10" fill="hold" grpId="1" nodeType="clickEffect">
                                      <p:stCondLst>
                                        <p:cond delay="0"/>
                                      </p:stCondLst>
                                      <p:childTnLst>
                                        <p:animEffect transition="out" filter="checkerboard(across)">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5" presetClass="exit" presetSubtype="10" fill="hold" grpId="1" nodeType="withEffect">
                                      <p:stCondLst>
                                        <p:cond delay="0"/>
                                      </p:stCondLst>
                                      <p:childTnLst>
                                        <p:animEffect transition="out" filter="checkerboard(across)">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2" presetClass="entr" presetSubtype="2" fill="hold" grpId="0" nodeType="withEffect" p14:presetBounceEnd="50000">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14:bounceEnd="50000">
                                          <p:cBhvr additive="base">
                                            <p:cTn id="6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6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7" grpId="0"/>
          <p:bldP spid="8" grpId="0"/>
          <p:bldGraphic spid="5" grpId="0">
            <p:bldAsOne/>
          </p:bldGraphic>
          <p:bldGraphic spid="5" grpId="1">
            <p:bldAsOne/>
          </p:bldGraphic>
          <p:bldP spid="9" grpId="0"/>
          <p:bldP spid="9" grpId="1"/>
          <p:bldP spid="10"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accel="5000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3"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heel(3)">
                                          <p:cBhvr>
                                            <p:cTn id="39" dur="750"/>
                                            <p:tgtEl>
                                              <p:spTgt spid="5"/>
                                            </p:tgtEl>
                                          </p:cBhvr>
                                        </p:animEffect>
                                      </p:childTnLst>
                                    </p:cTn>
                                  </p:par>
                                  <p:par>
                                    <p:cTn id="40" presetID="21" presetClass="entr" presetSubtype="3"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heel(3)">
                                          <p:cBhvr>
                                            <p:cTn id="42" dur="75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par>
                                    <p:cTn id="48" presetID="5" presetClass="exit" presetSubtype="10" fill="hold" grpId="1" nodeType="withEffect">
                                      <p:stCondLst>
                                        <p:cond delay="0"/>
                                      </p:stCondLst>
                                      <p:childTnLst>
                                        <p:animEffect transition="out" filter="checkerboard(across)">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 presetClass="exit" presetSubtype="10" fill="hold" grpId="1" nodeType="clickEffect">
                                      <p:stCondLst>
                                        <p:cond delay="0"/>
                                      </p:stCondLst>
                                      <p:childTnLst>
                                        <p:animEffect transition="out" filter="checkerboard(across)">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5" presetClass="exit" presetSubtype="10" fill="hold" grpId="1" nodeType="withEffect">
                                      <p:stCondLst>
                                        <p:cond delay="0"/>
                                      </p:stCondLst>
                                      <p:childTnLst>
                                        <p:animEffect transition="out" filter="checkerboard(across)">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2" presetClass="entr" presetSubtype="2"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1+#ppt_w/2"/>
                                              </p:val>
                                            </p:tav>
                                            <p:tav tm="100000">
                                              <p:val>
                                                <p:strVal val="#ppt_x"/>
                                              </p:val>
                                            </p:tav>
                                          </p:tavLst>
                                        </p:anim>
                                        <p:anim calcmode="lin" valueType="num">
                                          <p:cBhvr additive="base">
                                            <p:cTn id="6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7" grpId="0"/>
          <p:bldP spid="8" grpId="0"/>
          <p:bldGraphic spid="5" grpId="0">
            <p:bldAsOne/>
          </p:bldGraphic>
          <p:bldGraphic spid="5" grpId="1">
            <p:bldAsOne/>
          </p:bldGraphic>
          <p:bldP spid="9" grpId="0"/>
          <p:bldP spid="9" grpId="1"/>
          <p:bldP spid="10" grpId="0"/>
          <p:bldP spid="11"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sp>
        <p:nvSpPr>
          <p:cNvPr id="3" name="Line 9">
            <a:extLst>
              <a:ext uri="{FF2B5EF4-FFF2-40B4-BE49-F238E27FC236}">
                <a16:creationId xmlns:a16="http://schemas.microsoft.com/office/drawing/2014/main" id="{ED46A743-BDA2-5C42-80A4-198964F95DB7}"/>
              </a:ext>
            </a:extLst>
          </p:cNvPr>
          <p:cNvSpPr>
            <a:spLocks noChangeShapeType="1"/>
          </p:cNvSpPr>
          <p:nvPr/>
        </p:nvSpPr>
        <p:spPr bwMode="auto">
          <a:xfrm>
            <a:off x="2351913" y="3230135"/>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 Box 16">
            <a:extLst>
              <a:ext uri="{FF2B5EF4-FFF2-40B4-BE49-F238E27FC236}">
                <a16:creationId xmlns:a16="http://schemas.microsoft.com/office/drawing/2014/main" id="{8A37AA2F-A97E-0D40-9FC7-71B47C7270EE}"/>
              </a:ext>
            </a:extLst>
          </p:cNvPr>
          <p:cNvSpPr txBox="1">
            <a:spLocks noChangeArrowheads="1"/>
          </p:cNvSpPr>
          <p:nvPr/>
        </p:nvSpPr>
        <p:spPr bwMode="auto">
          <a:xfrm>
            <a:off x="4825135" y="260362"/>
            <a:ext cx="137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Anh </a:t>
            </a:r>
          </a:p>
        </p:txBody>
      </p:sp>
      <p:sp>
        <p:nvSpPr>
          <p:cNvPr id="10" name="Text Box 17">
            <a:extLst>
              <a:ext uri="{FF2B5EF4-FFF2-40B4-BE49-F238E27FC236}">
                <a16:creationId xmlns:a16="http://schemas.microsoft.com/office/drawing/2014/main" id="{D685748A-8189-6F40-ACDC-B062DFF1AEB3}"/>
              </a:ext>
            </a:extLst>
          </p:cNvPr>
          <p:cNvSpPr txBox="1">
            <a:spLocks noChangeArrowheads="1"/>
          </p:cNvSpPr>
          <p:nvPr/>
        </p:nvSpPr>
        <p:spPr bwMode="auto">
          <a:xfrm>
            <a:off x="6862939" y="260361"/>
            <a:ext cx="76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Mĩ</a:t>
            </a:r>
            <a:endPar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1" name="Text Box 18">
            <a:extLst>
              <a:ext uri="{FF2B5EF4-FFF2-40B4-BE49-F238E27FC236}">
                <a16:creationId xmlns:a16="http://schemas.microsoft.com/office/drawing/2014/main" id="{BBC1EECE-4676-494F-87D7-DA3749309185}"/>
              </a:ext>
            </a:extLst>
          </p:cNvPr>
          <p:cNvSpPr txBox="1">
            <a:spLocks noChangeArrowheads="1"/>
          </p:cNvSpPr>
          <p:nvPr/>
        </p:nvSpPr>
        <p:spPr bwMode="auto">
          <a:xfrm>
            <a:off x="3558685" y="1621380"/>
            <a:ext cx="1219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Text Box 19">
            <a:extLst>
              <a:ext uri="{FF2B5EF4-FFF2-40B4-BE49-F238E27FC236}">
                <a16:creationId xmlns:a16="http://schemas.microsoft.com/office/drawing/2014/main" id="{8178FB40-AEA3-074A-8F3A-A2241B10B539}"/>
              </a:ext>
            </a:extLst>
          </p:cNvPr>
          <p:cNvSpPr txBox="1">
            <a:spLocks noChangeArrowheads="1"/>
          </p:cNvSpPr>
          <p:nvPr/>
        </p:nvSpPr>
        <p:spPr bwMode="auto">
          <a:xfrm>
            <a:off x="2075519" y="2793640"/>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Đức</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Text Box 20">
            <a:extLst>
              <a:ext uri="{FF2B5EF4-FFF2-40B4-BE49-F238E27FC236}">
                <a16:creationId xmlns:a16="http://schemas.microsoft.com/office/drawing/2014/main" id="{2B23A3EF-5890-A046-9E00-A307DB3E6C21}"/>
              </a:ext>
            </a:extLst>
          </p:cNvPr>
          <p:cNvSpPr txBox="1">
            <a:spLocks noChangeArrowheads="1"/>
          </p:cNvSpPr>
          <p:nvPr/>
        </p:nvSpPr>
        <p:spPr bwMode="auto">
          <a:xfrm>
            <a:off x="727233" y="4103112"/>
            <a:ext cx="6857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Mĩ</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Text Box 21">
            <a:extLst>
              <a:ext uri="{FF2B5EF4-FFF2-40B4-BE49-F238E27FC236}">
                <a16:creationId xmlns:a16="http://schemas.microsoft.com/office/drawing/2014/main" id="{F3E4282A-33A5-F140-9FD2-74B69D6A9384}"/>
              </a:ext>
            </a:extLst>
          </p:cNvPr>
          <p:cNvSpPr txBox="1">
            <a:spLocks noChangeArrowheads="1"/>
          </p:cNvSpPr>
          <p:nvPr/>
        </p:nvSpPr>
        <p:spPr bwMode="auto">
          <a:xfrm>
            <a:off x="9232964" y="2902314"/>
            <a:ext cx="137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Anh </a:t>
            </a:r>
          </a:p>
        </p:txBody>
      </p:sp>
      <p:sp>
        <p:nvSpPr>
          <p:cNvPr id="15" name="Text Box 22">
            <a:extLst>
              <a:ext uri="{FF2B5EF4-FFF2-40B4-BE49-F238E27FC236}">
                <a16:creationId xmlns:a16="http://schemas.microsoft.com/office/drawing/2014/main" id="{F2484D9E-882F-5D40-B96E-2481870FAA21}"/>
              </a:ext>
            </a:extLst>
          </p:cNvPr>
          <p:cNvSpPr txBox="1">
            <a:spLocks noChangeArrowheads="1"/>
          </p:cNvSpPr>
          <p:nvPr/>
        </p:nvSpPr>
        <p:spPr bwMode="auto">
          <a:xfrm>
            <a:off x="10205943" y="4097849"/>
            <a:ext cx="1219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Pháp</a:t>
            </a:r>
            <a:endPar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6" name="Text Box 23">
            <a:extLst>
              <a:ext uri="{FF2B5EF4-FFF2-40B4-BE49-F238E27FC236}">
                <a16:creationId xmlns:a16="http://schemas.microsoft.com/office/drawing/2014/main" id="{6AD36ECE-7CC0-F144-BD14-F78A35FC3334}"/>
              </a:ext>
            </a:extLst>
          </p:cNvPr>
          <p:cNvSpPr txBox="1">
            <a:spLocks noChangeArrowheads="1"/>
          </p:cNvSpPr>
          <p:nvPr/>
        </p:nvSpPr>
        <p:spPr bwMode="auto">
          <a:xfrm>
            <a:off x="7625428" y="1635242"/>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Đức</a:t>
            </a:r>
            <a:endPar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7" name="Text Box 24">
            <a:extLst>
              <a:ext uri="{FF2B5EF4-FFF2-40B4-BE49-F238E27FC236}">
                <a16:creationId xmlns:a16="http://schemas.microsoft.com/office/drawing/2014/main" id="{4E409424-841F-E14B-941C-8462E63F0443}"/>
              </a:ext>
            </a:extLst>
          </p:cNvPr>
          <p:cNvSpPr txBox="1">
            <a:spLocks noChangeArrowheads="1"/>
          </p:cNvSpPr>
          <p:nvPr/>
        </p:nvSpPr>
        <p:spPr bwMode="auto">
          <a:xfrm>
            <a:off x="427605" y="5171618"/>
            <a:ext cx="55057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XVIII-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XIX</a:t>
            </a:r>
          </a:p>
        </p:txBody>
      </p:sp>
      <p:sp>
        <p:nvSpPr>
          <p:cNvPr id="18" name="Text Box 25">
            <a:extLst>
              <a:ext uri="{FF2B5EF4-FFF2-40B4-BE49-F238E27FC236}">
                <a16:creationId xmlns:a16="http://schemas.microsoft.com/office/drawing/2014/main" id="{957F3AAF-F71D-B14E-9BB5-2078F36BEA81}"/>
              </a:ext>
            </a:extLst>
          </p:cNvPr>
          <p:cNvSpPr txBox="1">
            <a:spLocks noChangeArrowheads="1"/>
          </p:cNvSpPr>
          <p:nvPr/>
        </p:nvSpPr>
        <p:spPr bwMode="auto">
          <a:xfrm>
            <a:off x="6297821" y="5093911"/>
            <a:ext cx="55262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XIX -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XX</a:t>
            </a:r>
          </a:p>
        </p:txBody>
      </p:sp>
      <p:sp>
        <p:nvSpPr>
          <p:cNvPr id="19" name="Text Box 26">
            <a:extLst>
              <a:ext uri="{FF2B5EF4-FFF2-40B4-BE49-F238E27FC236}">
                <a16:creationId xmlns:a16="http://schemas.microsoft.com/office/drawing/2014/main" id="{25016AD6-C3BB-764A-B240-2957050A3983}"/>
              </a:ext>
            </a:extLst>
          </p:cNvPr>
          <p:cNvSpPr txBox="1">
            <a:spLocks noChangeArrowheads="1"/>
          </p:cNvSpPr>
          <p:nvPr/>
        </p:nvSpPr>
        <p:spPr bwMode="auto">
          <a:xfrm>
            <a:off x="5616867" y="41640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20" name="Text Box 27">
            <a:extLst>
              <a:ext uri="{FF2B5EF4-FFF2-40B4-BE49-F238E27FC236}">
                <a16:creationId xmlns:a16="http://schemas.microsoft.com/office/drawing/2014/main" id="{8A0D7994-17CA-8C4A-9CCD-64633C5C0E82}"/>
              </a:ext>
            </a:extLst>
          </p:cNvPr>
          <p:cNvSpPr txBox="1">
            <a:spLocks noChangeArrowheads="1"/>
          </p:cNvSpPr>
          <p:nvPr/>
        </p:nvSpPr>
        <p:spPr bwMode="auto">
          <a:xfrm>
            <a:off x="5704713" y="29253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1" name="Text Box 28">
            <a:extLst>
              <a:ext uri="{FF2B5EF4-FFF2-40B4-BE49-F238E27FC236}">
                <a16:creationId xmlns:a16="http://schemas.microsoft.com/office/drawing/2014/main" id="{D1CDD2ED-6ACF-F948-8A3A-8EEB3C0E8470}"/>
              </a:ext>
            </a:extLst>
          </p:cNvPr>
          <p:cNvSpPr txBox="1">
            <a:spLocks noChangeArrowheads="1"/>
          </p:cNvSpPr>
          <p:nvPr/>
        </p:nvSpPr>
        <p:spPr bwMode="auto">
          <a:xfrm>
            <a:off x="5704713" y="17061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2" name="Text Box 29">
            <a:extLst>
              <a:ext uri="{FF2B5EF4-FFF2-40B4-BE49-F238E27FC236}">
                <a16:creationId xmlns:a16="http://schemas.microsoft.com/office/drawing/2014/main" id="{48E977D8-BDF5-2F4E-9557-276A399A4714}"/>
              </a:ext>
            </a:extLst>
          </p:cNvPr>
          <p:cNvSpPr txBox="1">
            <a:spLocks noChangeArrowheads="1"/>
          </p:cNvSpPr>
          <p:nvPr/>
        </p:nvSpPr>
        <p:spPr bwMode="auto">
          <a:xfrm>
            <a:off x="5958337" y="-58341"/>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23" name="Text Box 31">
            <a:extLst>
              <a:ext uri="{FF2B5EF4-FFF2-40B4-BE49-F238E27FC236}">
                <a16:creationId xmlns:a16="http://schemas.microsoft.com/office/drawing/2014/main" id="{0E706552-6269-E240-969F-CB18D0397649}"/>
              </a:ext>
            </a:extLst>
          </p:cNvPr>
          <p:cNvSpPr txBox="1">
            <a:spLocks noChangeArrowheads="1"/>
          </p:cNvSpPr>
          <p:nvPr/>
        </p:nvSpPr>
        <p:spPr bwMode="auto">
          <a:xfrm>
            <a:off x="1866818" y="6294081"/>
            <a:ext cx="85874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Vị</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trí</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Anh,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Đức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Mĩ</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Line 32">
            <a:extLst>
              <a:ext uri="{FF2B5EF4-FFF2-40B4-BE49-F238E27FC236}">
                <a16:creationId xmlns:a16="http://schemas.microsoft.com/office/drawing/2014/main" id="{C0A7F7FF-7271-3048-802E-4A34EEE820DC}"/>
              </a:ext>
            </a:extLst>
          </p:cNvPr>
          <p:cNvSpPr>
            <a:spLocks noChangeShapeType="1"/>
          </p:cNvSpPr>
          <p:nvPr/>
        </p:nvSpPr>
        <p:spPr bwMode="auto">
          <a:xfrm>
            <a:off x="3113913" y="5744735"/>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7632073-479D-5441-8C50-418B791C075B}"/>
              </a:ext>
            </a:extLst>
          </p:cNvPr>
          <p:cNvSpPr/>
          <p:nvPr/>
        </p:nvSpPr>
        <p:spPr bwMode="auto">
          <a:xfrm>
            <a:off x="4825135" y="743558"/>
            <a:ext cx="2853038" cy="94215"/>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6" name="Rectangle 25">
            <a:extLst>
              <a:ext uri="{FF2B5EF4-FFF2-40B4-BE49-F238E27FC236}">
                <a16:creationId xmlns:a16="http://schemas.microsoft.com/office/drawing/2014/main" id="{886619DB-7A39-A54C-8B18-15926C0ADFF9}"/>
              </a:ext>
            </a:extLst>
          </p:cNvPr>
          <p:cNvSpPr/>
          <p:nvPr/>
        </p:nvSpPr>
        <p:spPr bwMode="auto">
          <a:xfrm>
            <a:off x="3648674" y="2171323"/>
            <a:ext cx="4775493" cy="93272"/>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7" name="Rectangle 26">
            <a:extLst>
              <a:ext uri="{FF2B5EF4-FFF2-40B4-BE49-F238E27FC236}">
                <a16:creationId xmlns:a16="http://schemas.microsoft.com/office/drawing/2014/main" id="{D3273247-2C2D-1A4C-86F6-01D0FFD4CE1D}"/>
              </a:ext>
            </a:extLst>
          </p:cNvPr>
          <p:cNvSpPr/>
          <p:nvPr/>
        </p:nvSpPr>
        <p:spPr bwMode="auto">
          <a:xfrm>
            <a:off x="1871662" y="3421541"/>
            <a:ext cx="8222588" cy="107096"/>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8" name="Rectangle 27">
            <a:extLst>
              <a:ext uri="{FF2B5EF4-FFF2-40B4-BE49-F238E27FC236}">
                <a16:creationId xmlns:a16="http://schemas.microsoft.com/office/drawing/2014/main" id="{D3A7EE4A-EC8D-BA48-8FCF-7F77B4E6A262}"/>
              </a:ext>
            </a:extLst>
          </p:cNvPr>
          <p:cNvSpPr/>
          <p:nvPr/>
        </p:nvSpPr>
        <p:spPr bwMode="auto">
          <a:xfrm>
            <a:off x="680018" y="4644035"/>
            <a:ext cx="10384290" cy="93272"/>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Line 11">
            <a:extLst>
              <a:ext uri="{FF2B5EF4-FFF2-40B4-BE49-F238E27FC236}">
                <a16:creationId xmlns:a16="http://schemas.microsoft.com/office/drawing/2014/main" id="{1FEB82CA-982A-DB46-8CD8-0B45905DC01D}"/>
              </a:ext>
            </a:extLst>
          </p:cNvPr>
          <p:cNvSpPr>
            <a:spLocks noChangeShapeType="1"/>
          </p:cNvSpPr>
          <p:nvPr/>
        </p:nvSpPr>
        <p:spPr bwMode="auto">
          <a:xfrm flipH="1">
            <a:off x="6080611" y="445233"/>
            <a:ext cx="79941" cy="5234833"/>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 name="Up Arrow 1">
            <a:extLst>
              <a:ext uri="{FF2B5EF4-FFF2-40B4-BE49-F238E27FC236}">
                <a16:creationId xmlns:a16="http://schemas.microsoft.com/office/drawing/2014/main" id="{64A3EF90-CE3D-7D4E-86BB-C88DC1ADE7BE}"/>
              </a:ext>
            </a:extLst>
          </p:cNvPr>
          <p:cNvSpPr/>
          <p:nvPr/>
        </p:nvSpPr>
        <p:spPr>
          <a:xfrm rot="3266649" flipH="1">
            <a:off x="4067923" y="-621332"/>
            <a:ext cx="243795" cy="6533305"/>
          </a:xfrm>
          <a:prstGeom prst="upArrow">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251481741"/>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50000">
                                          <p:cBhvr additive="base">
                                            <p:cTn id="23"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50000">
                                          <p:cBhvr additive="base">
                                            <p:cTn id="2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14:bounceEnd="50000">
                                          <p:cBhvr additive="base">
                                            <p:cTn id="31"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14:bounceEnd="50000">
                                          <p:cBhvr additive="base">
                                            <p:cTn id="3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14:bounceEnd="50000">
                                          <p:cBhvr additive="base">
                                            <p:cTn id="39"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14:bounceEnd="50000">
                                          <p:cBhvr additive="base">
                                            <p:cTn id="43"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14:bounceEnd="50000">
                                          <p:cBhvr additive="base">
                                            <p:cTn id="4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14:presetBounceEnd="50000">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14:bounceEnd="50000">
                                          <p:cBhvr additive="base">
                                            <p:cTn id="51"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14:bounceEnd="50000">
                                          <p:cBhvr additive="base">
                                            <p:cTn id="55"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50000">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14:bounceEnd="50000">
                                          <p:cBhvr additive="base">
                                            <p:cTn id="59"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14:presetBounceEnd="50000">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14:bounceEnd="50000">
                                          <p:cBhvr additive="base">
                                            <p:cTn id="63"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50000">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14:bounceEnd="50000">
                                          <p:cBhvr additive="base">
                                            <p:cTn id="67"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14:presetBounceEnd="50000">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14:bounceEnd="50000">
                                          <p:cBhvr additive="base">
                                            <p:cTn id="71"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14:presetBounceEnd="50000">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14:bounceEnd="50000">
                                          <p:cBhvr additive="base">
                                            <p:cTn id="7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76" dur="500" fill="hold"/>
                                            <p:tgtEl>
                                              <p:spTgt spid="4"/>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14:presetBounceEnd="50000">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14:bounceEnd="50000">
                                          <p:cBhvr additive="base">
                                            <p:cTn id="7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0"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 presetClass="entr" presetSubtype="1" fill="hold" grpId="0" nodeType="withEffect" p14:presetBounceEnd="50000">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14:bounceEnd="50000">
                                          <p:cBhvr additive="base">
                                            <p:cTn id="83"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4"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 presetClass="entr" presetSubtype="1" fill="hold" grpId="0" nodeType="withEffect" p14:presetBounceEnd="50000">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14:bounceEnd="50000">
                                          <p:cBhvr additive="base">
                                            <p:cTn id="8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9" presetID="2" presetClass="entr" presetSubtype="1" fill="hold" grpId="0" nodeType="withEffect" p14:presetBounceEnd="50000">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14:bounceEnd="50000">
                                          <p:cBhvr additive="base">
                                            <p:cTn id="9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92"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3" fill="hold">
                          <p:stCondLst>
                            <p:cond delay="indefinite"/>
                          </p:stCondLst>
                          <p:childTnLst>
                            <p:par>
                              <p:cTn id="94" fill="hold">
                                <p:stCondLst>
                                  <p:cond delay="0"/>
                                </p:stCondLst>
                                <p:childTnLst>
                                  <p:par>
                                    <p:cTn id="95" presetID="22" presetClass="entr" presetSubtype="4" repeatCount="500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wipe(down)">
                                          <p:cBhvr>
                                            <p:cTn id="97" dur="500"/>
                                            <p:tgtEl>
                                              <p:spTgt spid="2"/>
                                            </p:tgtEl>
                                          </p:cBhvr>
                                        </p:animEffect>
                                      </p:childTnLst>
                                      <p:subTnLst>
                                        <p:audio>
                                          <p:cMediaNode>
                                            <p:cTn display="0" masterRel="sameClick">
                                              <p:stCondLst>
                                                <p:cond evt="begin" delay="0">
                                                  <p:tn val="9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 presetClass="entr" presetSubtype="1"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500" fill="hold"/>
                                            <p:tgtEl>
                                              <p:spTgt spid="16"/>
                                            </p:tgtEl>
                                            <p:attrNameLst>
                                              <p:attrName>ppt_x</p:attrName>
                                            </p:attrNameLst>
                                          </p:cBhvr>
                                          <p:tavLst>
                                            <p:tav tm="0">
                                              <p:val>
                                                <p:strVal val="#ppt_x"/>
                                              </p:val>
                                            </p:tav>
                                            <p:tav tm="100000">
                                              <p:val>
                                                <p:strVal val="#ppt_x"/>
                                              </p:val>
                                            </p:tav>
                                          </p:tavLst>
                                        </p:anim>
                                        <p:anim calcmode="lin" valueType="num">
                                          <p:cBhvr additive="base">
                                            <p:cTn id="84"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click.wav"/>
                                            </p:tgtEl>
                                          </p:cMediaNode>
                                        </p:audio>
                                      </p:subTnLst>
                                    </p:cTn>
                                  </p:par>
                                  <p:par>
                                    <p:cTn id="85" presetID="2" presetClass="entr" presetSubtype="1"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 presetClass="entr" presetSubtype="1"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ppt_x"/>
                                              </p:val>
                                            </p:tav>
                                            <p:tav tm="100000">
                                              <p:val>
                                                <p:strVal val="#ppt_x"/>
                                              </p:val>
                                            </p:tav>
                                          </p:tavLst>
                                        </p:anim>
                                        <p:anim calcmode="lin" valueType="num">
                                          <p:cBhvr additive="base">
                                            <p:cTn id="92"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4" name="click.wav"/>
                                            </p:tgtEl>
                                          </p:cMediaNode>
                                        </p:audio>
                                      </p:subTnLst>
                                    </p:cTn>
                                  </p:par>
                                </p:childTnLst>
                              </p:cTn>
                            </p:par>
                          </p:childTnLst>
                        </p:cTn>
                      </p:par>
                      <p:par>
                        <p:cTn id="93" fill="hold">
                          <p:stCondLst>
                            <p:cond delay="indefinite"/>
                          </p:stCondLst>
                          <p:childTnLst>
                            <p:par>
                              <p:cTn id="94" fill="hold">
                                <p:stCondLst>
                                  <p:cond delay="0"/>
                                </p:stCondLst>
                                <p:childTnLst>
                                  <p:par>
                                    <p:cTn id="95" presetID="22" presetClass="entr" presetSubtype="4" repeatCount="500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wipe(down)">
                                          <p:cBhvr>
                                            <p:cTn id="97" dur="500"/>
                                            <p:tgtEl>
                                              <p:spTgt spid="2"/>
                                            </p:tgtEl>
                                          </p:cBhvr>
                                        </p:animEffect>
                                      </p:childTnLst>
                                      <p:subTnLst>
                                        <p:audio>
                                          <p:cMediaNode>
                                            <p:cTn display="0" masterRel="sameClick">
                                              <p:stCondLst>
                                                <p:cond evt="begin" delay="0">
                                                  <p:tn val="95"/>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460167" y="0"/>
            <a:ext cx="1992854" cy="923330"/>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54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rPr>
              <a:t>04.Mĩ</a:t>
            </a:r>
          </a:p>
        </p:txBody>
      </p:sp>
      <p:sp>
        <p:nvSpPr>
          <p:cNvPr id="3" name="Rectangle 2">
            <a:extLst>
              <a:ext uri="{FF2B5EF4-FFF2-40B4-BE49-F238E27FC236}">
                <a16:creationId xmlns:a16="http://schemas.microsoft.com/office/drawing/2014/main" id="{55A04D6A-97B5-244E-84FA-F0607BDA3559}"/>
              </a:ext>
            </a:extLst>
          </p:cNvPr>
          <p:cNvSpPr/>
          <p:nvPr/>
        </p:nvSpPr>
        <p:spPr>
          <a:xfrm>
            <a:off x="833214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77D4AC4B-3C71-9049-B510-894D76D694A0}"/>
              </a:ext>
            </a:extLst>
          </p:cNvPr>
          <p:cNvSpPr/>
          <p:nvPr/>
        </p:nvSpPr>
        <p:spPr>
          <a:xfrm>
            <a:off x="20801" y="1548170"/>
            <a:ext cx="7950282" cy="1077218"/>
          </a:xfrm>
          <a:prstGeom prst="rect">
            <a:avLst/>
          </a:prstGeom>
        </p:spPr>
        <p:txBody>
          <a:bodyPr wrap="square">
            <a:spAutoFit/>
          </a:bodyPr>
          <a:lstStyle/>
          <a:p>
            <a:pPr lvl="0" algn="ctr">
              <a:spcBef>
                <a:spcPct val="0"/>
              </a:spcBef>
            </a:pP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Cuối</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thế</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kỉ</a:t>
            </a:r>
            <a:r>
              <a:rPr lang="en-US" altLang="vi-VN" sz="3200" dirty="0">
                <a:solidFill>
                  <a:srgbClr val="000000"/>
                </a:solidFill>
                <a:latin typeface="Times New Roman" panose="02020603050405020304" pitchFamily="18" charset="0"/>
              </a:rPr>
              <a:t> XIX - </a:t>
            </a:r>
            <a:r>
              <a:rPr lang="en-US" altLang="vi-VN" sz="3200" dirty="0" err="1">
                <a:solidFill>
                  <a:srgbClr val="000000"/>
                </a:solidFill>
                <a:latin typeface="Times New Roman" panose="02020603050405020304" pitchFamily="18" charset="0"/>
              </a:rPr>
              <a:t>đầu</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thế</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kỉ</a:t>
            </a:r>
            <a:r>
              <a:rPr lang="en-US" altLang="vi-VN" sz="3200" dirty="0">
                <a:solidFill>
                  <a:srgbClr val="000000"/>
                </a:solidFill>
                <a:latin typeface="Times New Roman" panose="02020603050405020304" pitchFamily="18" charset="0"/>
              </a:rPr>
              <a:t> XX, </a:t>
            </a:r>
            <a:r>
              <a:rPr lang="en-US" altLang="vi-VN" sz="3200" dirty="0" err="1">
                <a:solidFill>
                  <a:srgbClr val="000000"/>
                </a:solidFill>
                <a:latin typeface="Times New Roman" panose="02020603050405020304" pitchFamily="18" charset="0"/>
              </a:rPr>
              <a:t>các</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công</a:t>
            </a:r>
            <a:r>
              <a:rPr lang="en-US" altLang="vi-VN" sz="3200" dirty="0">
                <a:solidFill>
                  <a:srgbClr val="000000"/>
                </a:solidFill>
                <a:latin typeface="Times New Roman" panose="02020603050405020304" pitchFamily="18" charset="0"/>
              </a:rPr>
              <a:t> ty </a:t>
            </a:r>
            <a:r>
              <a:rPr lang="en-US" altLang="vi-VN" sz="3200" dirty="0" err="1">
                <a:solidFill>
                  <a:srgbClr val="000000"/>
                </a:solidFill>
                <a:latin typeface="Times New Roman" panose="02020603050405020304" pitchFamily="18" charset="0"/>
              </a:rPr>
              <a:t>độc</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quyền</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khổng</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lồ</a:t>
            </a:r>
            <a:r>
              <a:rPr lang="en-US" altLang="vi-VN" sz="3200" dirty="0">
                <a:solidFill>
                  <a:srgbClr val="000000"/>
                </a:solidFill>
                <a:latin typeface="Times New Roman" panose="02020603050405020304" pitchFamily="18" charset="0"/>
              </a:rPr>
              <a:t> ra </a:t>
            </a:r>
            <a:r>
              <a:rPr lang="en-US" altLang="vi-VN" sz="3200" dirty="0" err="1">
                <a:solidFill>
                  <a:srgbClr val="000000"/>
                </a:solidFill>
                <a:latin typeface="Times New Roman" panose="02020603050405020304" pitchFamily="18" charset="0"/>
              </a:rPr>
              <a:t>đời</a:t>
            </a:r>
            <a:r>
              <a:rPr lang="en-US" altLang="vi-VN" sz="3200" dirty="0">
                <a:solidFill>
                  <a:srgbClr val="000000"/>
                </a:solidFill>
                <a:latin typeface="Times New Roman" panose="02020603050405020304" pitchFamily="18" charset="0"/>
              </a:rPr>
              <a:t>.</a:t>
            </a:r>
          </a:p>
        </p:txBody>
      </p:sp>
      <p:sp>
        <p:nvSpPr>
          <p:cNvPr id="8" name="TextBox 7">
            <a:extLst>
              <a:ext uri="{FF2B5EF4-FFF2-40B4-BE49-F238E27FC236}">
                <a16:creationId xmlns:a16="http://schemas.microsoft.com/office/drawing/2014/main" id="{B446A22B-49F1-6E4A-85B2-6D5E2FD650CC}"/>
              </a:ext>
            </a:extLst>
          </p:cNvPr>
          <p:cNvSpPr txBox="1"/>
          <p:nvPr/>
        </p:nvSpPr>
        <p:spPr>
          <a:xfrm>
            <a:off x="158802" y="929252"/>
            <a:ext cx="23222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Kinh tế.</a:t>
            </a:r>
          </a:p>
        </p:txBody>
      </p:sp>
      <p:sp>
        <p:nvSpPr>
          <p:cNvPr id="10" name="AutoShape 7">
            <a:extLst>
              <a:ext uri="{FF2B5EF4-FFF2-40B4-BE49-F238E27FC236}">
                <a16:creationId xmlns:a16="http://schemas.microsoft.com/office/drawing/2014/main" id="{23A741A0-D902-BE4A-B154-5E71222E5E8D}"/>
              </a:ext>
            </a:extLst>
          </p:cNvPr>
          <p:cNvSpPr>
            <a:spLocks noChangeArrowheads="1"/>
          </p:cNvSpPr>
          <p:nvPr/>
        </p:nvSpPr>
        <p:spPr bwMode="auto">
          <a:xfrm>
            <a:off x="8458224" y="197596"/>
            <a:ext cx="3733776" cy="3231404"/>
          </a:xfrm>
          <a:prstGeom prst="cloudCallout">
            <a:avLst>
              <a:gd name="adj1" fmla="val -4535"/>
              <a:gd name="adj2" fmla="val 59415"/>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hangingPunct="1">
              <a:spcBef>
                <a:spcPct val="0"/>
              </a:spcBef>
              <a:buNone/>
              <a:defRPr/>
            </a:pPr>
            <a:r>
              <a:rPr lang="en-US" altLang="vi-VN" sz="2400" b="1" dirty="0" err="1">
                <a:solidFill>
                  <a:srgbClr val="FF6600"/>
                </a:solidFill>
                <a:latin typeface="Times New Roman" panose="02020603050405020304" pitchFamily="18" charset="0"/>
              </a:rPr>
              <a:t>Các</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công</a:t>
            </a:r>
            <a:r>
              <a:rPr lang="en-US" altLang="vi-VN" sz="2400" b="1" dirty="0">
                <a:solidFill>
                  <a:srgbClr val="FF6600"/>
                </a:solidFill>
                <a:latin typeface="Times New Roman" panose="02020603050405020304" pitchFamily="18" charset="0"/>
              </a:rPr>
              <a:t> ty </a:t>
            </a:r>
            <a:r>
              <a:rPr lang="en-US" altLang="vi-VN" sz="2400" b="1" dirty="0" err="1">
                <a:solidFill>
                  <a:srgbClr val="FF6600"/>
                </a:solidFill>
                <a:latin typeface="Times New Roman" panose="02020603050405020304" pitchFamily="18" charset="0"/>
              </a:rPr>
              <a:t>độc</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quyền</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ở</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Mĩ</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xuất</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hiện</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vào</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thời</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gian</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nào</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Ở</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lĩnh</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vực</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nào</a:t>
            </a:r>
            <a:r>
              <a:rPr lang="en-US" altLang="vi-VN" sz="2400" b="1" dirty="0">
                <a:solidFill>
                  <a:srgbClr val="FF6600"/>
                </a:solidFill>
                <a:latin typeface="Times New Roman" panose="02020603050405020304" pitchFamily="18" charset="0"/>
              </a:rPr>
              <a:t>?</a:t>
            </a:r>
          </a:p>
        </p:txBody>
      </p:sp>
      <p:pic>
        <p:nvPicPr>
          <p:cNvPr id="11" name="Picture 10">
            <a:extLst>
              <a:ext uri="{FF2B5EF4-FFF2-40B4-BE49-F238E27FC236}">
                <a16:creationId xmlns:a16="http://schemas.microsoft.com/office/drawing/2014/main" id="{FAF73DD7-609F-2E44-B9CA-13005A1435DE}"/>
              </a:ext>
            </a:extLst>
          </p:cNvPr>
          <p:cNvPicPr>
            <a:picLocks noChangeAspect="1"/>
          </p:cNvPicPr>
          <p:nvPr/>
        </p:nvPicPr>
        <p:blipFill>
          <a:blip r:embed="rId2"/>
          <a:stretch>
            <a:fillRect/>
          </a:stretch>
        </p:blipFill>
        <p:spPr>
          <a:xfrm>
            <a:off x="20801" y="2625388"/>
            <a:ext cx="2143125" cy="3095625"/>
          </a:xfrm>
          <a:prstGeom prst="rect">
            <a:avLst/>
          </a:prstGeom>
          <a:noFill/>
          <a:ln w="9525">
            <a:noFill/>
          </a:ln>
        </p:spPr>
      </p:pic>
      <p:pic>
        <p:nvPicPr>
          <p:cNvPr id="12" name="Picture 11">
            <a:extLst>
              <a:ext uri="{FF2B5EF4-FFF2-40B4-BE49-F238E27FC236}">
                <a16:creationId xmlns:a16="http://schemas.microsoft.com/office/drawing/2014/main" id="{24C71FC6-5CF5-9B41-A767-5828ED0EDE3F}"/>
              </a:ext>
            </a:extLst>
          </p:cNvPr>
          <p:cNvPicPr>
            <a:picLocks noChangeAspect="1"/>
          </p:cNvPicPr>
          <p:nvPr/>
        </p:nvPicPr>
        <p:blipFill>
          <a:blip r:embed="rId3"/>
          <a:stretch>
            <a:fillRect/>
          </a:stretch>
        </p:blipFill>
        <p:spPr>
          <a:xfrm>
            <a:off x="2679303" y="2625388"/>
            <a:ext cx="2405063" cy="3124200"/>
          </a:xfrm>
          <a:prstGeom prst="rect">
            <a:avLst/>
          </a:prstGeom>
          <a:noFill/>
          <a:ln w="9525">
            <a:noFill/>
          </a:ln>
        </p:spPr>
      </p:pic>
      <p:pic>
        <p:nvPicPr>
          <p:cNvPr id="13" name="Picture 12">
            <a:extLst>
              <a:ext uri="{FF2B5EF4-FFF2-40B4-BE49-F238E27FC236}">
                <a16:creationId xmlns:a16="http://schemas.microsoft.com/office/drawing/2014/main" id="{B101672D-B335-D743-93C8-9DB7B664BA77}"/>
              </a:ext>
            </a:extLst>
          </p:cNvPr>
          <p:cNvPicPr>
            <a:picLocks noChangeAspect="1"/>
          </p:cNvPicPr>
          <p:nvPr/>
        </p:nvPicPr>
        <p:blipFill>
          <a:blip r:embed="rId4"/>
          <a:stretch>
            <a:fillRect/>
          </a:stretch>
        </p:blipFill>
        <p:spPr>
          <a:xfrm>
            <a:off x="5599743" y="2625388"/>
            <a:ext cx="2549525" cy="3094038"/>
          </a:xfrm>
          <a:prstGeom prst="rect">
            <a:avLst/>
          </a:prstGeom>
          <a:noFill/>
          <a:ln w="9525">
            <a:noFill/>
          </a:ln>
        </p:spPr>
      </p:pic>
      <p:sp>
        <p:nvSpPr>
          <p:cNvPr id="14" name="Text Box 107523">
            <a:extLst>
              <a:ext uri="{FF2B5EF4-FFF2-40B4-BE49-F238E27FC236}">
                <a16:creationId xmlns:a16="http://schemas.microsoft.com/office/drawing/2014/main" id="{91EAAAE4-7AF6-E645-AC55-F110317711E2}"/>
              </a:ext>
            </a:extLst>
          </p:cNvPr>
          <p:cNvSpPr txBox="1"/>
          <p:nvPr/>
        </p:nvSpPr>
        <p:spPr>
          <a:xfrm>
            <a:off x="0" y="5767943"/>
            <a:ext cx="2057400" cy="1158908"/>
          </a:xfrm>
          <a:prstGeom prst="rect">
            <a:avLst/>
          </a:prstGeom>
          <a:noFill/>
          <a:ln w="9525">
            <a:noFill/>
          </a:ln>
        </p:spPr>
        <p:txBody>
          <a:bodyPr wrap="square" lIns="90000" tIns="46800" rIns="90000" bIns="46800" anchor="t" anchorCtr="0">
            <a:spAutoFit/>
          </a:bodyPr>
          <a:lstStyle/>
          <a:p>
            <a:pPr algn="ctr" defTabSz="457200">
              <a:spcBef>
                <a:spcPts val="1125"/>
              </a:spcBef>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000" b="1" dirty="0" err="1">
                <a:latin typeface="Times New Roman" panose="02020603050405020304" pitchFamily="18" charset="0"/>
                <a:cs typeface="Times New Roman" panose="02020603050405020304" pitchFamily="18" charset="0"/>
              </a:rPr>
              <a:t>“Vua dầu lửa”</a:t>
            </a:r>
          </a:p>
          <a:p>
            <a:pPr algn="ctr" defTabSz="457200">
              <a:spcBef>
                <a:spcPts val="1125"/>
              </a:spcBef>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000" b="1" dirty="0" err="1">
                <a:latin typeface="Times New Roman" panose="02020603050405020304" pitchFamily="18" charset="0"/>
                <a:cs typeface="Times New Roman" panose="02020603050405020304" pitchFamily="18" charset="0"/>
              </a:rPr>
              <a:t>J.D.Rốc-phe-lơ (1839-1937)</a:t>
            </a:r>
          </a:p>
        </p:txBody>
      </p:sp>
      <p:sp>
        <p:nvSpPr>
          <p:cNvPr id="15" name="Text Box 107524">
            <a:extLst>
              <a:ext uri="{FF2B5EF4-FFF2-40B4-BE49-F238E27FC236}">
                <a16:creationId xmlns:a16="http://schemas.microsoft.com/office/drawing/2014/main" id="{90B4AF16-059B-F941-A005-706B1C78F0F1}"/>
              </a:ext>
            </a:extLst>
          </p:cNvPr>
          <p:cNvSpPr txBox="1"/>
          <p:nvPr/>
        </p:nvSpPr>
        <p:spPr>
          <a:xfrm>
            <a:off x="3048000" y="5767943"/>
            <a:ext cx="1828800" cy="1158908"/>
          </a:xfrm>
          <a:prstGeom prst="rect">
            <a:avLst/>
          </a:prstGeom>
          <a:noFill/>
          <a:ln w="9525">
            <a:noFill/>
          </a:ln>
        </p:spPr>
        <p:txBody>
          <a:bodyPr wrap="square" lIns="90000" tIns="46800" rIns="90000" bIns="46800" anchor="t" anchorCtr="0">
            <a:spAutoFit/>
          </a:bodyPr>
          <a:lstStyle/>
          <a:p>
            <a:pPr algn="ctr" defTabSz="457200">
              <a:spcBef>
                <a:spcPts val="1125"/>
              </a:spcBef>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000" b="1" dirty="0" err="1">
                <a:latin typeface="Times New Roman" panose="02020603050405020304" pitchFamily="18" charset="0"/>
                <a:cs typeface="Times New Roman" panose="02020603050405020304" pitchFamily="18" charset="0"/>
              </a:rPr>
              <a:t>“Vua thép”</a:t>
            </a:r>
          </a:p>
          <a:p>
            <a:pPr algn="ctr" defTabSz="457200">
              <a:spcBef>
                <a:spcPts val="1125"/>
              </a:spcBef>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000" b="1" dirty="0" err="1">
                <a:latin typeface="Times New Roman" panose="02020603050405020304" pitchFamily="18" charset="0"/>
                <a:cs typeface="Times New Roman" panose="02020603050405020304" pitchFamily="18" charset="0"/>
              </a:rPr>
              <a:t>J.P.Moóc-gan (1837-1913)</a:t>
            </a:r>
          </a:p>
        </p:txBody>
      </p:sp>
      <p:sp>
        <p:nvSpPr>
          <p:cNvPr id="16" name="Text Box 107526">
            <a:extLst>
              <a:ext uri="{FF2B5EF4-FFF2-40B4-BE49-F238E27FC236}">
                <a16:creationId xmlns:a16="http://schemas.microsoft.com/office/drawing/2014/main" id="{F95A5BC3-74FA-5545-B403-6445C18008CE}"/>
              </a:ext>
            </a:extLst>
          </p:cNvPr>
          <p:cNvSpPr txBox="1"/>
          <p:nvPr/>
        </p:nvSpPr>
        <p:spPr>
          <a:xfrm>
            <a:off x="6096000" y="5767943"/>
            <a:ext cx="1752600" cy="1158908"/>
          </a:xfrm>
          <a:prstGeom prst="rect">
            <a:avLst/>
          </a:prstGeom>
          <a:noFill/>
          <a:ln w="9525">
            <a:noFill/>
          </a:ln>
        </p:spPr>
        <p:txBody>
          <a:bodyPr wrap="square" lIns="90000" tIns="46800" rIns="90000" bIns="46800" anchor="t" anchorCtr="0">
            <a:spAutoFit/>
          </a:bodyPr>
          <a:lstStyle/>
          <a:p>
            <a:pPr algn="ctr" defTabSz="457200">
              <a:spcBef>
                <a:spcPts val="1125"/>
              </a:spcBef>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000" b="1" dirty="0" err="1">
                <a:latin typeface="Times New Roman" panose="02020603050405020304" pitchFamily="18" charset="0"/>
                <a:cs typeface="Times New Roman" panose="02020603050405020304" pitchFamily="18" charset="0"/>
              </a:rPr>
              <a:t>“Vua ô tô”- </a:t>
            </a:r>
          </a:p>
          <a:p>
            <a:pPr algn="ctr" defTabSz="457200">
              <a:spcBef>
                <a:spcPts val="1125"/>
              </a:spcBef>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2000" b="1" dirty="0" err="1">
                <a:latin typeface="Times New Roman" panose="02020603050405020304" pitchFamily="18" charset="0"/>
                <a:cs typeface="Times New Roman" panose="02020603050405020304" pitchFamily="18" charset="0"/>
              </a:rPr>
              <a:t>Henry For (1863-1947)</a:t>
            </a:r>
          </a:p>
        </p:txBody>
      </p:sp>
      <p:sp>
        <p:nvSpPr>
          <p:cNvPr id="18" name="Text Box 109575">
            <a:extLst>
              <a:ext uri="{FF2B5EF4-FFF2-40B4-BE49-F238E27FC236}">
                <a16:creationId xmlns:a16="http://schemas.microsoft.com/office/drawing/2014/main" id="{B9BEB044-1691-C44B-8BC8-335F25E93A7A}"/>
              </a:ext>
            </a:extLst>
          </p:cNvPr>
          <p:cNvSpPr txBox="1"/>
          <p:nvPr/>
        </p:nvSpPr>
        <p:spPr>
          <a:xfrm>
            <a:off x="269774" y="2829123"/>
            <a:ext cx="7572754" cy="586957"/>
          </a:xfrm>
          <a:prstGeom prst="rect">
            <a:avLst/>
          </a:prstGeom>
          <a:noFill/>
          <a:ln w="9525">
            <a:noFill/>
          </a:ln>
        </p:spPr>
        <p:txBody>
          <a:bodyPr wrap="square" lIns="90000" tIns="46800" rIns="90000" bIns="46800" anchor="t" anchorCtr="0">
            <a:spAutoFit/>
          </a:bodyPr>
          <a:lstStyle/>
          <a:p>
            <a:pPr defTabSz="457200" fontAlgn="base">
              <a:spcBef>
                <a:spcPts val="1250"/>
              </a:spcBef>
              <a:spcAft>
                <a:spcPct val="0"/>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3200" b="1" i="1" dirty="0" err="1">
                <a:solidFill>
                  <a:srgbClr val="FF3300"/>
                </a:solidFill>
                <a:latin typeface="Wingdings 3" panose="05040102010807070707" pitchFamily="16" charset="2"/>
                <a:ea typeface="Wingdings 3" panose="05040102010807070707" pitchFamily="16" charset="2"/>
              </a:rPr>
              <a:t></a:t>
            </a:r>
            <a:r>
              <a:rPr lang="en-US" altLang="x-none" sz="3200" b="1" i="1" dirty="0" err="1">
                <a:solidFill>
                  <a:srgbClr val="FF3300"/>
                </a:solidFill>
                <a:ea typeface="SimSun" panose="02010600030101010101" pitchFamily="2" charset="-122"/>
              </a:rPr>
              <a:t>  Mỹ chuyển sang giai đoạn đế quốc</a:t>
            </a:r>
          </a:p>
        </p:txBody>
      </p:sp>
      <p:pic>
        <p:nvPicPr>
          <p:cNvPr id="19" name="Picture 18">
            <a:extLst>
              <a:ext uri="{FF2B5EF4-FFF2-40B4-BE49-F238E27FC236}">
                <a16:creationId xmlns:a16="http://schemas.microsoft.com/office/drawing/2014/main" id="{3F00B6A9-5CA9-5646-80F1-B2F7CF2951A4}"/>
              </a:ext>
            </a:extLst>
          </p:cNvPr>
          <p:cNvPicPr>
            <a:picLocks noChangeAspect="1"/>
          </p:cNvPicPr>
          <p:nvPr/>
        </p:nvPicPr>
        <p:blipFill>
          <a:blip r:embed="rId5"/>
          <a:stretch>
            <a:fillRect/>
          </a:stretch>
        </p:blipFill>
        <p:spPr>
          <a:xfrm>
            <a:off x="9579475" y="2686127"/>
            <a:ext cx="3352800" cy="4585562"/>
          </a:xfrm>
          <a:prstGeom prst="rect">
            <a:avLst/>
          </a:prstGeom>
        </p:spPr>
      </p:pic>
      <p:pic>
        <p:nvPicPr>
          <p:cNvPr id="21" name="Picture 4">
            <a:extLst>
              <a:ext uri="{FF2B5EF4-FFF2-40B4-BE49-F238E27FC236}">
                <a16:creationId xmlns:a16="http://schemas.microsoft.com/office/drawing/2014/main" id="{7B090A6C-EBD4-EE4E-A30C-2626FAAEBE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4048" y="5646997"/>
            <a:ext cx="2176555" cy="196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877261"/>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14:bounceEnd="50000">
                                          <p:cBhvr additive="base">
                                            <p:cTn id="19"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accel="50000" fill="hold" grpId="0" nodeType="clickEffect" p14:presetBounceEnd="50000">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14:bounceEnd="50000">
                                          <p:cBhvr additive="base">
                                            <p:cTn id="33"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9" accel="50000" fill="hold" nodeType="afterEffect" p14:presetBounceEnd="50000">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14:bounceEnd="50000">
                                          <p:cBhvr additive="base">
                                            <p:cTn id="38"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9" dur="500" fill="hold"/>
                                            <p:tgtEl>
                                              <p:spTgt spid="11"/>
                                            </p:tgtEl>
                                            <p:attrNameLst>
                                              <p:attrName>ppt_y</p:attrName>
                                            </p:attrNameLst>
                                          </p:cBhvr>
                                          <p:tavLst>
                                            <p:tav tm="0">
                                              <p:val>
                                                <p:strVal val="0-#ppt_h/2"/>
                                              </p:val>
                                            </p:tav>
                                            <p:tav tm="100000">
                                              <p:val>
                                                <p:strVal val="#ppt_y"/>
                                              </p:val>
                                            </p:tav>
                                          </p:tavLst>
                                        </p:anim>
                                      </p:childTnLst>
                                    </p:cTn>
                                  </p:par>
                                </p:childTnLst>
                              </p:cTn>
                            </p:par>
                            <p:par>
                              <p:cTn id="40" fill="hold">
                                <p:stCondLst>
                                  <p:cond delay="1000"/>
                                </p:stCondLst>
                                <p:childTnLst>
                                  <p:par>
                                    <p:cTn id="41" presetID="2" presetClass="entr" presetSubtype="9" accel="50000" fill="hold" nodeType="afterEffect" p14:presetBounceEnd="50000">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14:bounceEnd="50000">
                                          <p:cBhvr additive="base">
                                            <p:cTn id="4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 presetClass="entr" presetSubtype="9" accel="50000" fill="hold" nodeType="afterEffect" p14:presetBounceEnd="50000">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14:bounceEnd="50000">
                                          <p:cBhvr additive="base">
                                            <p:cTn id="48"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49" dur="500" fill="hold"/>
                                            <p:tgtEl>
                                              <p:spTgt spid="13"/>
                                            </p:tgtEl>
                                            <p:attrNameLst>
                                              <p:attrName>ppt_y</p:attrName>
                                            </p:attrNameLst>
                                          </p:cBhvr>
                                          <p:tavLst>
                                            <p:tav tm="0">
                                              <p:val>
                                                <p:strVal val="0-#ppt_h/2"/>
                                              </p:val>
                                            </p:tav>
                                            <p:tav tm="100000">
                                              <p:val>
                                                <p:strVal val="#ppt_y"/>
                                              </p:val>
                                            </p:tav>
                                          </p:tavLst>
                                        </p:anim>
                                      </p:childTnLst>
                                    </p:cTn>
                                  </p:par>
                                </p:childTnLst>
                              </p:cTn>
                            </p:par>
                            <p:par>
                              <p:cTn id="50" fill="hold">
                                <p:stCondLst>
                                  <p:cond delay="2000"/>
                                </p:stCondLst>
                                <p:childTnLst>
                                  <p:par>
                                    <p:cTn id="51" presetID="2" presetClass="entr" presetSubtype="8" accel="50000" fill="hold" grpId="0" nodeType="afterEffect" p14:presetBounceEnd="50000">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14:bounceEnd="50000">
                                          <p:cBhvr additive="base">
                                            <p:cTn id="53"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54" dur="500" fill="hold"/>
                                            <p:tgtEl>
                                              <p:spTgt spid="14"/>
                                            </p:tgtEl>
                                            <p:attrNameLst>
                                              <p:attrName>ppt_y</p:attrName>
                                            </p:attrNameLst>
                                          </p:cBhvr>
                                          <p:tavLst>
                                            <p:tav tm="0">
                                              <p:val>
                                                <p:strVal val="#ppt_y"/>
                                              </p:val>
                                            </p:tav>
                                            <p:tav tm="100000">
                                              <p:val>
                                                <p:strVal val="#ppt_y"/>
                                              </p:val>
                                            </p:tav>
                                          </p:tavLst>
                                        </p:anim>
                                      </p:childTnLst>
                                    </p:cTn>
                                  </p:par>
                                </p:childTnLst>
                              </p:cTn>
                            </p:par>
                            <p:par>
                              <p:cTn id="55" fill="hold">
                                <p:stCondLst>
                                  <p:cond delay="2500"/>
                                </p:stCondLst>
                                <p:childTnLst>
                                  <p:par>
                                    <p:cTn id="56" presetID="2" presetClass="entr" presetSubtype="8" accel="50000" fill="hold" grpId="0" nodeType="afterEffect" p14:presetBounceEnd="50000">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14:bounceEnd="50000">
                                          <p:cBhvr additive="base">
                                            <p:cTn id="58"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59" dur="500" fill="hold"/>
                                            <p:tgtEl>
                                              <p:spTgt spid="15"/>
                                            </p:tgtEl>
                                            <p:attrNameLst>
                                              <p:attrName>ppt_y</p:attrName>
                                            </p:attrNameLst>
                                          </p:cBhvr>
                                          <p:tavLst>
                                            <p:tav tm="0">
                                              <p:val>
                                                <p:strVal val="#ppt_y"/>
                                              </p:val>
                                            </p:tav>
                                            <p:tav tm="100000">
                                              <p:val>
                                                <p:strVal val="#ppt_y"/>
                                              </p:val>
                                            </p:tav>
                                          </p:tavLst>
                                        </p:anim>
                                      </p:childTnLst>
                                    </p:cTn>
                                  </p:par>
                                </p:childTnLst>
                              </p:cTn>
                            </p:par>
                            <p:par>
                              <p:cTn id="60" fill="hold">
                                <p:stCondLst>
                                  <p:cond delay="3000"/>
                                </p:stCondLst>
                                <p:childTnLst>
                                  <p:par>
                                    <p:cTn id="61" presetID="2" presetClass="entr" presetSubtype="8" accel="50000" fill="hold" grpId="0" nodeType="afterEffect" p14:presetBounceEnd="50000">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14:bounceEnd="50000">
                                          <p:cBhvr additive="base">
                                            <p:cTn id="63"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6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5" presetClass="exit" presetSubtype="10" fill="hold" nodeType="clickEffect">
                                      <p:stCondLst>
                                        <p:cond delay="0"/>
                                      </p:stCondLst>
                                      <p:childTnLst>
                                        <p:animEffect transition="out" filter="checkerboard(across)">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5" presetClass="exit" presetSubtype="10" fill="hold" nodeType="withEffect">
                                      <p:stCondLst>
                                        <p:cond delay="0"/>
                                      </p:stCondLst>
                                      <p:childTnLst>
                                        <p:animEffect transition="out" filter="checkerboard(across)">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5" presetClass="exit" presetSubtype="10" fill="hold" nodeType="withEffect">
                                      <p:stCondLst>
                                        <p:cond delay="0"/>
                                      </p:stCondLst>
                                      <p:childTnLst>
                                        <p:animEffect transition="out" filter="checkerboard(across)">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5" presetClass="exit" presetSubtype="10" fill="hold" grpId="1" nodeType="withEffect">
                                      <p:stCondLst>
                                        <p:cond delay="0"/>
                                      </p:stCondLst>
                                      <p:childTnLst>
                                        <p:animEffect transition="out" filter="checkerboard(across)">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5" presetClass="exit" presetSubtype="10" fill="hold" grpId="1" nodeType="withEffect">
                                      <p:stCondLst>
                                        <p:cond delay="0"/>
                                      </p:stCondLst>
                                      <p:childTnLst>
                                        <p:animEffect transition="out" filter="checkerboard(across)">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5" presetClass="exit" presetSubtype="10" fill="hold" grpId="1" nodeType="withEffect">
                                      <p:stCondLst>
                                        <p:cond delay="0"/>
                                      </p:stCondLst>
                                      <p:childTnLst>
                                        <p:animEffect transition="out" filter="checkerboard(across)">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par>
                                    <p:cTn id="85" presetID="2" presetClass="entr" presetSubtype="2" fill="hold" grpId="0" nodeType="withEffect" p14:presetBounceEnd="50000">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14:bounceEnd="50000">
                                          <p:cBhvr additive="base">
                                            <p:cTn id="87"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8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8" grpId="0"/>
          <p:bldP spid="10" grpId="0" animBg="1"/>
          <p:bldP spid="14" grpId="0"/>
          <p:bldP spid="14" grpId="1"/>
          <p:bldP spid="15" grpId="0"/>
          <p:bldP spid="15" grpId="1"/>
          <p:bldP spid="16" grpId="0"/>
          <p:bldP spid="16" grpId="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accel="5000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9" accel="5000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0-#ppt_w/2"/>
                                              </p:val>
                                            </p:tav>
                                            <p:tav tm="100000">
                                              <p:val>
                                                <p:strVal val="#ppt_x"/>
                                              </p:val>
                                            </p:tav>
                                          </p:tavLst>
                                        </p:anim>
                                        <p:anim calcmode="lin" valueType="num">
                                          <p:cBhvr additive="base">
                                            <p:cTn id="39" dur="500" fill="hold"/>
                                            <p:tgtEl>
                                              <p:spTgt spid="11"/>
                                            </p:tgtEl>
                                            <p:attrNameLst>
                                              <p:attrName>ppt_y</p:attrName>
                                            </p:attrNameLst>
                                          </p:cBhvr>
                                          <p:tavLst>
                                            <p:tav tm="0">
                                              <p:val>
                                                <p:strVal val="0-#ppt_h/2"/>
                                              </p:val>
                                            </p:tav>
                                            <p:tav tm="100000">
                                              <p:val>
                                                <p:strVal val="#ppt_y"/>
                                              </p:val>
                                            </p:tav>
                                          </p:tavLst>
                                        </p:anim>
                                      </p:childTnLst>
                                    </p:cTn>
                                  </p:par>
                                </p:childTnLst>
                              </p:cTn>
                            </p:par>
                            <p:par>
                              <p:cTn id="40" fill="hold">
                                <p:stCondLst>
                                  <p:cond delay="1000"/>
                                </p:stCondLst>
                                <p:childTnLst>
                                  <p:par>
                                    <p:cTn id="41" presetID="2" presetClass="entr" presetSubtype="9" accel="5000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 presetClass="entr" presetSubtype="9" accel="5000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0-#ppt_w/2"/>
                                              </p:val>
                                            </p:tav>
                                            <p:tav tm="100000">
                                              <p:val>
                                                <p:strVal val="#ppt_x"/>
                                              </p:val>
                                            </p:tav>
                                          </p:tavLst>
                                        </p:anim>
                                        <p:anim calcmode="lin" valueType="num">
                                          <p:cBhvr additive="base">
                                            <p:cTn id="49" dur="500" fill="hold"/>
                                            <p:tgtEl>
                                              <p:spTgt spid="13"/>
                                            </p:tgtEl>
                                            <p:attrNameLst>
                                              <p:attrName>ppt_y</p:attrName>
                                            </p:attrNameLst>
                                          </p:cBhvr>
                                          <p:tavLst>
                                            <p:tav tm="0">
                                              <p:val>
                                                <p:strVal val="0-#ppt_h/2"/>
                                              </p:val>
                                            </p:tav>
                                            <p:tav tm="100000">
                                              <p:val>
                                                <p:strVal val="#ppt_y"/>
                                              </p:val>
                                            </p:tav>
                                          </p:tavLst>
                                        </p:anim>
                                      </p:childTnLst>
                                    </p:cTn>
                                  </p:par>
                                </p:childTnLst>
                              </p:cTn>
                            </p:par>
                            <p:par>
                              <p:cTn id="50" fill="hold">
                                <p:stCondLst>
                                  <p:cond delay="2000"/>
                                </p:stCondLst>
                                <p:childTnLst>
                                  <p:par>
                                    <p:cTn id="51" presetID="2" presetClass="entr" presetSubtype="8" accel="5000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0-#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childTnLst>
                              </p:cTn>
                            </p:par>
                            <p:par>
                              <p:cTn id="55" fill="hold">
                                <p:stCondLst>
                                  <p:cond delay="2500"/>
                                </p:stCondLst>
                                <p:childTnLst>
                                  <p:par>
                                    <p:cTn id="56" presetID="2" presetClass="entr" presetSubtype="8" accel="5000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0-#ppt_w/2"/>
                                              </p:val>
                                            </p:tav>
                                            <p:tav tm="100000">
                                              <p:val>
                                                <p:strVal val="#ppt_x"/>
                                              </p:val>
                                            </p:tav>
                                          </p:tavLst>
                                        </p:anim>
                                        <p:anim calcmode="lin" valueType="num">
                                          <p:cBhvr additive="base">
                                            <p:cTn id="59" dur="500" fill="hold"/>
                                            <p:tgtEl>
                                              <p:spTgt spid="15"/>
                                            </p:tgtEl>
                                            <p:attrNameLst>
                                              <p:attrName>ppt_y</p:attrName>
                                            </p:attrNameLst>
                                          </p:cBhvr>
                                          <p:tavLst>
                                            <p:tav tm="0">
                                              <p:val>
                                                <p:strVal val="#ppt_y"/>
                                              </p:val>
                                            </p:tav>
                                            <p:tav tm="100000">
                                              <p:val>
                                                <p:strVal val="#ppt_y"/>
                                              </p:val>
                                            </p:tav>
                                          </p:tavLst>
                                        </p:anim>
                                      </p:childTnLst>
                                    </p:cTn>
                                  </p:par>
                                </p:childTnLst>
                              </p:cTn>
                            </p:par>
                            <p:par>
                              <p:cTn id="60" fill="hold">
                                <p:stCondLst>
                                  <p:cond delay="3000"/>
                                </p:stCondLst>
                                <p:childTnLst>
                                  <p:par>
                                    <p:cTn id="61" presetID="2" presetClass="entr" presetSubtype="8" accel="5000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0-#ppt_w/2"/>
                                              </p:val>
                                            </p:tav>
                                            <p:tav tm="100000">
                                              <p:val>
                                                <p:strVal val="#ppt_x"/>
                                              </p:val>
                                            </p:tav>
                                          </p:tavLst>
                                        </p:anim>
                                        <p:anim calcmode="lin" valueType="num">
                                          <p:cBhvr additive="base">
                                            <p:cTn id="6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5" presetClass="exit" presetSubtype="10" fill="hold" nodeType="clickEffect">
                                      <p:stCondLst>
                                        <p:cond delay="0"/>
                                      </p:stCondLst>
                                      <p:childTnLst>
                                        <p:animEffect transition="out" filter="checkerboard(across)">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5" presetClass="exit" presetSubtype="10" fill="hold" nodeType="withEffect">
                                      <p:stCondLst>
                                        <p:cond delay="0"/>
                                      </p:stCondLst>
                                      <p:childTnLst>
                                        <p:animEffect transition="out" filter="checkerboard(across)">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5" presetClass="exit" presetSubtype="10" fill="hold" nodeType="withEffect">
                                      <p:stCondLst>
                                        <p:cond delay="0"/>
                                      </p:stCondLst>
                                      <p:childTnLst>
                                        <p:animEffect transition="out" filter="checkerboard(across)">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5" presetClass="exit" presetSubtype="10" fill="hold" grpId="1" nodeType="withEffect">
                                      <p:stCondLst>
                                        <p:cond delay="0"/>
                                      </p:stCondLst>
                                      <p:childTnLst>
                                        <p:animEffect transition="out" filter="checkerboard(across)">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5" presetClass="exit" presetSubtype="10" fill="hold" grpId="1" nodeType="withEffect">
                                      <p:stCondLst>
                                        <p:cond delay="0"/>
                                      </p:stCondLst>
                                      <p:childTnLst>
                                        <p:animEffect transition="out" filter="checkerboard(across)">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5" presetClass="exit" presetSubtype="10" fill="hold" grpId="1" nodeType="withEffect">
                                      <p:stCondLst>
                                        <p:cond delay="0"/>
                                      </p:stCondLst>
                                      <p:childTnLst>
                                        <p:animEffect transition="out" filter="checkerboard(across)">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par>
                                    <p:cTn id="85" presetID="2" presetClass="entr" presetSubtype="2"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additive="base">
                                            <p:cTn id="87" dur="500" fill="hold"/>
                                            <p:tgtEl>
                                              <p:spTgt spid="18"/>
                                            </p:tgtEl>
                                            <p:attrNameLst>
                                              <p:attrName>ppt_x</p:attrName>
                                            </p:attrNameLst>
                                          </p:cBhvr>
                                          <p:tavLst>
                                            <p:tav tm="0">
                                              <p:val>
                                                <p:strVal val="1+#ppt_w/2"/>
                                              </p:val>
                                            </p:tav>
                                            <p:tav tm="100000">
                                              <p:val>
                                                <p:strVal val="#ppt_x"/>
                                              </p:val>
                                            </p:tav>
                                          </p:tavLst>
                                        </p:anim>
                                        <p:anim calcmode="lin" valueType="num">
                                          <p:cBhvr additive="base">
                                            <p:cTn id="8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8" grpId="0"/>
          <p:bldP spid="10" grpId="0" animBg="1"/>
          <p:bldP spid="14" grpId="0"/>
          <p:bldP spid="14" grpId="1"/>
          <p:bldP spid="15" grpId="0"/>
          <p:bldP spid="15" grpId="1"/>
          <p:bldP spid="16" grpId="0"/>
          <p:bldP spid="16" grpId="1"/>
          <p:bldP spid="1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FB828-C0DF-F343-BF4B-486A545E3F12}"/>
              </a:ext>
            </a:extLst>
          </p:cNvPr>
          <p:cNvPicPr>
            <a:picLocks noChangeAspect="1"/>
          </p:cNvPicPr>
          <p:nvPr/>
        </p:nvPicPr>
        <p:blipFill>
          <a:blip r:embed="rId2"/>
          <a:stretch>
            <a:fillRect/>
          </a:stretch>
        </p:blipFill>
        <p:spPr>
          <a:xfrm>
            <a:off x="-1" y="-1"/>
            <a:ext cx="8622359" cy="6858001"/>
          </a:xfrm>
          <a:prstGeom prst="rect">
            <a:avLst/>
          </a:prstGeom>
          <a:noFill/>
          <a:ln w="9525">
            <a:noFill/>
          </a:ln>
        </p:spPr>
      </p:pic>
      <p:sp>
        <p:nvSpPr>
          <p:cNvPr id="3" name="AutoShape 9">
            <a:extLst>
              <a:ext uri="{FF2B5EF4-FFF2-40B4-BE49-F238E27FC236}">
                <a16:creationId xmlns:a16="http://schemas.microsoft.com/office/drawing/2014/main" id="{59EF26C0-2639-D446-9684-10977CF7BC92}"/>
              </a:ext>
            </a:extLst>
          </p:cNvPr>
          <p:cNvSpPr>
            <a:spLocks noChangeArrowheads="1"/>
          </p:cNvSpPr>
          <p:nvPr/>
        </p:nvSpPr>
        <p:spPr bwMode="auto">
          <a:xfrm>
            <a:off x="8622358" y="150018"/>
            <a:ext cx="3569642" cy="2828925"/>
          </a:xfrm>
          <a:prstGeom prst="cloudCallout">
            <a:avLst>
              <a:gd name="adj1" fmla="val -10959"/>
              <a:gd name="adj2" fmla="val 62393"/>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có</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nhận</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xét</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gì</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về</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bức</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ảnh</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trên</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a:t>
            </a:r>
          </a:p>
        </p:txBody>
      </p:sp>
      <p:pic>
        <p:nvPicPr>
          <p:cNvPr id="4" name="Picture 3" descr="AG00317_">
            <a:extLst>
              <a:ext uri="{FF2B5EF4-FFF2-40B4-BE49-F238E27FC236}">
                <a16:creationId xmlns:a16="http://schemas.microsoft.com/office/drawing/2014/main" id="{F2C5D5D8-210C-6042-ABC3-9BEB7D70BE2F}"/>
              </a:ext>
            </a:extLst>
          </p:cNvPr>
          <p:cNvPicPr>
            <a:picLocks noChangeAspect="1" noChangeArrowheads="1" noCrop="1"/>
          </p:cNvPicPr>
          <p:nvPr/>
        </p:nvPicPr>
        <p:blipFill>
          <a:blip r:embed="rId3" cstate="print"/>
          <a:srcRect/>
          <a:stretch>
            <a:fillRect/>
          </a:stretch>
        </p:blipFill>
        <p:spPr bwMode="auto">
          <a:xfrm>
            <a:off x="8893878" y="2837602"/>
            <a:ext cx="3137305" cy="4020398"/>
          </a:xfrm>
          <a:prstGeom prst="rect">
            <a:avLst/>
          </a:prstGeom>
          <a:noFill/>
          <a:ln w="9525">
            <a:noFill/>
            <a:miter lim="800000"/>
            <a:headEnd/>
            <a:tailEnd/>
          </a:ln>
        </p:spPr>
      </p:pic>
      <p:sp>
        <p:nvSpPr>
          <p:cNvPr id="5" name="Rectangle 4">
            <a:extLst>
              <a:ext uri="{FF2B5EF4-FFF2-40B4-BE49-F238E27FC236}">
                <a16:creationId xmlns:a16="http://schemas.microsoft.com/office/drawing/2014/main" id="{8505433B-6EE8-604A-AA4D-10FCD3D5F9F4}"/>
              </a:ext>
            </a:extLst>
          </p:cNvPr>
          <p:cNvSpPr/>
          <p:nvPr/>
        </p:nvSpPr>
        <p:spPr>
          <a:xfrm>
            <a:off x="0" y="6488668"/>
            <a:ext cx="8622358" cy="461665"/>
          </a:xfrm>
          <a:prstGeom prst="rect">
            <a:avLst/>
          </a:prstGeom>
          <a:solidFill>
            <a:schemeClr val="bg1"/>
          </a:solidFill>
        </p:spPr>
        <p:txBody>
          <a:bodyPr wrap="square">
            <a:spAutoFit/>
          </a:bodyPr>
          <a:lstStyle/>
          <a:p>
            <a:pPr defTabSz="457200">
              <a:spcBef>
                <a:spcPts val="500"/>
              </a:spcBef>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vi-VN" altLang="x-none" sz="2400" i="1" dirty="0">
                <a:solidFill>
                  <a:srgbClr val="FF0000"/>
                </a:solidFill>
                <a:latin typeface="Times New Roman" panose="02020603050405020304" pitchFamily="18" charset="0"/>
                <a:cs typeface="Times New Roman" panose="02020603050405020304" pitchFamily="18" charset="0"/>
              </a:rPr>
              <a:t>Tranh đương thời nói về  quyền lực  của các tổ chức độc quyền ở Mỹ</a:t>
            </a:r>
          </a:p>
        </p:txBody>
      </p:sp>
    </p:spTree>
    <p:extLst>
      <p:ext uri="{BB962C8B-B14F-4D97-AF65-F5344CB8AC3E}">
        <p14:creationId xmlns:p14="http://schemas.microsoft.com/office/powerpoint/2010/main" val="3555080366"/>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1"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4)">
                                          <p:cBhvr>
                                            <p:cTn id="11" dur="500"/>
                                            <p:tgtEl>
                                              <p:spTgt spid="3"/>
                                            </p:tgtEl>
                                          </p:cBhvr>
                                        </p:animEffect>
                                      </p:childTnLst>
                                    </p:cTn>
                                  </p:par>
                                  <p:par>
                                    <p:cTn id="12" presetID="21" presetClass="entr" presetSubtype="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500"/>
                                            <p:tgtEl>
                                              <p:spTgt spid="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1"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4)">
                                          <p:cBhvr>
                                            <p:cTn id="11" dur="500"/>
                                            <p:tgtEl>
                                              <p:spTgt spid="3"/>
                                            </p:tgtEl>
                                          </p:cBhvr>
                                        </p:animEffect>
                                      </p:childTnLst>
                                    </p:cTn>
                                  </p:par>
                                  <p:par>
                                    <p:cTn id="12" presetID="21" presetClass="entr" presetSubtype="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500"/>
                                            <p:tgtEl>
                                              <p:spTgt spid="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FB828-C0DF-F343-BF4B-486A545E3F12}"/>
              </a:ext>
            </a:extLst>
          </p:cNvPr>
          <p:cNvPicPr>
            <a:picLocks noChangeAspect="1"/>
          </p:cNvPicPr>
          <p:nvPr/>
        </p:nvPicPr>
        <p:blipFill>
          <a:blip r:embed="rId2"/>
          <a:stretch>
            <a:fillRect/>
          </a:stretch>
        </p:blipFill>
        <p:spPr>
          <a:xfrm>
            <a:off x="0" y="1"/>
            <a:ext cx="12192000" cy="5266944"/>
          </a:xfrm>
          <a:prstGeom prst="rect">
            <a:avLst/>
          </a:prstGeom>
          <a:noFill/>
          <a:ln w="9525">
            <a:noFill/>
          </a:ln>
        </p:spPr>
      </p:pic>
      <p:sp>
        <p:nvSpPr>
          <p:cNvPr id="5" name="Rectangle 4">
            <a:extLst>
              <a:ext uri="{FF2B5EF4-FFF2-40B4-BE49-F238E27FC236}">
                <a16:creationId xmlns:a16="http://schemas.microsoft.com/office/drawing/2014/main" id="{A59D605C-D702-774C-8F4C-A38D3F5CA555}"/>
              </a:ext>
            </a:extLst>
          </p:cNvPr>
          <p:cNvSpPr/>
          <p:nvPr/>
        </p:nvSpPr>
        <p:spPr>
          <a:xfrm>
            <a:off x="79248" y="5288340"/>
            <a:ext cx="12033504" cy="1569660"/>
          </a:xfrm>
          <a:prstGeom prst="rect">
            <a:avLst/>
          </a:prstGeom>
        </p:spPr>
        <p:txBody>
          <a:bodyPr wrap="square">
            <a:spAutoFit/>
          </a:bodyPr>
          <a:lstStyle/>
          <a:p>
            <a:pPr algn="just" defTabSz="457200">
              <a:spcBef>
                <a:spcPts val="500"/>
              </a:spcBef>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vi-VN" altLang="x-none" sz="2400" b="1" dirty="0">
                <a:solidFill>
                  <a:srgbClr val="FF0000"/>
                </a:solidFill>
                <a:latin typeface="Times New Roman" panose="02020603050405020304" pitchFamily="18" charset="0"/>
                <a:cs typeface="Times New Roman" panose="02020603050405020304" pitchFamily="18" charset="0"/>
              </a:rPr>
              <a:t>Mô tả : </a:t>
            </a:r>
            <a:r>
              <a:rPr lang="vi-VN" altLang="x-none" sz="2400" dirty="0">
                <a:solidFill>
                  <a:srgbClr val="000000"/>
                </a:solidFill>
                <a:latin typeface="Times New Roman" panose="02020603050405020304" pitchFamily="18" charset="0"/>
                <a:cs typeface="Times New Roman" panose="02020603050405020304" pitchFamily="18" charset="0"/>
              </a:rPr>
              <a:t>Con mãng xà khổng lồ, có đuôi rất dài quấn chặt và Nhà Trắng ( trụ sở chính quyền ), há to mồm đe dọa, nuốt sống người dân. Điều này thể hiện vai trò quyền lực của các công ty độc quyền Mỹ, cấu kết chặt chẽ và chi phối nhà nước tư sản để thống trị và khống chế cuộc sống nhân dân.</a:t>
            </a:r>
          </a:p>
        </p:txBody>
      </p:sp>
    </p:spTree>
    <p:extLst>
      <p:ext uri="{BB962C8B-B14F-4D97-AF65-F5344CB8AC3E}">
        <p14:creationId xmlns:p14="http://schemas.microsoft.com/office/powerpoint/2010/main" val="1762385660"/>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500"/>
                                            <p:tgtEl>
                                              <p:spTgt spid="2"/>
                                            </p:tgtEl>
                                          </p:cBhvr>
                                        </p:animEffect>
                                      </p:childTnLst>
                                    </p:cTn>
                                  </p:par>
                                  <p:par>
                                    <p:cTn id="8" presetID="2" presetClass="entr" presetSubtype="1" fill="hold" grpId="0" nodeType="withEffect" p14:presetBounceEnd="5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50000">
                                          <p:cBhvr additive="base">
                                            <p:cTn id="10"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500"/>
                                            <p:tgtEl>
                                              <p:spTgt spid="2"/>
                                            </p:tgtEl>
                                          </p:cBhvr>
                                        </p:animEffect>
                                      </p:childTnLst>
                                    </p:cTn>
                                  </p:par>
                                  <p:par>
                                    <p:cTn id="8" presetID="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ới thiệu tổng quan về nước Đức từ kinh tế, văn hoá và con người">
            <a:extLst>
              <a:ext uri="{FF2B5EF4-FFF2-40B4-BE49-F238E27FC236}">
                <a16:creationId xmlns:a16="http://schemas.microsoft.com/office/drawing/2014/main" id="{0E845743-61BB-ED42-9050-FBC72782C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ktoberfest - Lễ hội bia lừng danh của nước Đức">
            <a:extLst>
              <a:ext uri="{FF2B5EF4-FFF2-40B4-BE49-F238E27FC236}">
                <a16:creationId xmlns:a16="http://schemas.microsoft.com/office/drawing/2014/main" id="{8F739C88-E48C-694A-87EF-9B86A00BC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118078"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720D5D4-EF0B-EB40-960A-6552CAD54A42}"/>
              </a:ext>
            </a:extLst>
          </p:cNvPr>
          <p:cNvSpPr/>
          <p:nvPr/>
        </p:nvSpPr>
        <p:spPr>
          <a:xfrm>
            <a:off x="6096000" y="3059667"/>
            <a:ext cx="2749471" cy="369332"/>
          </a:xfrm>
          <a:prstGeom prst="rect">
            <a:avLst/>
          </a:prstGeom>
        </p:spPr>
        <p:txBody>
          <a:bodyPr wrap="none">
            <a:spAutoFit/>
          </a:bodyPr>
          <a:lstStyle/>
          <a:p>
            <a:pPr fontAlgn="base"/>
            <a:r>
              <a:rPr lang="en-US" b="1" dirty="0" err="1">
                <a:solidFill>
                  <a:srgbClr val="FFFF00"/>
                </a:solidFill>
                <a:latin typeface="open sans" panose="020B0606030504020204" pitchFamily="34" charset="0"/>
              </a:rPr>
              <a:t>Lễ</a:t>
            </a:r>
            <a:r>
              <a:rPr lang="en-US" b="1" dirty="0">
                <a:solidFill>
                  <a:srgbClr val="FFFF00"/>
                </a:solidFill>
                <a:latin typeface="open sans" panose="020B0606030504020204" pitchFamily="34" charset="0"/>
              </a:rPr>
              <a:t> </a:t>
            </a:r>
            <a:r>
              <a:rPr lang="en-US" b="1" dirty="0" err="1">
                <a:solidFill>
                  <a:srgbClr val="FFFF00"/>
                </a:solidFill>
                <a:latin typeface="open sans" panose="020B0606030504020204" pitchFamily="34" charset="0"/>
              </a:rPr>
              <a:t>hội</a:t>
            </a:r>
            <a:r>
              <a:rPr lang="en-US" b="1" dirty="0">
                <a:solidFill>
                  <a:srgbClr val="FFFF00"/>
                </a:solidFill>
                <a:latin typeface="open sans" panose="020B0606030504020204" pitchFamily="34" charset="0"/>
              </a:rPr>
              <a:t> </a:t>
            </a:r>
            <a:r>
              <a:rPr lang="en-US" b="1" dirty="0" err="1">
                <a:solidFill>
                  <a:srgbClr val="FFFF00"/>
                </a:solidFill>
                <a:latin typeface="open sans" panose="020B0606030504020204" pitchFamily="34" charset="0"/>
              </a:rPr>
              <a:t>bia</a:t>
            </a:r>
            <a:r>
              <a:rPr lang="en-US" b="1" dirty="0">
                <a:solidFill>
                  <a:srgbClr val="FFFF00"/>
                </a:solidFill>
                <a:latin typeface="open sans" panose="020B0606030504020204" pitchFamily="34" charset="0"/>
              </a:rPr>
              <a:t> Oktoberfest</a:t>
            </a:r>
            <a:endParaRPr lang="en-US" b="1" i="0" dirty="0">
              <a:solidFill>
                <a:srgbClr val="FFFF00"/>
              </a:solidFill>
              <a:effectLst/>
              <a:latin typeface="open sans" panose="020B0606030504020204" pitchFamily="34" charset="0"/>
            </a:endParaRPr>
          </a:p>
        </p:txBody>
      </p:sp>
      <p:pic>
        <p:nvPicPr>
          <p:cNvPr id="1030" name="Picture 6" descr="Hãng xe Mercedes của nước nào? Logo có ý nghĩa gì?">
            <a:extLst>
              <a:ext uri="{FF2B5EF4-FFF2-40B4-BE49-F238E27FC236}">
                <a16:creationId xmlns:a16="http://schemas.microsoft.com/office/drawing/2014/main" id="{4953A71D-95EA-604D-BD69-B308EE387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8" y="3429000"/>
            <a:ext cx="611807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50 điều bạn nên làm khi du lịch Berlin (P1) - Trip Trip - Mạng xã hội, sàn  thương mại về du lịch">
            <a:extLst>
              <a:ext uri="{FF2B5EF4-FFF2-40B4-BE49-F238E27FC236}">
                <a16:creationId xmlns:a16="http://schemas.microsoft.com/office/drawing/2014/main" id="{F1E18469-547A-8545-AEB8-3746EDB666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8079" y="3428999"/>
            <a:ext cx="6096000" cy="360790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7A8D0616-7C0E-7441-9EF5-2459B8C96348}"/>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dirty="0">
                <a:latin typeface="Times New Roman" panose="02020603050405020304" pitchFamily="18" charset="0"/>
                <a:cs typeface="Times New Roman" panose="02020603050405020304" pitchFamily="18" charset="0"/>
              </a:rPr>
              <a:t>Đây là đất nước nào </a:t>
            </a:r>
          </a:p>
        </p:txBody>
      </p:sp>
    </p:spTree>
    <p:extLst>
      <p:ext uri="{BB962C8B-B14F-4D97-AF65-F5344CB8AC3E}">
        <p14:creationId xmlns:p14="http://schemas.microsoft.com/office/powerpoint/2010/main" val="76926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par>
                                <p:cTn id="14" presetID="5" presetClass="entr" presetSubtype="10"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checkerboard(across)">
                                      <p:cBhvr>
                                        <p:cTn id="16" dur="500"/>
                                        <p:tgtEl>
                                          <p:spTgt spid="1030"/>
                                        </p:tgtEl>
                                      </p:cBhvr>
                                    </p:animEffect>
                                  </p:childTnLst>
                                </p:cTn>
                              </p:par>
                              <p:par>
                                <p:cTn id="17" presetID="5"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checkerboard(across)">
                                      <p:cBhvr>
                                        <p:cTn id="19" dur="500"/>
                                        <p:tgtEl>
                                          <p:spTgt spid="1032"/>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460166" y="0"/>
            <a:ext cx="1992854" cy="923330"/>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54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rPr>
              <a:t>04.Mĩ</a:t>
            </a: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AutoShape 6">
            <a:extLst>
              <a:ext uri="{FF2B5EF4-FFF2-40B4-BE49-F238E27FC236}">
                <a16:creationId xmlns:a16="http://schemas.microsoft.com/office/drawing/2014/main" id="{4D512C82-7EAF-054B-BE33-3F8E3E3D6E98}"/>
              </a:ext>
            </a:extLst>
          </p:cNvPr>
          <p:cNvSpPr>
            <a:spLocks noChangeArrowheads="1"/>
          </p:cNvSpPr>
          <p:nvPr/>
        </p:nvSpPr>
        <p:spPr bwMode="auto">
          <a:xfrm>
            <a:off x="8149268" y="-140029"/>
            <a:ext cx="3352800" cy="3352800"/>
          </a:xfrm>
          <a:prstGeom prst="cloudCallout">
            <a:avLst>
              <a:gd name="adj1" fmla="val 25415"/>
              <a:gd name="adj2" fmla="val 57943"/>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biết</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nước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Mĩ</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theo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thể</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chế</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chính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trị</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gì</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a:t>
            </a:r>
          </a:p>
        </p:txBody>
      </p:sp>
      <p:sp>
        <p:nvSpPr>
          <p:cNvPr id="8" name="TextBox 7">
            <a:extLst>
              <a:ext uri="{FF2B5EF4-FFF2-40B4-BE49-F238E27FC236}">
                <a16:creationId xmlns:a16="http://schemas.microsoft.com/office/drawing/2014/main" id="{B446A22B-49F1-6E4A-85B2-6D5E2FD650CC}"/>
              </a:ext>
            </a:extLst>
          </p:cNvPr>
          <p:cNvSpPr txBox="1"/>
          <p:nvPr/>
        </p:nvSpPr>
        <p:spPr>
          <a:xfrm>
            <a:off x="158802" y="838259"/>
            <a:ext cx="2808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sz="3600" b="1" dirty="0">
                <a:solidFill>
                  <a:srgbClr val="002060"/>
                </a:solidFill>
                <a:latin typeface="Times New Roman" panose="02020603050405020304" pitchFamily="18" charset="0"/>
                <a:cs typeface="Times New Roman" panose="02020603050405020304" pitchFamily="18" charset="0"/>
              </a:rPr>
              <a:t>b</a:t>
            </a:r>
            <a:r>
              <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Chính trị.</a:t>
            </a:r>
            <a:endParaRPr kumimoji="0" lang="en-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E8470097-4B14-284F-9410-1C52CDAA7296}"/>
              </a:ext>
            </a:extLst>
          </p:cNvPr>
          <p:cNvSpPr/>
          <p:nvPr/>
        </p:nvSpPr>
        <p:spPr>
          <a:xfrm>
            <a:off x="186433" y="1555740"/>
            <a:ext cx="7895958" cy="1077218"/>
          </a:xfrm>
          <a:prstGeom prst="rect">
            <a:avLst/>
          </a:prstGeom>
        </p:spPr>
        <p:txBody>
          <a:bodyPr wrap="square">
            <a:spAutoFit/>
          </a:bodyPr>
          <a:lstStyle/>
          <a:p>
            <a:pPr lvl="0">
              <a:spcBef>
                <a:spcPct val="0"/>
              </a:spcBef>
              <a:defRPr/>
            </a:pP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Đề</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cao</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vai</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trò</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Tổng</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thống</a:t>
            </a:r>
            <a:r>
              <a:rPr lang="en-US" altLang="vi-VN" sz="3200" dirty="0">
                <a:solidFill>
                  <a:srgbClr val="000000"/>
                </a:solidFill>
                <a:latin typeface="Times New Roman" panose="02020603050405020304" pitchFamily="18" charset="0"/>
              </a:rPr>
              <a:t>, do 2 </a:t>
            </a:r>
            <a:r>
              <a:rPr lang="en-US" altLang="vi-VN" sz="3200" dirty="0" err="1">
                <a:solidFill>
                  <a:srgbClr val="000000"/>
                </a:solidFill>
                <a:latin typeface="Times New Roman" panose="02020603050405020304" pitchFamily="18" charset="0"/>
              </a:rPr>
              <a:t>Đảng</a:t>
            </a:r>
            <a:r>
              <a:rPr lang="en-US" altLang="vi-VN" sz="3200" dirty="0">
                <a:solidFill>
                  <a:srgbClr val="000000"/>
                </a:solidFill>
                <a:latin typeface="Times New Roman" panose="02020603050405020304" pitchFamily="18" charset="0"/>
              </a:rPr>
              <a:t> - </a:t>
            </a:r>
            <a:r>
              <a:rPr lang="en-US" altLang="vi-VN" sz="3200" dirty="0" err="1">
                <a:solidFill>
                  <a:srgbClr val="000000"/>
                </a:solidFill>
                <a:latin typeface="Times New Roman" panose="02020603050405020304" pitchFamily="18" charset="0"/>
              </a:rPr>
              <a:t>Cộng</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hòa</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và</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Dân</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chủ</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thay</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nhau</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cầm</a:t>
            </a:r>
            <a:r>
              <a:rPr lang="en-US" altLang="vi-VN" sz="3200" dirty="0">
                <a:solidFill>
                  <a:srgbClr val="000000"/>
                </a:solidFill>
                <a:latin typeface="Times New Roman" panose="02020603050405020304" pitchFamily="18" charset="0"/>
              </a:rPr>
              <a:t> </a:t>
            </a:r>
            <a:r>
              <a:rPr lang="en-US" altLang="vi-VN" sz="3200" dirty="0" err="1">
                <a:solidFill>
                  <a:srgbClr val="000000"/>
                </a:solidFill>
                <a:latin typeface="Times New Roman" panose="02020603050405020304" pitchFamily="18" charset="0"/>
              </a:rPr>
              <a:t>quyền</a:t>
            </a:r>
            <a:r>
              <a:rPr lang="en-US" altLang="vi-VN" sz="3200" dirty="0">
                <a:solidFill>
                  <a:srgbClr val="000000"/>
                </a:solidFill>
                <a:latin typeface="Times New Roman" panose="02020603050405020304" pitchFamily="18" charset="0"/>
              </a:rPr>
              <a:t>.</a:t>
            </a:r>
            <a:endParaRPr lang="en-US" altLang="vi-VN" sz="3200" u="sng" dirty="0">
              <a:solidFill>
                <a:srgbClr val="000000"/>
              </a:solidFill>
              <a:latin typeface="Times New Roman" panose="02020603050405020304" pitchFamily="18" charset="0"/>
            </a:endParaRPr>
          </a:p>
        </p:txBody>
      </p:sp>
      <p:sp>
        <p:nvSpPr>
          <p:cNvPr id="9" name="AutoShape 7">
            <a:extLst>
              <a:ext uri="{FF2B5EF4-FFF2-40B4-BE49-F238E27FC236}">
                <a16:creationId xmlns:a16="http://schemas.microsoft.com/office/drawing/2014/main" id="{1C2CAAD7-A926-5D44-AE4E-0790F8E07F3C}"/>
              </a:ext>
            </a:extLst>
          </p:cNvPr>
          <p:cNvSpPr>
            <a:spLocks noChangeArrowheads="1"/>
          </p:cNvSpPr>
          <p:nvPr/>
        </p:nvSpPr>
        <p:spPr bwMode="auto">
          <a:xfrm>
            <a:off x="8293080" y="19797"/>
            <a:ext cx="3352800" cy="2775941"/>
          </a:xfrm>
          <a:prstGeom prst="cloudCallout">
            <a:avLst>
              <a:gd name="adj1" fmla="val 14890"/>
              <a:gd name="adj2" fmla="val 65851"/>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nêu</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chính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sách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đối</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nội</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đối</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ngoại</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của</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lang="en-US" altLang="vi-VN" sz="2400" b="1" dirty="0" err="1">
                <a:solidFill>
                  <a:srgbClr val="FF6600"/>
                </a:solidFill>
                <a:latin typeface="Times New Roman" panose="02020603050405020304" pitchFamily="18" charset="0"/>
              </a:rPr>
              <a:t>Mĩ</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a:t>
            </a:r>
          </a:p>
        </p:txBody>
      </p:sp>
      <p:pic>
        <p:nvPicPr>
          <p:cNvPr id="12" name="Picture 11" descr="Tank Gif by Gray-Feathers on DeviantArt">
            <a:extLst>
              <a:ext uri="{FF2B5EF4-FFF2-40B4-BE49-F238E27FC236}">
                <a16:creationId xmlns:a16="http://schemas.microsoft.com/office/drawing/2014/main" id="{03481E9D-A9AD-F646-B5B8-ADD89E00F2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69" t="24363" r="10851" b="18549"/>
          <a:stretch/>
        </p:blipFill>
        <p:spPr bwMode="auto">
          <a:xfrm flipH="1">
            <a:off x="4310647" y="5112979"/>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ank Gif by Gray-Feathers on DeviantArt">
            <a:extLst>
              <a:ext uri="{FF2B5EF4-FFF2-40B4-BE49-F238E27FC236}">
                <a16:creationId xmlns:a16="http://schemas.microsoft.com/office/drawing/2014/main" id="{2AB1B669-412A-B143-A51E-D51C0AB9CD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69" t="24363" r="10851" b="18549"/>
          <a:stretch/>
        </p:blipFill>
        <p:spPr bwMode="auto">
          <a:xfrm>
            <a:off x="-213262" y="5082030"/>
            <a:ext cx="3882163" cy="18850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B46E7DA-6565-AC45-82C5-16EBD620B71F}"/>
              </a:ext>
            </a:extLst>
          </p:cNvPr>
          <p:cNvSpPr txBox="1"/>
          <p:nvPr/>
        </p:nvSpPr>
        <p:spPr>
          <a:xfrm>
            <a:off x="-130752" y="4466648"/>
            <a:ext cx="2808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sz="3600" b="1" noProof="0" dirty="0">
                <a:solidFill>
                  <a:srgbClr val="002060"/>
                </a:solidFill>
                <a:latin typeface="Times New Roman" panose="02020603050405020304" pitchFamily="18" charset="0"/>
                <a:cs typeface="Times New Roman" panose="02020603050405020304" pitchFamily="18" charset="0"/>
              </a:rPr>
              <a:t>c</a:t>
            </a:r>
            <a:r>
              <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Đặc điểm.</a:t>
            </a:r>
            <a:endParaRPr kumimoji="0" lang="en-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4014609E-702D-1E4D-9AE8-2AFC7B70B29C}"/>
              </a:ext>
            </a:extLst>
          </p:cNvPr>
          <p:cNvSpPr/>
          <p:nvPr/>
        </p:nvSpPr>
        <p:spPr>
          <a:xfrm>
            <a:off x="979006" y="5009872"/>
            <a:ext cx="6712094" cy="584775"/>
          </a:xfrm>
          <a:prstGeom prst="rect">
            <a:avLst/>
          </a:prstGeom>
        </p:spPr>
        <p:txBody>
          <a:bodyPr wrap="none">
            <a:spAutoFit/>
          </a:bodyPr>
          <a:lstStyle/>
          <a:p>
            <a:r>
              <a:rPr lang="en-US" altLang="x-none" sz="3200" b="1" i="1" dirty="0" err="1">
                <a:solidFill>
                  <a:srgbClr val="FF3300"/>
                </a:solidFill>
                <a:latin typeface="Times New Roman" panose="02020603050405020304" pitchFamily="18" charset="0"/>
                <a:cs typeface="Times New Roman" panose="02020603050405020304" pitchFamily="18" charset="0"/>
              </a:rPr>
              <a:t>Chủ</a:t>
            </a:r>
            <a:r>
              <a:rPr lang="en-US" altLang="x-none" sz="3200" b="1" i="1" dirty="0">
                <a:solidFill>
                  <a:srgbClr val="FF3300"/>
                </a:solidFill>
                <a:latin typeface="Times New Roman" panose="02020603050405020304" pitchFamily="18" charset="0"/>
                <a:cs typeface="Times New Roman" panose="02020603050405020304" pitchFamily="18" charset="0"/>
              </a:rPr>
              <a:t> </a:t>
            </a:r>
            <a:r>
              <a:rPr lang="en-US" altLang="x-none" sz="3200" b="1" i="1" dirty="0" err="1">
                <a:solidFill>
                  <a:srgbClr val="FF3300"/>
                </a:solidFill>
                <a:latin typeface="Times New Roman" panose="02020603050405020304" pitchFamily="18" charset="0"/>
                <a:cs typeface="Times New Roman" panose="02020603050405020304" pitchFamily="18" charset="0"/>
              </a:rPr>
              <a:t>nghĩa</a:t>
            </a:r>
            <a:r>
              <a:rPr lang="en-US" altLang="x-none" sz="3200" b="1" i="1" dirty="0">
                <a:solidFill>
                  <a:srgbClr val="FF3300"/>
                </a:solidFill>
                <a:latin typeface="Times New Roman" panose="02020603050405020304" pitchFamily="18" charset="0"/>
                <a:cs typeface="Times New Roman" panose="02020603050405020304" pitchFamily="18" charset="0"/>
              </a:rPr>
              <a:t> </a:t>
            </a:r>
            <a:r>
              <a:rPr lang="en-US" altLang="x-none" sz="3200" b="1" i="1" dirty="0" err="1">
                <a:solidFill>
                  <a:srgbClr val="FF3300"/>
                </a:solidFill>
                <a:latin typeface="Times New Roman" panose="02020603050405020304" pitchFamily="18" charset="0"/>
                <a:cs typeface="Times New Roman" panose="02020603050405020304" pitchFamily="18" charset="0"/>
              </a:rPr>
              <a:t>đế</a:t>
            </a:r>
            <a:r>
              <a:rPr lang="en-US" altLang="x-none" sz="3200" b="1" i="1" dirty="0">
                <a:solidFill>
                  <a:srgbClr val="FF3300"/>
                </a:solidFill>
                <a:latin typeface="Times New Roman" panose="02020603050405020304" pitchFamily="18" charset="0"/>
                <a:cs typeface="Times New Roman" panose="02020603050405020304" pitchFamily="18" charset="0"/>
              </a:rPr>
              <a:t> </a:t>
            </a:r>
            <a:r>
              <a:rPr lang="en-US" altLang="x-none" sz="3200" b="1" i="1" dirty="0" err="1">
                <a:solidFill>
                  <a:srgbClr val="FF3300"/>
                </a:solidFill>
                <a:latin typeface="Times New Roman" panose="02020603050405020304" pitchFamily="18" charset="0"/>
                <a:cs typeface="Times New Roman" panose="02020603050405020304" pitchFamily="18" charset="0"/>
              </a:rPr>
              <a:t>quốc</a:t>
            </a:r>
            <a:r>
              <a:rPr lang="en-US" altLang="x-none" sz="3200" b="1" i="1" dirty="0">
                <a:solidFill>
                  <a:srgbClr val="FF3300"/>
                </a:solidFill>
                <a:latin typeface="Times New Roman" panose="02020603050405020304" pitchFamily="18" charset="0"/>
                <a:cs typeface="Times New Roman" panose="02020603050405020304" pitchFamily="18" charset="0"/>
              </a:rPr>
              <a:t> </a:t>
            </a:r>
            <a:r>
              <a:rPr lang="en-US" altLang="x-none" sz="3200" b="1" i="1" dirty="0" err="1">
                <a:solidFill>
                  <a:srgbClr val="FF3300"/>
                </a:solidFill>
                <a:latin typeface="Times New Roman" panose="02020603050405020304" pitchFamily="18" charset="0"/>
                <a:cs typeface="Times New Roman" panose="02020603050405020304" pitchFamily="18" charset="0"/>
              </a:rPr>
              <a:t>thực</a:t>
            </a:r>
            <a:r>
              <a:rPr lang="en-US" altLang="x-none" sz="3200" b="1" i="1" dirty="0">
                <a:solidFill>
                  <a:srgbClr val="FF3300"/>
                </a:solidFill>
                <a:latin typeface="Times New Roman" panose="02020603050405020304" pitchFamily="18" charset="0"/>
                <a:cs typeface="Times New Roman" panose="02020603050405020304" pitchFamily="18" charset="0"/>
              </a:rPr>
              <a:t> </a:t>
            </a:r>
            <a:r>
              <a:rPr lang="en-US" altLang="x-none" sz="3200" b="1" i="1" dirty="0" err="1">
                <a:solidFill>
                  <a:srgbClr val="FF3300"/>
                </a:solidFill>
                <a:latin typeface="Times New Roman" panose="02020603050405020304" pitchFamily="18" charset="0"/>
                <a:cs typeface="Times New Roman" panose="02020603050405020304" pitchFamily="18" charset="0"/>
              </a:rPr>
              <a:t>dân</a:t>
            </a:r>
            <a:r>
              <a:rPr lang="en-US" altLang="x-none" sz="3200" b="1" i="1" dirty="0">
                <a:solidFill>
                  <a:srgbClr val="FF3300"/>
                </a:solidFill>
                <a:latin typeface="Times New Roman" panose="02020603050405020304" pitchFamily="18" charset="0"/>
                <a:cs typeface="Times New Roman" panose="02020603050405020304" pitchFamily="18" charset="0"/>
              </a:rPr>
              <a:t> </a:t>
            </a:r>
            <a:r>
              <a:rPr lang="en-US" altLang="x-none" sz="3200" b="1" i="1" dirty="0" err="1">
                <a:solidFill>
                  <a:srgbClr val="FF3300"/>
                </a:solidFill>
                <a:latin typeface="Times New Roman" panose="02020603050405020304" pitchFamily="18" charset="0"/>
                <a:cs typeface="Times New Roman" panose="02020603050405020304" pitchFamily="18" charset="0"/>
              </a:rPr>
              <a:t>kiểu</a:t>
            </a:r>
            <a:r>
              <a:rPr lang="en-US" altLang="x-none" sz="3200" b="1" i="1" dirty="0">
                <a:solidFill>
                  <a:srgbClr val="FF3300"/>
                </a:solidFill>
                <a:latin typeface="Times New Roman" panose="02020603050405020304" pitchFamily="18" charset="0"/>
                <a:cs typeface="Times New Roman" panose="02020603050405020304" pitchFamily="18" charset="0"/>
              </a:rPr>
              <a:t> </a:t>
            </a:r>
            <a:r>
              <a:rPr lang="en-US" altLang="x-none" sz="3200" b="1" i="1" dirty="0" err="1">
                <a:solidFill>
                  <a:srgbClr val="FF3300"/>
                </a:solidFill>
                <a:latin typeface="Times New Roman" panose="02020603050405020304" pitchFamily="18" charset="0"/>
                <a:cs typeface="Times New Roman" panose="02020603050405020304" pitchFamily="18" charset="0"/>
              </a:rPr>
              <a:t>mới</a:t>
            </a:r>
            <a:r>
              <a:rPr lang="en-US" altLang="x-none" sz="3200" b="1" i="1" dirty="0">
                <a:solidFill>
                  <a:srgbClr val="FF3300"/>
                </a:solidFill>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E43B7E38-7846-174E-BCA1-13CCE37E7159}"/>
              </a:ext>
            </a:extLst>
          </p:cNvPr>
          <p:cNvSpPr/>
          <p:nvPr/>
        </p:nvSpPr>
        <p:spPr>
          <a:xfrm>
            <a:off x="119556" y="2943013"/>
            <a:ext cx="7962835" cy="1569660"/>
          </a:xfrm>
          <a:prstGeom prst="rect">
            <a:avLst/>
          </a:prstGeom>
        </p:spPr>
        <p:txBody>
          <a:bodyPr wrap="square">
            <a:spAutoFit/>
          </a:bodyPr>
          <a:lstStyle/>
          <a:p>
            <a:pPr>
              <a:spcBef>
                <a:spcPct val="0"/>
              </a:spcBef>
              <a:buFontTx/>
              <a:buChar char="-"/>
            </a:pPr>
            <a:r>
              <a:rPr lang="vi-VN" altLang="vi-VN" sz="3200" dirty="0">
                <a:solidFill>
                  <a:srgbClr val="000000"/>
                </a:solidFill>
                <a:latin typeface="Times New Roman" panose="02020603050405020304" pitchFamily="18" charset="0"/>
              </a:rPr>
              <a:t> </a:t>
            </a:r>
            <a:r>
              <a:rPr lang="vi-VN" altLang="vi-VN" sz="3200" b="1" dirty="0">
                <a:solidFill>
                  <a:srgbClr val="000000"/>
                </a:solidFill>
                <a:latin typeface="Times New Roman" panose="02020603050405020304" pitchFamily="18" charset="0"/>
              </a:rPr>
              <a:t>Đối nội: </a:t>
            </a:r>
            <a:r>
              <a:rPr lang="vi-VN" altLang="vi-VN" sz="3200" dirty="0">
                <a:solidFill>
                  <a:srgbClr val="000000"/>
                </a:solidFill>
                <a:latin typeface="Times New Roman" panose="02020603050405020304" pitchFamily="18" charset="0"/>
              </a:rPr>
              <a:t>Bảo vệ quyền lợi giai cấp tư sản</a:t>
            </a:r>
          </a:p>
          <a:p>
            <a:pPr lvl="0">
              <a:spcBef>
                <a:spcPct val="0"/>
              </a:spcBef>
            </a:pPr>
            <a:r>
              <a:rPr lang="vi-VN" altLang="vi-VN" sz="3200" b="1" dirty="0">
                <a:solidFill>
                  <a:srgbClr val="000000"/>
                </a:solidFill>
                <a:latin typeface="Times New Roman" panose="02020603050405020304" pitchFamily="18" charset="0"/>
              </a:rPr>
              <a:t>- Đối ngoại: </a:t>
            </a:r>
            <a:r>
              <a:rPr lang="vi-VN" altLang="vi-VN" sz="3200" dirty="0">
                <a:solidFill>
                  <a:srgbClr val="000000"/>
                </a:solidFill>
                <a:latin typeface="Times New Roman" panose="02020603050405020304" pitchFamily="18" charset="0"/>
              </a:rPr>
              <a:t>Tăng cường bành trướng, tranh giành thuộc địa.</a:t>
            </a:r>
          </a:p>
        </p:txBody>
      </p:sp>
      <p:pic>
        <p:nvPicPr>
          <p:cNvPr id="16" name="Picture 15">
            <a:extLst>
              <a:ext uri="{FF2B5EF4-FFF2-40B4-BE49-F238E27FC236}">
                <a16:creationId xmlns:a16="http://schemas.microsoft.com/office/drawing/2014/main" id="{CA2A9D8C-DC0B-CD4A-9931-C9BD691E5F22}"/>
              </a:ext>
            </a:extLst>
          </p:cNvPr>
          <p:cNvPicPr>
            <a:picLocks noChangeAspect="1"/>
          </p:cNvPicPr>
          <p:nvPr/>
        </p:nvPicPr>
        <p:blipFill>
          <a:blip r:embed="rId3"/>
          <a:stretch>
            <a:fillRect/>
          </a:stretch>
        </p:blipFill>
        <p:spPr>
          <a:xfrm>
            <a:off x="9579475" y="2686127"/>
            <a:ext cx="3352800" cy="4585562"/>
          </a:xfrm>
          <a:prstGeom prst="rect">
            <a:avLst/>
          </a:prstGeom>
        </p:spPr>
      </p:pic>
      <p:sp>
        <p:nvSpPr>
          <p:cNvPr id="17" name="AutoShape 7">
            <a:extLst>
              <a:ext uri="{FF2B5EF4-FFF2-40B4-BE49-F238E27FC236}">
                <a16:creationId xmlns:a16="http://schemas.microsoft.com/office/drawing/2014/main" id="{6F940E9A-61ED-3A41-ADE2-B270E46175FF}"/>
              </a:ext>
            </a:extLst>
          </p:cNvPr>
          <p:cNvSpPr>
            <a:spLocks noChangeArrowheads="1"/>
          </p:cNvSpPr>
          <p:nvPr/>
        </p:nvSpPr>
        <p:spPr bwMode="auto">
          <a:xfrm>
            <a:off x="8345210" y="78734"/>
            <a:ext cx="3352800" cy="2775941"/>
          </a:xfrm>
          <a:prstGeom prst="cloudCallout">
            <a:avLst>
              <a:gd name="adj1" fmla="val 14890"/>
              <a:gd name="adj2" fmla="val 65851"/>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nêu</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đặc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điểm</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chủ</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nghĩa</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đế</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quốc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của</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lang="en-US" altLang="vi-VN" sz="2400" b="1" dirty="0" err="1">
                <a:solidFill>
                  <a:srgbClr val="FF6600"/>
                </a:solidFill>
                <a:latin typeface="Times New Roman" panose="02020603050405020304" pitchFamily="18" charset="0"/>
              </a:rPr>
              <a:t>Mĩ</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a:t>
            </a:r>
          </a:p>
        </p:txBody>
      </p:sp>
      <p:pic>
        <p:nvPicPr>
          <p:cNvPr id="19" name="Picture 4">
            <a:extLst>
              <a:ext uri="{FF2B5EF4-FFF2-40B4-BE49-F238E27FC236}">
                <a16:creationId xmlns:a16="http://schemas.microsoft.com/office/drawing/2014/main" id="{48559089-3C6B-A44A-AE1F-7267DC4E1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4048" y="5646997"/>
            <a:ext cx="2176555" cy="196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315594"/>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50000">
                                          <p:cBhvr additive="base">
                                            <p:cTn id="19"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14:presetBounceEnd="50000">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14:bounceEnd="50000">
                                          <p:cBhvr additive="base">
                                            <p:cTn id="34"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2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14:presetBounceEnd="50000">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14:bounceEnd="50000">
                                          <p:cBhvr additive="base">
                                            <p:cTn id="48"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49" dur="500" fill="hold"/>
                                            <p:tgtEl>
                                              <p:spTgt spid="15"/>
                                            </p:tgtEl>
                                            <p:attrNameLst>
                                              <p:attrName>ppt_y</p:attrName>
                                            </p:attrNameLst>
                                          </p:cBhvr>
                                          <p:tavLst>
                                            <p:tav tm="0">
                                              <p:val>
                                                <p:strVal val="#ppt_y"/>
                                              </p:val>
                                            </p:tav>
                                            <p:tav tm="100000">
                                              <p:val>
                                                <p:strVal val="#ppt_y"/>
                                              </p:val>
                                            </p:tav>
                                          </p:tavLst>
                                        </p:anim>
                                      </p:childTnLst>
                                    </p:cTn>
                                  </p:par>
                                  <p:par>
                                    <p:cTn id="50" presetID="2" presetClass="entr" presetSubtype="9" fill="hold" nodeType="withEffect" p14:presetBounceEnd="50000">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14:bounceEnd="50000">
                                          <p:cBhvr additive="base">
                                            <p:cTn id="52"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53" dur="500" fill="hold"/>
                                            <p:tgtEl>
                                              <p:spTgt spid="12"/>
                                            </p:tgtEl>
                                            <p:attrNameLst>
                                              <p:attrName>ppt_y</p:attrName>
                                            </p:attrNameLst>
                                          </p:cBhvr>
                                          <p:tavLst>
                                            <p:tav tm="0">
                                              <p:val>
                                                <p:strVal val="0-#ppt_h/2"/>
                                              </p:val>
                                            </p:tav>
                                            <p:tav tm="100000">
                                              <p:val>
                                                <p:strVal val="#ppt_y"/>
                                              </p:val>
                                            </p:tav>
                                          </p:tavLst>
                                        </p:anim>
                                      </p:childTnLst>
                                    </p:cTn>
                                  </p:par>
                                  <p:par>
                                    <p:cTn id="54" presetID="2" presetClass="entr" presetSubtype="9" fill="hold" nodeType="withEffect" p14:presetBounceEnd="50000">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14:bounceEnd="50000">
                                          <p:cBhvr additive="base">
                                            <p:cTn id="56"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57"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 presetClass="exit" presetSubtype="10" fill="hold" grpId="1" nodeType="clickEffect">
                                      <p:stCondLst>
                                        <p:cond delay="0"/>
                                      </p:stCondLst>
                                      <p:childTnLst>
                                        <p:animEffect transition="out" filter="checkerboard(across)">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2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par>
                                    <p:cTn id="66" presetID="2" presetClass="entr" presetSubtype="1" fill="hold" grpId="0" nodeType="withEffect" p14:presetBounceEnd="50000">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14:bounceEnd="50000">
                                          <p:cBhvr additive="base">
                                            <p:cTn id="68"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69"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14:presetBounceEnd="50000">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14:bounceEnd="50000">
                                          <p:cBhvr additive="base">
                                            <p:cTn id="74"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7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8" grpId="0"/>
          <p:bldP spid="5" grpId="0"/>
          <p:bldP spid="9" grpId="0" animBg="1"/>
          <p:bldP spid="9" grpId="1" animBg="1"/>
          <p:bldP spid="14" grpId="0"/>
          <p:bldP spid="7" grpId="0"/>
          <p:bldP spid="15" grpId="0"/>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0-#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2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0-#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par>
                                    <p:cTn id="50" presetID="2" presetClass="entr" presetSubtype="9"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0-#ppt_w/2"/>
                                              </p:val>
                                            </p:tav>
                                            <p:tav tm="100000">
                                              <p:val>
                                                <p:strVal val="#ppt_x"/>
                                              </p:val>
                                            </p:tav>
                                          </p:tavLst>
                                        </p:anim>
                                        <p:anim calcmode="lin" valueType="num">
                                          <p:cBhvr additive="base">
                                            <p:cTn id="53" dur="500" fill="hold"/>
                                            <p:tgtEl>
                                              <p:spTgt spid="12"/>
                                            </p:tgtEl>
                                            <p:attrNameLst>
                                              <p:attrName>ppt_y</p:attrName>
                                            </p:attrNameLst>
                                          </p:cBhvr>
                                          <p:tavLst>
                                            <p:tav tm="0">
                                              <p:val>
                                                <p:strVal val="0-#ppt_h/2"/>
                                              </p:val>
                                            </p:tav>
                                            <p:tav tm="100000">
                                              <p:val>
                                                <p:strVal val="#ppt_y"/>
                                              </p:val>
                                            </p:tav>
                                          </p:tavLst>
                                        </p:anim>
                                      </p:childTnLst>
                                    </p:cTn>
                                  </p:par>
                                  <p:par>
                                    <p:cTn id="54" presetID="2" presetClass="entr" presetSubtype="9"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0-#ppt_w/2"/>
                                              </p:val>
                                            </p:tav>
                                            <p:tav tm="100000">
                                              <p:val>
                                                <p:strVal val="#ppt_x"/>
                                              </p:val>
                                            </p:tav>
                                          </p:tavLst>
                                        </p:anim>
                                        <p:anim calcmode="lin" valueType="num">
                                          <p:cBhvr additive="base">
                                            <p:cTn id="57"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 presetClass="exit" presetSubtype="10" fill="hold" grpId="1" nodeType="clickEffect">
                                      <p:stCondLst>
                                        <p:cond delay="0"/>
                                      </p:stCondLst>
                                      <p:childTnLst>
                                        <p:animEffect transition="out" filter="checkerboard(across)">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2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par>
                                    <p:cTn id="66" presetID="2" presetClass="entr" presetSubtype="1"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500" fill="hold"/>
                                            <p:tgtEl>
                                              <p:spTgt spid="14"/>
                                            </p:tgtEl>
                                            <p:attrNameLst>
                                              <p:attrName>ppt_x</p:attrName>
                                            </p:attrNameLst>
                                          </p:cBhvr>
                                          <p:tavLst>
                                            <p:tav tm="0">
                                              <p:val>
                                                <p:strVal val="#ppt_x"/>
                                              </p:val>
                                            </p:tav>
                                            <p:tav tm="100000">
                                              <p:val>
                                                <p:strVal val="#ppt_x"/>
                                              </p:val>
                                            </p:tav>
                                          </p:tavLst>
                                        </p:anim>
                                        <p:anim calcmode="lin" valueType="num">
                                          <p:cBhvr additive="base">
                                            <p:cTn id="69"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additive="base">
                                            <p:cTn id="74" dur="500" fill="hold"/>
                                            <p:tgtEl>
                                              <p:spTgt spid="7"/>
                                            </p:tgtEl>
                                            <p:attrNameLst>
                                              <p:attrName>ppt_x</p:attrName>
                                            </p:attrNameLst>
                                          </p:cBhvr>
                                          <p:tavLst>
                                            <p:tav tm="0">
                                              <p:val>
                                                <p:strVal val="#ppt_x"/>
                                              </p:val>
                                            </p:tav>
                                            <p:tav tm="100000">
                                              <p:val>
                                                <p:strVal val="#ppt_x"/>
                                              </p:val>
                                            </p:tav>
                                          </p:tavLst>
                                        </p:anim>
                                        <p:anim calcmode="lin" valueType="num">
                                          <p:cBhvr additive="base">
                                            <p:cTn id="7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8" grpId="0"/>
          <p:bldP spid="5" grpId="0"/>
          <p:bldP spid="9" grpId="0" animBg="1"/>
          <p:bldP spid="9" grpId="1" animBg="1"/>
          <p:bldP spid="14" grpId="0"/>
          <p:bldP spid="7" grpId="0"/>
          <p:bldP spid="15" grpId="0"/>
          <p:bldP spid="1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7432FB-3976-AF41-A335-76D56D0E8137}"/>
              </a:ext>
            </a:extLst>
          </p:cNvPr>
          <p:cNvGrpSpPr/>
          <p:nvPr/>
        </p:nvGrpSpPr>
        <p:grpSpPr>
          <a:xfrm>
            <a:off x="0" y="0"/>
            <a:ext cx="12192000" cy="6858000"/>
            <a:chOff x="0" y="0"/>
            <a:chExt cx="12192000" cy="6858000"/>
          </a:xfrm>
        </p:grpSpPr>
        <p:pic>
          <p:nvPicPr>
            <p:cNvPr id="6146" name="Picture 2" descr="tmp881580326508298241">
              <a:extLst>
                <a:ext uri="{FF2B5EF4-FFF2-40B4-BE49-F238E27FC236}">
                  <a16:creationId xmlns:a16="http://schemas.microsoft.com/office/drawing/2014/main" id="{CB805BE3-5969-7748-94F0-A4781B398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5E85D6C-1F20-4342-8420-8553521E0334}"/>
                </a:ext>
              </a:extLst>
            </p:cNvPr>
            <p:cNvSpPr/>
            <p:nvPr/>
          </p:nvSpPr>
          <p:spPr>
            <a:xfrm>
              <a:off x="2389124" y="540512"/>
              <a:ext cx="39751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chemeClr val="tx1"/>
                  </a:solidFill>
                </a:rPr>
                <a:t>BẢN ĐỒ THUỘC ĐỊA NĂM 1900</a:t>
              </a:r>
            </a:p>
          </p:txBody>
        </p:sp>
      </p:grpSp>
      <p:pic>
        <p:nvPicPr>
          <p:cNvPr id="5" name="Graphic 4" descr="Marker">
            <a:extLst>
              <a:ext uri="{FF2B5EF4-FFF2-40B4-BE49-F238E27FC236}">
                <a16:creationId xmlns:a16="http://schemas.microsoft.com/office/drawing/2014/main" id="{E779151D-B363-6A40-A80E-0172585FA6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3616" y="2709489"/>
            <a:ext cx="1164336" cy="1164336"/>
          </a:xfrm>
          <a:prstGeom prst="rect">
            <a:avLst/>
          </a:prstGeom>
        </p:spPr>
      </p:pic>
    </p:spTree>
    <p:extLst>
      <p:ext uri="{BB962C8B-B14F-4D97-AF65-F5344CB8AC3E}">
        <p14:creationId xmlns:p14="http://schemas.microsoft.com/office/powerpoint/2010/main" val="174144696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500"/>
                                        <p:tgtEl>
                                          <p:spTgt spid="3"/>
                                        </p:tgtEl>
                                      </p:cBhvr>
                                    </p:animEffect>
                                  </p:childTnLst>
                                </p:cTn>
                              </p:par>
                            </p:childTnLst>
                          </p:cTn>
                        </p:par>
                        <p:par>
                          <p:cTn id="8" fill="hold">
                            <p:stCondLst>
                              <p:cond delay="500"/>
                            </p:stCondLst>
                            <p:childTnLst>
                              <p:par>
                                <p:cTn id="9" presetID="22" presetClass="entr" presetSubtype="4" repeatCount="indefinite"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5122" name="Picture 2" descr="Kết quả bầu cử Mỹ 2020 ngày 8/11: Biden đắc cử Tổng thống Mỹ">
            <a:extLst>
              <a:ext uri="{FF2B5EF4-FFF2-40B4-BE49-F238E27FC236}">
                <a16:creationId xmlns:a16="http://schemas.microsoft.com/office/drawing/2014/main" id="{28505A0D-C3C1-4645-A2A7-F6183FF05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89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DB9088C-D050-234E-956F-4862A6902925}"/>
              </a:ext>
            </a:extLst>
          </p:cNvPr>
          <p:cNvSpPr/>
          <p:nvPr/>
        </p:nvSpPr>
        <p:spPr>
          <a:xfrm>
            <a:off x="3255264" y="6273225"/>
            <a:ext cx="6224781" cy="584775"/>
          </a:xfrm>
          <a:prstGeom prst="rect">
            <a:avLst/>
          </a:prstGeom>
          <a:solidFill>
            <a:schemeClr val="bg1"/>
          </a:solidFill>
        </p:spPr>
        <p:txBody>
          <a:bodyPr wrap="none">
            <a:spAutoFit/>
          </a:bodyPr>
          <a:lstStyle/>
          <a:p>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Tổng thống Mĩ hiện </a:t>
            </a:r>
            <a:r>
              <a:rPr lang="vi-VN" sz="3200" b="1" dirty="0">
                <a:solidFill>
                  <a:srgbClr val="000000"/>
                </a:solidFill>
                <a:latin typeface="Times New Roman" panose="02020603050405020304" pitchFamily="18" charset="0"/>
                <a:cs typeface="Times New Roman" panose="02020603050405020304" pitchFamily="18" charset="0"/>
              </a:rPr>
              <a:t>nay Joe Biden</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61366188"/>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14:bounceEnd="50000">
                                          <p:cBhvr additive="base">
                                            <p:cTn id="11" dur="500" fill="hold"/>
                                            <p:tgtEl>
                                              <p:spTgt spid="512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122"/>
                                            </p:tgtEl>
                                            <p:attrNameLst>
                                              <p:attrName>ppt_y</p:attrName>
                                            </p:attrNameLst>
                                          </p:cBhvr>
                                          <p:tavLst>
                                            <p:tav tm="0">
                                              <p:val>
                                                <p:strVal val="0-#ppt_h/2"/>
                                              </p:val>
                                            </p:tav>
                                            <p:tav tm="100000">
                                              <p:val>
                                                <p:strVal val="#ppt_y"/>
                                              </p:val>
                                            </p:tav>
                                          </p:tavLst>
                                        </p:anim>
                                      </p:childTnLst>
                                    </p:cTn>
                                  </p:par>
                                  <p:par>
                                    <p:cTn id="13" presetID="2" presetClass="entr" presetSubtype="1" fill="hold" grpId="1"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0-#ppt_h/2"/>
                                              </p:val>
                                            </p:tav>
                                            <p:tav tm="100000">
                                              <p:val>
                                                <p:strVal val="#ppt_y"/>
                                              </p:val>
                                            </p:tav>
                                          </p:tavLst>
                                        </p:anim>
                                      </p:childTnLst>
                                    </p:cTn>
                                  </p:par>
                                  <p:par>
                                    <p:cTn id="13" presetID="2" presetClass="entr" presetSubtype="1"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2" name="Picture 4">
            <a:extLst>
              <a:ext uri="{FF2B5EF4-FFF2-40B4-BE49-F238E27FC236}">
                <a16:creationId xmlns:a16="http://schemas.microsoft.com/office/drawing/2014/main" id="{A9652807-65E1-AF4D-BADA-5A4BEE3FF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1628" y="425680"/>
            <a:ext cx="6464300" cy="6223000"/>
          </a:xfrm>
          <a:prstGeom prst="rect">
            <a:avLst/>
          </a:prstGeom>
          <a:noFill/>
          <a:extLst>
            <a:ext uri="{909E8E84-426E-40DD-AFC4-6F175D3DCCD1}">
              <a14:hiddenFill xmlns:a14="http://schemas.microsoft.com/office/drawing/2010/main">
                <a:solidFill>
                  <a:srgbClr val="FFFFFF"/>
                </a:solidFill>
              </a14:hiddenFill>
            </a:ext>
          </a:extLst>
        </p:spPr>
      </p:pic>
      <p:sp>
        <p:nvSpPr>
          <p:cNvPr id="1477" name="Google Shape;1477;p48"/>
          <p:cNvSpPr txBox="1">
            <a:spLocks noGrp="1"/>
          </p:cNvSpPr>
          <p:nvPr>
            <p:ph type="title"/>
          </p:nvPr>
        </p:nvSpPr>
        <p:spPr>
          <a:xfrm>
            <a:off x="297456" y="2398768"/>
            <a:ext cx="5754303" cy="1342415"/>
          </a:xfrm>
          <a:prstGeom prst="rect">
            <a:avLst/>
          </a:prstGeom>
        </p:spPr>
        <p:txBody>
          <a:bodyPr spcFirstLastPara="1" wrap="square" lIns="121900" tIns="121900" rIns="121900" bIns="121900" anchor="ctr" anchorCtr="0">
            <a:noAutofit/>
          </a:bodyPr>
          <a:lstStyle/>
          <a:p>
            <a:pPr lvl="0" algn="ctr"/>
            <a:r>
              <a:rPr lang="vi-VN" sz="3600" dirty="0"/>
              <a:t>Chuyển biến quan trọng ở các nước đế quốc</a:t>
            </a:r>
            <a:br>
              <a:rPr lang="vi-VN" sz="3600" dirty="0"/>
            </a:br>
            <a:r>
              <a:rPr lang="vi-VN" sz="2400" dirty="0"/>
              <a:t>(Hướng dẫn tự học)</a:t>
            </a:r>
            <a:endParaRPr lang="vi-VN" sz="3600" dirty="0"/>
          </a:p>
        </p:txBody>
      </p:sp>
      <p:sp>
        <p:nvSpPr>
          <p:cNvPr id="1478" name="Google Shape;1478;p48"/>
          <p:cNvSpPr txBox="1">
            <a:spLocks noGrp="1"/>
          </p:cNvSpPr>
          <p:nvPr>
            <p:ph type="title" idx="2"/>
          </p:nvPr>
        </p:nvSpPr>
        <p:spPr>
          <a:xfrm>
            <a:off x="844073" y="730987"/>
            <a:ext cx="2032000" cy="1557600"/>
          </a:xfrm>
          <a:prstGeom prst="rect">
            <a:avLst/>
          </a:prstGeom>
        </p:spPr>
        <p:txBody>
          <a:bodyPr spcFirstLastPara="1" wrap="square" lIns="121900" tIns="121900" rIns="121900" bIns="121900" anchor="b" anchorCtr="0">
            <a:noAutofit/>
          </a:bodyPr>
          <a:lstStyle/>
          <a:p>
            <a:pPr lvl="0"/>
            <a:r>
              <a:rPr lang="en" dirty="0"/>
              <a:t>II.</a:t>
            </a:r>
            <a:endParaRPr dirty="0"/>
          </a:p>
        </p:txBody>
      </p:sp>
      <p:pic>
        <p:nvPicPr>
          <p:cNvPr id="1028" name="Picture 4">
            <a:extLst>
              <a:ext uri="{FF2B5EF4-FFF2-40B4-BE49-F238E27FC236}">
                <a16:creationId xmlns:a16="http://schemas.microsoft.com/office/drawing/2014/main" id="{575249C4-CEB0-CB4E-9DC4-9CA12C54B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1461" y="4102586"/>
            <a:ext cx="5570862" cy="14770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Ảnh động Powerpoint CTU">
            <a:extLst>
              <a:ext uri="{FF2B5EF4-FFF2-40B4-BE49-F238E27FC236}">
                <a16:creationId xmlns:a16="http://schemas.microsoft.com/office/drawing/2014/main" id="{39EC67E7-57F7-4E44-96DB-50F881A24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33673">
            <a:off x="7181512" y="1673739"/>
            <a:ext cx="865623" cy="8079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Ảnh động Powerpoint CTU">
            <a:extLst>
              <a:ext uri="{FF2B5EF4-FFF2-40B4-BE49-F238E27FC236}">
                <a16:creationId xmlns:a16="http://schemas.microsoft.com/office/drawing/2014/main" id="{11D805B8-0F3C-1A4B-9CCE-04FBD78280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33673">
            <a:off x="10075036" y="2769316"/>
            <a:ext cx="865623" cy="80791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Ảnh động Powerpoint CTU">
            <a:extLst>
              <a:ext uri="{FF2B5EF4-FFF2-40B4-BE49-F238E27FC236}">
                <a16:creationId xmlns:a16="http://schemas.microsoft.com/office/drawing/2014/main" id="{2F79D5CD-883C-CA43-BBB3-8833148EE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33673">
            <a:off x="8528763" y="4607783"/>
            <a:ext cx="865623" cy="80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217654"/>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14:bounceEnd="50000">
                                          <p:cBhvr additive="base">
                                            <p:cTn id="7" dur="500" fill="hold"/>
                                            <p:tgtEl>
                                              <p:spTgt spid="147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47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477"/>
                                            </p:tgtEl>
                                            <p:attrNameLst>
                                              <p:attrName>style.visibility</p:attrName>
                                            </p:attrNameLst>
                                          </p:cBhvr>
                                          <p:to>
                                            <p:strVal val="visible"/>
                                          </p:to>
                                        </p:set>
                                        <p:anim calcmode="lin" valueType="num" p14:bounceEnd="50000">
                                          <p:cBhvr additive="base">
                                            <p:cTn id="11" dur="500" fill="hold"/>
                                            <p:tgtEl>
                                              <p:spTgt spid="147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4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cBhvr additive="base">
                                            <p:cTn id="7" dur="500" fill="hold"/>
                                            <p:tgtEl>
                                              <p:spTgt spid="1478"/>
                                            </p:tgtEl>
                                            <p:attrNameLst>
                                              <p:attrName>ppt_x</p:attrName>
                                            </p:attrNameLst>
                                          </p:cBhvr>
                                          <p:tavLst>
                                            <p:tav tm="0">
                                              <p:val>
                                                <p:strVal val="0-#ppt_w/2"/>
                                              </p:val>
                                            </p:tav>
                                            <p:tav tm="100000">
                                              <p:val>
                                                <p:strVal val="#ppt_x"/>
                                              </p:val>
                                            </p:tav>
                                          </p:tavLst>
                                        </p:anim>
                                        <p:anim calcmode="lin" valueType="num">
                                          <p:cBhvr additive="base">
                                            <p:cTn id="8" dur="500" fill="hold"/>
                                            <p:tgtEl>
                                              <p:spTgt spid="147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477"/>
                                            </p:tgtEl>
                                            <p:attrNameLst>
                                              <p:attrName>style.visibility</p:attrName>
                                            </p:attrNameLst>
                                          </p:cBhvr>
                                          <p:to>
                                            <p:strVal val="visible"/>
                                          </p:to>
                                        </p:set>
                                        <p:anim calcmode="lin" valueType="num">
                                          <p:cBhvr additive="base">
                                            <p:cTn id="11" dur="500" fill="hold"/>
                                            <p:tgtEl>
                                              <p:spTgt spid="1477"/>
                                            </p:tgtEl>
                                            <p:attrNameLst>
                                              <p:attrName>ppt_x</p:attrName>
                                            </p:attrNameLst>
                                          </p:cBhvr>
                                          <p:tavLst>
                                            <p:tav tm="0">
                                              <p:val>
                                                <p:strVal val="0-#ppt_w/2"/>
                                              </p:val>
                                            </p:tav>
                                            <p:tav tm="100000">
                                              <p:val>
                                                <p:strVal val="#ppt_x"/>
                                              </p:val>
                                            </p:tav>
                                          </p:tavLst>
                                        </p:anim>
                                        <p:anim calcmode="lin" valueType="num">
                                          <p:cBhvr additive="base">
                                            <p:cTn id="12" dur="500" fill="hold"/>
                                            <p:tgtEl>
                                              <p:spTgt spid="14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7F7FE-3B52-FE4B-92EA-017367FFC5E1}"/>
              </a:ext>
            </a:extLst>
          </p:cNvPr>
          <p:cNvSpPr/>
          <p:nvPr/>
        </p:nvSpPr>
        <p:spPr>
          <a:xfrm>
            <a:off x="1663432" y="1374116"/>
            <a:ext cx="5956568" cy="3405804"/>
          </a:xfrm>
          <a:prstGeom prst="rect">
            <a:avLst/>
          </a:prstGeom>
          <a:noFill/>
        </p:spPr>
        <p:txBody>
          <a:bodyPr wrap="square" lIns="121920" tIns="60960" rIns="121920" bIns="6096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0666"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kumimoji="0" lang="en-US" sz="10666"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0666"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kumimoji="0" lang="en-US" sz="10666"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0666"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kumimoji="0" lang="en-US" sz="10666"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0666"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kumimoji="0" lang="en-US" sz="10666"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19458" name="Picture 2">
            <a:extLst>
              <a:ext uri="{FF2B5EF4-FFF2-40B4-BE49-F238E27FC236}">
                <a16:creationId xmlns:a16="http://schemas.microsoft.com/office/drawing/2014/main" id="{B2A71684-CE09-8846-8A1C-1E7F2F2AD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268" y="4656668"/>
            <a:ext cx="2861733" cy="220133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a:extLst>
              <a:ext uri="{FF2B5EF4-FFF2-40B4-BE49-F238E27FC236}">
                <a16:creationId xmlns:a16="http://schemas.microsoft.com/office/drawing/2014/main" id="{009A2823-D4B1-124B-B1ED-35C00E469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15067" y="959248"/>
            <a:ext cx="1422400" cy="829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67183B4-D32F-C64F-8441-9385B9761F2D}"/>
              </a:ext>
            </a:extLst>
          </p:cNvPr>
          <p:cNvPicPr>
            <a:picLocks noChangeAspect="1"/>
          </p:cNvPicPr>
          <p:nvPr/>
        </p:nvPicPr>
        <p:blipFill>
          <a:blip r:embed="rId4"/>
          <a:stretch>
            <a:fillRect/>
          </a:stretch>
        </p:blipFill>
        <p:spPr>
          <a:xfrm>
            <a:off x="8190945" y="2222417"/>
            <a:ext cx="5115515" cy="5115515"/>
          </a:xfrm>
          <a:prstGeom prst="rect">
            <a:avLst/>
          </a:prstGeom>
        </p:spPr>
      </p:pic>
      <p:pic>
        <p:nvPicPr>
          <p:cNvPr id="5" name="Graphic 4" descr="Airplane">
            <a:extLst>
              <a:ext uri="{FF2B5EF4-FFF2-40B4-BE49-F238E27FC236}">
                <a16:creationId xmlns:a16="http://schemas.microsoft.com/office/drawing/2014/main" id="{64D656D9-7EB6-1244-A7FB-BD95718911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46064">
            <a:off x="8738141" y="-234392"/>
            <a:ext cx="2764343" cy="2764343"/>
          </a:xfrm>
          <a:prstGeom prst="rect">
            <a:avLst/>
          </a:prstGeom>
        </p:spPr>
      </p:pic>
    </p:spTree>
    <p:extLst>
      <p:ext uri="{BB962C8B-B14F-4D97-AF65-F5344CB8AC3E}">
        <p14:creationId xmlns:p14="http://schemas.microsoft.com/office/powerpoint/2010/main" val="16927699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ông ty Thế Hệ Mới | Tư vấn visa du học, du lịch, định cư - Tượng nữ thần  tự do ở New York">
            <a:extLst>
              <a:ext uri="{FF2B5EF4-FFF2-40B4-BE49-F238E27FC236}">
                <a16:creationId xmlns:a16="http://schemas.microsoft.com/office/drawing/2014/main" id="{78E89E9C-FC90-6340-AB3A-073F05FD4D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1943" y="1081449"/>
            <a:ext cx="6882618" cy="455340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1" y="948"/>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4457" y="728323"/>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0564" y="1078268"/>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11944" y="742560"/>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4687" y="3006642"/>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94511" y="3372360"/>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2598" y="3027873"/>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7676" y="-964467"/>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03" y="-671549"/>
            <a:ext cx="609600" cy="609600"/>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53174" y="736463"/>
            <a:ext cx="2651990" cy="2651990"/>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40506" y="1087040"/>
            <a:ext cx="2633741" cy="2639810"/>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29378" y="724575"/>
            <a:ext cx="2639810" cy="2639810"/>
          </a:xfrm>
          <a:prstGeom prst="rect">
            <a:avLst/>
          </a:prstGeom>
        </p:spPr>
      </p:pic>
      <p:pic>
        <p:nvPicPr>
          <p:cNvPr id="142" name="mau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06631" y="3021783"/>
            <a:ext cx="2651990" cy="2651990"/>
          </a:xfrm>
          <a:prstGeom prst="rect">
            <a:avLst/>
          </a:prstGeom>
        </p:spPr>
      </p:pic>
      <p:pic>
        <p:nvPicPr>
          <p:cNvPr id="143" name="mau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00260" y="3357219"/>
            <a:ext cx="2633741" cy="2639810"/>
          </a:xfrm>
          <a:prstGeom prst="rect">
            <a:avLst/>
          </a:prstGeom>
        </p:spPr>
      </p:pic>
      <p:pic>
        <p:nvPicPr>
          <p:cNvPr id="144" name="mau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81315" y="3006921"/>
            <a:ext cx="2651990" cy="2651990"/>
          </a:xfrm>
          <a:prstGeom prst="rect">
            <a:avLst/>
          </a:prstGeom>
        </p:spPr>
      </p:pic>
      <p:sp>
        <p:nvSpPr>
          <p:cNvPr id="2" name="Rectangle 1">
            <a:extLst>
              <a:ext uri="{FF2B5EF4-FFF2-40B4-BE49-F238E27FC236}">
                <a16:creationId xmlns:a16="http://schemas.microsoft.com/office/drawing/2014/main" id="{6B484ACD-7DA4-824A-B8E0-4439660468C8}"/>
              </a:ext>
            </a:extLst>
          </p:cNvPr>
          <p:cNvSpPr/>
          <p:nvPr/>
        </p:nvSpPr>
        <p:spPr>
          <a:xfrm>
            <a:off x="3262184" y="6020821"/>
            <a:ext cx="2446638" cy="602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2">
            <a:extLst>
              <a:ext uri="{FF2B5EF4-FFF2-40B4-BE49-F238E27FC236}">
                <a16:creationId xmlns:a16="http://schemas.microsoft.com/office/drawing/2014/main" id="{12D249CF-99B2-994E-B505-B9783BC6C433}"/>
              </a:ext>
            </a:extLst>
          </p:cNvPr>
          <p:cNvSpPr/>
          <p:nvPr/>
        </p:nvSpPr>
        <p:spPr>
          <a:xfrm>
            <a:off x="480518" y="5670780"/>
            <a:ext cx="871980" cy="360260"/>
          </a:xfrm>
          <a:custGeom>
            <a:avLst/>
            <a:gdLst>
              <a:gd name="connsiteX0" fmla="*/ 177740 w 1060056"/>
              <a:gd name="connsiteY0" fmla="*/ 0 h 330824"/>
              <a:gd name="connsiteX1" fmla="*/ 65445 w 1060056"/>
              <a:gd name="connsiteY1" fmla="*/ 272716 h 330824"/>
              <a:gd name="connsiteX2" fmla="*/ 899635 w 1060056"/>
              <a:gd name="connsiteY2" fmla="*/ 304800 h 330824"/>
              <a:gd name="connsiteX3" fmla="*/ 995887 w 1060056"/>
              <a:gd name="connsiteY3" fmla="*/ 256674 h 330824"/>
              <a:gd name="connsiteX4" fmla="*/ 1060056 w 1060056"/>
              <a:gd name="connsiteY4" fmla="*/ 192505 h 330824"/>
              <a:gd name="connsiteX5" fmla="*/ 979845 w 1060056"/>
              <a:gd name="connsiteY5" fmla="*/ 128337 h 330824"/>
              <a:gd name="connsiteX6" fmla="*/ 883592 w 1060056"/>
              <a:gd name="connsiteY6" fmla="*/ 96253 h 330824"/>
              <a:gd name="connsiteX7" fmla="*/ 386287 w 1060056"/>
              <a:gd name="connsiteY7" fmla="*/ 48126 h 330824"/>
              <a:gd name="connsiteX8" fmla="*/ 33361 w 1060056"/>
              <a:gd name="connsiteY8" fmla="*/ 64168 h 330824"/>
              <a:gd name="connsiteX9" fmla="*/ 17319 w 1060056"/>
              <a:gd name="connsiteY9" fmla="*/ 192505 h 330824"/>
              <a:gd name="connsiteX10" fmla="*/ 81487 w 1060056"/>
              <a:gd name="connsiteY10" fmla="*/ 256674 h 330824"/>
              <a:gd name="connsiteX11" fmla="*/ 97529 w 1060056"/>
              <a:gd name="connsiteY11" fmla="*/ 256674 h 33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056" h="330824">
                <a:moveTo>
                  <a:pt x="177740" y="0"/>
                </a:moveTo>
                <a:cubicBezTo>
                  <a:pt x="140308" y="90905"/>
                  <a:pt x="-25123" y="234476"/>
                  <a:pt x="65445" y="272716"/>
                </a:cubicBezTo>
                <a:cubicBezTo>
                  <a:pt x="321800" y="380955"/>
                  <a:pt x="899635" y="304800"/>
                  <a:pt x="899635" y="304800"/>
                </a:cubicBezTo>
                <a:cubicBezTo>
                  <a:pt x="946216" y="289273"/>
                  <a:pt x="956308" y="290599"/>
                  <a:pt x="995887" y="256674"/>
                </a:cubicBezTo>
                <a:cubicBezTo>
                  <a:pt x="1018854" y="236988"/>
                  <a:pt x="1060056" y="192505"/>
                  <a:pt x="1060056" y="192505"/>
                </a:cubicBezTo>
                <a:cubicBezTo>
                  <a:pt x="884537" y="134000"/>
                  <a:pt x="1145701" y="231996"/>
                  <a:pt x="979845" y="128337"/>
                </a:cubicBezTo>
                <a:cubicBezTo>
                  <a:pt x="951166" y="110413"/>
                  <a:pt x="916952" y="101813"/>
                  <a:pt x="883592" y="96253"/>
                </a:cubicBezTo>
                <a:cubicBezTo>
                  <a:pt x="590731" y="47442"/>
                  <a:pt x="756051" y="67587"/>
                  <a:pt x="386287" y="48126"/>
                </a:cubicBezTo>
                <a:cubicBezTo>
                  <a:pt x="268645" y="53473"/>
                  <a:pt x="150215" y="49561"/>
                  <a:pt x="33361" y="64168"/>
                </a:cubicBezTo>
                <a:cubicBezTo>
                  <a:pt x="-29350" y="72007"/>
                  <a:pt x="15193" y="182939"/>
                  <a:pt x="17319" y="192505"/>
                </a:cubicBezTo>
                <a:cubicBezTo>
                  <a:pt x="29901" y="249125"/>
                  <a:pt x="26126" y="242834"/>
                  <a:pt x="81487" y="256674"/>
                </a:cubicBezTo>
                <a:cubicBezTo>
                  <a:pt x="86675" y="257971"/>
                  <a:pt x="92182" y="256674"/>
                  <a:pt x="97529" y="256674"/>
                </a:cubicBezTo>
              </a:path>
            </a:pathLst>
          </a:custGeom>
          <a:solidFill>
            <a:srgbClr val="69C23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FEDC5C1A-C53F-6746-ACD0-77CC1F4434C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7439" y="5173346"/>
            <a:ext cx="647700" cy="904875"/>
          </a:xfrm>
          <a:prstGeom prst="rect">
            <a:avLst/>
          </a:prstGeom>
        </p:spPr>
      </p:pic>
    </p:spTree>
    <p:extLst>
      <p:ext uri="{BB962C8B-B14F-4D97-AF65-F5344CB8AC3E}">
        <p14:creationId xmlns:p14="http://schemas.microsoft.com/office/powerpoint/2010/main" val="399187298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Chủ nghĩa đế quốc Pháp được mệnh danh là gì?</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0" name="Snip Diagonal Corner Rectangle 49"/>
          <p:cNvSpPr/>
          <p:nvPr/>
        </p:nvSpPr>
        <p:spPr>
          <a:xfrm>
            <a:off x="834571" y="2899570"/>
            <a:ext cx="10522857" cy="2227943"/>
          </a:xfrm>
          <a:prstGeom prst="snip2DiagRect">
            <a:avLst/>
          </a:prstGeom>
          <a:solidFill>
            <a:srgbClr val="7030A0">
              <a:alpha val="8414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Chủ</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nghĩa</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đế</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quốc</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cho</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vay</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lãi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7544617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4">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Lê-nin gọi chủ nghĩa đế quốc nào là : Chủ nghĩa đế quốc thực dân”?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Anh</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46313055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Nước có nhiều thuộc địa đứng thứ hai thế giới là gì?</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98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Pháp</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a:ln>
            <a:solidFill>
              <a:srgbClr val="FF0000"/>
            </a:solidFill>
          </a:ln>
        </p:spPr>
      </p:pic>
    </p:spTree>
    <p:extLst>
      <p:ext uri="{BB962C8B-B14F-4D97-AF65-F5344CB8AC3E}">
        <p14:creationId xmlns:p14="http://schemas.microsoft.com/office/powerpoint/2010/main" val="46162710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4">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Chế độ chính trị của Mĩ là?</a:t>
            </a:r>
            <a:endPar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Cộng hòa</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1933489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Giá xe Ford 2022 mới nhất đầy đủ các phiên bản">
            <a:extLst>
              <a:ext uri="{FF2B5EF4-FFF2-40B4-BE49-F238E27FC236}">
                <a16:creationId xmlns:a16="http://schemas.microsoft.com/office/drawing/2014/main" id="{4A3360A6-2F83-5A49-9D06-9904F1EA7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8" y="3428997"/>
            <a:ext cx="6173304"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ững địa điểm du lịch nổi tiếng ở New York bạn không nên bỏ qua">
            <a:extLst>
              <a:ext uri="{FF2B5EF4-FFF2-40B4-BE49-F238E27FC236}">
                <a16:creationId xmlns:a16="http://schemas.microsoft.com/office/drawing/2014/main" id="{1FA3A595-6064-4349-8BF5-E2E0C3A39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8" y="1"/>
            <a:ext cx="6118078"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7A8D0616-7C0E-7441-9EF5-2459B8C96348}"/>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dirty="0">
                <a:latin typeface="Times New Roman" panose="02020603050405020304" pitchFamily="18" charset="0"/>
                <a:cs typeface="Times New Roman" panose="02020603050405020304" pitchFamily="18" charset="0"/>
              </a:rPr>
              <a:t>Đây là đất nước nào </a:t>
            </a:r>
          </a:p>
        </p:txBody>
      </p:sp>
      <p:pic>
        <p:nvPicPr>
          <p:cNvPr id="3074" name="Picture 2" descr="12 bí mật hiếm người biết về Tượng Nữ thần Tự do nổi tiếng thế giới, có khả  năng đây không phải là một… quý cô!">
            <a:extLst>
              <a:ext uri="{FF2B5EF4-FFF2-40B4-BE49-F238E27FC236}">
                <a16:creationId xmlns:a16="http://schemas.microsoft.com/office/drawing/2014/main" id="{AAC85D82-4286-6B4A-BEA9-0BF2738885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077" y="0"/>
            <a:ext cx="60739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00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checkerboard(down)">
                                      <p:cBhvr>
                                        <p:cTn id="7" dur="500"/>
                                        <p:tgtEl>
                                          <p:spTgt spid="3078"/>
                                        </p:tgtEl>
                                      </p:cBhvr>
                                    </p:animEffect>
                                  </p:childTnLst>
                                </p:cTn>
                              </p:par>
                              <p:par>
                                <p:cTn id="8" presetID="5" presetClass="entr" presetSubtype="5"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checkerboard(down)">
                                      <p:cBhvr>
                                        <p:cTn id="10" dur="500"/>
                                        <p:tgtEl>
                                          <p:spTgt spid="3076"/>
                                        </p:tgtEl>
                                      </p:cBhvr>
                                    </p:animEffect>
                                  </p:childTnLst>
                                </p:cTn>
                              </p:par>
                              <p:par>
                                <p:cTn id="11" presetID="5" presetClass="entr" presetSubtype="5"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down)">
                                      <p:cBhvr>
                                        <p:cTn id="13" dur="500"/>
                                        <p:tgtEl>
                                          <p:spTgt spid="3"/>
                                        </p:tgtEl>
                                      </p:cBhvr>
                                    </p:animEffect>
                                  </p:childTnLst>
                                </p:cTn>
                              </p:par>
                              <p:par>
                                <p:cTn id="14" presetID="5" presetClass="entr" presetSubtype="5"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checkerboard(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Chủ nghĩa Đế quốc thực dân kiểu mới là quốc gia nào?</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Mĩ</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2078718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Chủ nghĩa Đế quốc quân phiệt hiếu chiến là nước nào?</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34572" y="2809474"/>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Đức</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202741382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93E2900-B6AE-A347-9606-5B344721742F}"/>
              </a:ext>
            </a:extLst>
          </p:cNvPr>
          <p:cNvSpPr/>
          <p:nvPr/>
        </p:nvSpPr>
        <p:spPr>
          <a:xfrm>
            <a:off x="0" y="36576"/>
            <a:ext cx="2500009" cy="55092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10" name="Rectangle 6">
            <a:extLst>
              <a:ext uri="{FF2B5EF4-FFF2-40B4-BE49-F238E27FC236}">
                <a16:creationId xmlns:a16="http://schemas.microsoft.com/office/drawing/2014/main" id="{88ADE0C8-2F03-334F-A79B-EEFF8D266535}"/>
              </a:ext>
            </a:extLst>
          </p:cNvPr>
          <p:cNvSpPr>
            <a:spLocks noChangeArrowheads="1"/>
          </p:cNvSpPr>
          <p:nvPr/>
        </p:nvSpPr>
        <p:spPr bwMode="auto">
          <a:xfrm>
            <a:off x="2711192" y="162837"/>
            <a:ext cx="948080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base" hangingPunct="1">
              <a:spcBef>
                <a:spcPct val="0"/>
              </a:spcBef>
              <a:spcAft>
                <a:spcPct val="0"/>
              </a:spcAft>
              <a:buNone/>
            </a:pPr>
            <a:r>
              <a:rPr lang="vi-VN" altLang="vi-VN" sz="2800" b="1" dirty="0">
                <a:solidFill>
                  <a:prstClr val="black"/>
                </a:solidFill>
                <a:latin typeface="Times New Roman" panose="02020603050405020304" pitchFamily="18" charset="0"/>
                <a:cs typeface="Times New Roman" panose="02020603050405020304" pitchFamily="18" charset="0"/>
              </a:rPr>
              <a:t>Tình trạng không đồng đều về kinh tế và thuộc địa giữa các nước sẽ dẫn đến điều gì? Hậu quả?</a:t>
            </a:r>
          </a:p>
        </p:txBody>
      </p:sp>
      <p:pic>
        <p:nvPicPr>
          <p:cNvPr id="16" name="Picture 2">
            <a:extLst>
              <a:ext uri="{FF2B5EF4-FFF2-40B4-BE49-F238E27FC236}">
                <a16:creationId xmlns:a16="http://schemas.microsoft.com/office/drawing/2014/main" id="{2C87801C-2A62-D64C-B48D-AD5F8E79F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234CBB8-FF5C-5B41-93C0-9C88124AAE6B}"/>
              </a:ext>
            </a:extLst>
          </p:cNvPr>
          <p:cNvPicPr>
            <a:picLocks noChangeAspect="1"/>
          </p:cNvPicPr>
          <p:nvPr/>
        </p:nvPicPr>
        <p:blipFill>
          <a:blip r:embed="rId3"/>
          <a:stretch>
            <a:fillRect/>
          </a:stretch>
        </p:blipFill>
        <p:spPr>
          <a:xfrm>
            <a:off x="2615184" y="1321202"/>
            <a:ext cx="9576816" cy="5536798"/>
          </a:xfrm>
          <a:prstGeom prst="rect">
            <a:avLst/>
          </a:prstGeom>
        </p:spPr>
      </p:pic>
    </p:spTree>
    <p:extLst>
      <p:ext uri="{BB962C8B-B14F-4D97-AF65-F5344CB8AC3E}">
        <p14:creationId xmlns:p14="http://schemas.microsoft.com/office/powerpoint/2010/main" val="525971479"/>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9" fill="hold" grpId="0" nodeType="afterEffect" p14:presetBounceEnd="5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5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50000">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14:bounceEnd="50000">
                                          <p:cBhvr additive="base">
                                            <p:cTn id="20"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9"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5588000" y="990600"/>
            <a:ext cx="5791200" cy="548078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F4103153-993A-D246-A155-DC45B9B0590A}"/>
              </a:ext>
            </a:extLst>
          </p:cNvPr>
          <p:cNvSpPr/>
          <p:nvPr/>
        </p:nvSpPr>
        <p:spPr>
          <a:xfrm>
            <a:off x="5688041" y="1512436"/>
            <a:ext cx="4163960"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Dặn</a:t>
            </a:r>
            <a:r>
              <a:rPr kumimoji="0" lang="en-US" sz="88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 </a:t>
            </a:r>
            <a:r>
              <a:rPr kumimoji="0" lang="en-US" sz="88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dò</a:t>
            </a:r>
            <a:endParaRPr kumimoji="0" lang="en-US" sz="88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endParaRPr>
          </a:p>
        </p:txBody>
      </p:sp>
      <p:sp>
        <p:nvSpPr>
          <p:cNvPr id="2" name="Rectangle 1">
            <a:extLst>
              <a:ext uri="{FF2B5EF4-FFF2-40B4-BE49-F238E27FC236}">
                <a16:creationId xmlns:a16="http://schemas.microsoft.com/office/drawing/2014/main" id="{A3F2AAFE-4395-2F48-8A04-850438CC3E9F}"/>
              </a:ext>
            </a:extLst>
          </p:cNvPr>
          <p:cNvSpPr/>
          <p:nvPr/>
        </p:nvSpPr>
        <p:spPr>
          <a:xfrm>
            <a:off x="711200" y="771208"/>
            <a:ext cx="4876800" cy="2929392"/>
          </a:xfrm>
          <a:prstGeom prst="rect">
            <a:avLst/>
          </a:prstGeom>
        </p:spPr>
        <p:txBody>
          <a:bodyPr wrap="square">
            <a:spAutoFit/>
          </a:bodyPr>
          <a:lstStyle/>
          <a:p>
            <a:pPr marL="812780" marR="0" lvl="0" indent="-812780" defTabSz="1219170" rtl="0" eaLnBrk="1" fontAlgn="auto" latinLnBrk="0" hangingPunct="1">
              <a:lnSpc>
                <a:spcPct val="150000"/>
              </a:lnSpc>
              <a:spcBef>
                <a:spcPts val="0"/>
              </a:spcBef>
              <a:spcAft>
                <a:spcPts val="0"/>
              </a:spcAft>
              <a:buClr>
                <a:srgbClr val="000000"/>
              </a:buClr>
              <a:buSzTx/>
              <a:buFont typeface="Arial"/>
              <a:buAutoNum type="arabicPeriod"/>
              <a:tabLst/>
              <a:defRPr/>
            </a:pP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endPar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R="0" lvl="0" algn="ctr" defTabSz="1219170" rtl="0" eaLnBrk="1" fontAlgn="auto" latinLnBrk="0" hangingPunct="1">
              <a:lnSpc>
                <a:spcPct val="150000"/>
              </a:lnSpc>
              <a:spcBef>
                <a:spcPts val="0"/>
              </a:spcBef>
              <a:spcAft>
                <a:spcPts val="0"/>
              </a:spcAft>
              <a:buClr>
                <a:srgbClr val="000000"/>
              </a:buClr>
              <a:buSzTx/>
              <a:tabLst/>
              <a:defRPr/>
            </a:pP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SGK)</a:t>
            </a:r>
            <a:r>
              <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812780" marR="0" lvl="0" indent="-812780" algn="just" defTabSz="1219170" rtl="0" eaLnBrk="1" fontAlgn="auto" latinLnBrk="0" hangingPunct="1">
              <a:lnSpc>
                <a:spcPct val="150000"/>
              </a:lnSpc>
              <a:spcBef>
                <a:spcPts val="0"/>
              </a:spcBef>
              <a:spcAft>
                <a:spcPts val="0"/>
              </a:spcAft>
              <a:buClr>
                <a:srgbClr val="000000"/>
              </a:buClr>
              <a:buSzTx/>
              <a:buFontTx/>
              <a:buNone/>
              <a:tabLst/>
              <a:defRPr/>
            </a:pP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Chuẩn</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bị</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mới</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p:txBody>
      </p:sp>
      <p:pic>
        <p:nvPicPr>
          <p:cNvPr id="5" name="Picture 4" descr="Ảnh động Powerpoint CTU">
            <a:extLst>
              <a:ext uri="{FF2B5EF4-FFF2-40B4-BE49-F238E27FC236}">
                <a16:creationId xmlns:a16="http://schemas.microsoft.com/office/drawing/2014/main" id="{641AA054-B030-5D46-A06D-AAE73CA0C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728" y="4003576"/>
            <a:ext cx="2863877" cy="2467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3"/>
          <a:stretch>
            <a:fillRect/>
          </a:stretch>
        </p:blipFill>
        <p:spPr>
          <a:xfrm>
            <a:off x="8403831" y="1957883"/>
            <a:ext cx="2902752" cy="3546219"/>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8026401" y="5669201"/>
            <a:ext cx="850900" cy="850900"/>
          </a:xfrm>
          <a:prstGeom prst="rect">
            <a:avLst/>
          </a:prstGeom>
        </p:spPr>
      </p:pic>
    </p:spTree>
    <p:extLst>
      <p:ext uri="{BB962C8B-B14F-4D97-AF65-F5344CB8AC3E}">
        <p14:creationId xmlns:p14="http://schemas.microsoft.com/office/powerpoint/2010/main" val="248542497"/>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112" y="177800"/>
            <a:ext cx="8378000" cy="4707200"/>
          </a:xfrm>
        </p:spPr>
        <p:txBody>
          <a:bodyPr/>
          <a:lstStyle/>
          <a:p>
            <a:r>
              <a:rPr lang="en-US" sz="7333" dirty="0"/>
              <a:t>CẢM ƠN SỰ THEO DÕI CỦA CÁC EM!</a:t>
            </a:r>
          </a:p>
        </p:txBody>
      </p:sp>
      <p:pic>
        <p:nvPicPr>
          <p:cNvPr id="3074" name="Picture 2">
            <a:extLst>
              <a:ext uri="{FF2B5EF4-FFF2-40B4-BE49-F238E27FC236}">
                <a16:creationId xmlns:a16="http://schemas.microsoft.com/office/drawing/2014/main" id="{7BF9384F-A48D-AB44-811B-4A2C2EA2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787400"/>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0A130AA-869F-B648-9E00-E3DA5B25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43" y="4749986"/>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460"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spTree>
    <p:extLst>
      <p:ext uri="{BB962C8B-B14F-4D97-AF65-F5344CB8AC3E}">
        <p14:creationId xmlns:p14="http://schemas.microsoft.com/office/powerpoint/2010/main" val="415097083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5" descr="UK-03-june">
            <a:extLst>
              <a:ext uri="{FF2B5EF4-FFF2-40B4-BE49-F238E27FC236}">
                <a16:creationId xmlns:a16="http://schemas.microsoft.com/office/drawing/2014/main" id="{49C6736D-B744-584A-878F-E52FCD72A5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52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France-05-june">
            <a:extLst>
              <a:ext uri="{FF2B5EF4-FFF2-40B4-BE49-F238E27FC236}">
                <a16:creationId xmlns:a16="http://schemas.microsoft.com/office/drawing/2014/main" id="{6472DF44-68A5-F848-A911-C481AEFDF2A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76200"/>
            <a:ext cx="16002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Germany-07-june">
            <a:extLst>
              <a:ext uri="{FF2B5EF4-FFF2-40B4-BE49-F238E27FC236}">
                <a16:creationId xmlns:a16="http://schemas.microsoft.com/office/drawing/2014/main" id="{4D79FB35-FE6C-694A-A6DB-41B8B15E1D2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76200"/>
            <a:ext cx="160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USA-10-june">
            <a:extLst>
              <a:ext uri="{FF2B5EF4-FFF2-40B4-BE49-F238E27FC236}">
                <a16:creationId xmlns:a16="http://schemas.microsoft.com/office/drawing/2014/main" id="{BB8BB7C5-A282-0A4E-9383-CD8B3204439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0"/>
            <a:ext cx="15240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A271416-283B-6C4A-A138-80B92A506CC2}"/>
              </a:ext>
            </a:extLst>
          </p:cNvPr>
          <p:cNvSpPr/>
          <p:nvPr/>
        </p:nvSpPr>
        <p:spPr>
          <a:xfrm>
            <a:off x="214086" y="1628153"/>
            <a:ext cx="8258628"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Times New Roman" pitchFamily="18" charset="0"/>
                <a:ea typeface="+mn-ea"/>
                <a:cs typeface="Arial" panose="020B0604020202020204" pitchFamily="34" charset="0"/>
              </a:rPr>
              <a:t>Bài</a:t>
            </a: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Times New Roman" pitchFamily="18" charset="0"/>
                <a:ea typeface="+mn-ea"/>
                <a:cs typeface="Arial" panose="020B0604020202020204" pitchFamily="34" charset="0"/>
              </a:rPr>
              <a:t>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Times New Roman" pitchFamily="18" charset="0"/>
                <a:ea typeface="+mn-ea"/>
                <a:cs typeface="Arial" panose="020B0604020202020204" pitchFamily="34" charset="0"/>
              </a:rPr>
              <a:t>CÁC NƯỚC ANH, PHÁP, ĐỨC, MĨ CUỐI THẾ KỈ XIX- ĐẦU THẾ KỈ XX (t2)</a:t>
            </a:r>
          </a:p>
        </p:txBody>
      </p:sp>
      <p:pic>
        <p:nvPicPr>
          <p:cNvPr id="7" name="Picture 15" descr="POINSET2">
            <a:extLst>
              <a:ext uri="{FF2B5EF4-FFF2-40B4-BE49-F238E27FC236}">
                <a16:creationId xmlns:a16="http://schemas.microsoft.com/office/drawing/2014/main" id="{0F8CF53A-E555-754D-96F7-5FB7D52D95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9982200" y="4876800"/>
            <a:ext cx="2209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a:extLst>
              <a:ext uri="{FF2B5EF4-FFF2-40B4-BE49-F238E27FC236}">
                <a16:creationId xmlns:a16="http://schemas.microsoft.com/office/drawing/2014/main" id="{036EF968-BF61-0D44-A365-D347CD3D77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799" y="3370228"/>
            <a:ext cx="6370053"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18346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435">
                                          <p:stCondLst>
                                            <p:cond delay="0"/>
                                          </p:stCondLst>
                                        </p:cTn>
                                        <p:tgtEl>
                                          <p:spTgt spid="6">
                                            <p:txEl>
                                              <p:pRg st="0" end="0"/>
                                            </p:txEl>
                                          </p:spTgt>
                                        </p:tgtEl>
                                      </p:cBhvr>
                                    </p:animEffect>
                                    <p:anim calcmode="lin" valueType="num">
                                      <p:cBhvr>
                                        <p:cTn id="8" dur="1367"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0">
                                          <p:stCondLst>
                                            <p:cond delay="487"/>
                                          </p:stCondLst>
                                        </p:cTn>
                                        <p:tgtEl>
                                          <p:spTgt spid="6">
                                            <p:txEl>
                                              <p:pRg st="0" end="0"/>
                                            </p:txEl>
                                          </p:spTgt>
                                        </p:tgtEl>
                                      </p:cBhvr>
                                      <p:to x="100000" y="60000"/>
                                    </p:animScale>
                                    <p:animScale>
                                      <p:cBhvr>
                                        <p:cTn id="14" dur="124" decel="50000">
                                          <p:stCondLst>
                                            <p:cond delay="507"/>
                                          </p:stCondLst>
                                        </p:cTn>
                                        <p:tgtEl>
                                          <p:spTgt spid="6">
                                            <p:txEl>
                                              <p:pRg st="0" end="0"/>
                                            </p:txEl>
                                          </p:spTgt>
                                        </p:tgtEl>
                                      </p:cBhvr>
                                      <p:to x="100000" y="100000"/>
                                    </p:animScale>
                                    <p:animScale>
                                      <p:cBhvr>
                                        <p:cTn id="15" dur="20">
                                          <p:stCondLst>
                                            <p:cond delay="984"/>
                                          </p:stCondLst>
                                        </p:cTn>
                                        <p:tgtEl>
                                          <p:spTgt spid="6">
                                            <p:txEl>
                                              <p:pRg st="0" end="0"/>
                                            </p:txEl>
                                          </p:spTgt>
                                        </p:tgtEl>
                                      </p:cBhvr>
                                      <p:to x="100000" y="80000"/>
                                    </p:animScale>
                                    <p:animScale>
                                      <p:cBhvr>
                                        <p:cTn id="16" dur="124" decel="50000">
                                          <p:stCondLst>
                                            <p:cond delay="1004"/>
                                          </p:stCondLst>
                                        </p:cTn>
                                        <p:tgtEl>
                                          <p:spTgt spid="6">
                                            <p:txEl>
                                              <p:pRg st="0" end="0"/>
                                            </p:txEl>
                                          </p:spTgt>
                                        </p:tgtEl>
                                      </p:cBhvr>
                                      <p:to x="100000" y="100000"/>
                                    </p:animScale>
                                    <p:animScale>
                                      <p:cBhvr>
                                        <p:cTn id="17" dur="20">
                                          <p:stCondLst>
                                            <p:cond delay="1231"/>
                                          </p:stCondLst>
                                        </p:cTn>
                                        <p:tgtEl>
                                          <p:spTgt spid="6">
                                            <p:txEl>
                                              <p:pRg st="0" end="0"/>
                                            </p:txEl>
                                          </p:spTgt>
                                        </p:tgtEl>
                                      </p:cBhvr>
                                      <p:to x="100000" y="90000"/>
                                    </p:animScale>
                                    <p:animScale>
                                      <p:cBhvr>
                                        <p:cTn id="18" dur="124" decel="50000">
                                          <p:stCondLst>
                                            <p:cond delay="1251"/>
                                          </p:stCondLst>
                                        </p:cTn>
                                        <p:tgtEl>
                                          <p:spTgt spid="6">
                                            <p:txEl>
                                              <p:pRg st="0" end="0"/>
                                            </p:txEl>
                                          </p:spTgt>
                                        </p:tgtEl>
                                      </p:cBhvr>
                                      <p:to x="100000" y="100000"/>
                                    </p:animScale>
                                    <p:animScale>
                                      <p:cBhvr>
                                        <p:cTn id="19" dur="20">
                                          <p:stCondLst>
                                            <p:cond delay="1356"/>
                                          </p:stCondLst>
                                        </p:cTn>
                                        <p:tgtEl>
                                          <p:spTgt spid="6">
                                            <p:txEl>
                                              <p:pRg st="0" end="0"/>
                                            </p:txEl>
                                          </p:spTgt>
                                        </p:tgtEl>
                                      </p:cBhvr>
                                      <p:to x="100000" y="95000"/>
                                    </p:animScale>
                                    <p:animScale>
                                      <p:cBhvr>
                                        <p:cTn id="20" dur="124" decel="50000">
                                          <p:stCondLst>
                                            <p:cond delay="1376"/>
                                          </p:stCondLst>
                                        </p:cTn>
                                        <p:tgtEl>
                                          <p:spTgt spid="6">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down)">
                                      <p:cBhvr>
                                        <p:cTn id="23" dur="435">
                                          <p:stCondLst>
                                            <p:cond delay="0"/>
                                          </p:stCondLst>
                                        </p:cTn>
                                        <p:tgtEl>
                                          <p:spTgt spid="6">
                                            <p:txEl>
                                              <p:pRg st="1" end="1"/>
                                            </p:txEl>
                                          </p:spTgt>
                                        </p:tgtEl>
                                      </p:cBhvr>
                                    </p:animEffect>
                                    <p:anim calcmode="lin" valueType="num">
                                      <p:cBhvr>
                                        <p:cTn id="24" dur="1367"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6">
                                            <p:txEl>
                                              <p:pRg st="1" end="1"/>
                                            </p:txEl>
                                          </p:spTgt>
                                        </p:tgtEl>
                                        <p:attrNameLst>
                                          <p:attrName>ppt_y</p:attrName>
                                        </p:attrNameLst>
                                      </p:cBhvr>
                                      <p:tavLst>
                                        <p:tav tm="0" fmla="#ppt_y-sin(pi*$)/81">
                                          <p:val>
                                            <p:fltVal val="0"/>
                                          </p:val>
                                        </p:tav>
                                        <p:tav tm="100000">
                                          <p:val>
                                            <p:fltVal val="1"/>
                                          </p:val>
                                        </p:tav>
                                      </p:tavLst>
                                    </p:anim>
                                    <p:animScale>
                                      <p:cBhvr>
                                        <p:cTn id="29" dur="20">
                                          <p:stCondLst>
                                            <p:cond delay="487"/>
                                          </p:stCondLst>
                                        </p:cTn>
                                        <p:tgtEl>
                                          <p:spTgt spid="6">
                                            <p:txEl>
                                              <p:pRg st="1" end="1"/>
                                            </p:txEl>
                                          </p:spTgt>
                                        </p:tgtEl>
                                      </p:cBhvr>
                                      <p:to x="100000" y="60000"/>
                                    </p:animScale>
                                    <p:animScale>
                                      <p:cBhvr>
                                        <p:cTn id="30" dur="124" decel="50000">
                                          <p:stCondLst>
                                            <p:cond delay="507"/>
                                          </p:stCondLst>
                                        </p:cTn>
                                        <p:tgtEl>
                                          <p:spTgt spid="6">
                                            <p:txEl>
                                              <p:pRg st="1" end="1"/>
                                            </p:txEl>
                                          </p:spTgt>
                                        </p:tgtEl>
                                      </p:cBhvr>
                                      <p:to x="100000" y="100000"/>
                                    </p:animScale>
                                    <p:animScale>
                                      <p:cBhvr>
                                        <p:cTn id="31" dur="20">
                                          <p:stCondLst>
                                            <p:cond delay="984"/>
                                          </p:stCondLst>
                                        </p:cTn>
                                        <p:tgtEl>
                                          <p:spTgt spid="6">
                                            <p:txEl>
                                              <p:pRg st="1" end="1"/>
                                            </p:txEl>
                                          </p:spTgt>
                                        </p:tgtEl>
                                      </p:cBhvr>
                                      <p:to x="100000" y="80000"/>
                                    </p:animScale>
                                    <p:animScale>
                                      <p:cBhvr>
                                        <p:cTn id="32" dur="124" decel="50000">
                                          <p:stCondLst>
                                            <p:cond delay="1004"/>
                                          </p:stCondLst>
                                        </p:cTn>
                                        <p:tgtEl>
                                          <p:spTgt spid="6">
                                            <p:txEl>
                                              <p:pRg st="1" end="1"/>
                                            </p:txEl>
                                          </p:spTgt>
                                        </p:tgtEl>
                                      </p:cBhvr>
                                      <p:to x="100000" y="100000"/>
                                    </p:animScale>
                                    <p:animScale>
                                      <p:cBhvr>
                                        <p:cTn id="33" dur="20">
                                          <p:stCondLst>
                                            <p:cond delay="1231"/>
                                          </p:stCondLst>
                                        </p:cTn>
                                        <p:tgtEl>
                                          <p:spTgt spid="6">
                                            <p:txEl>
                                              <p:pRg st="1" end="1"/>
                                            </p:txEl>
                                          </p:spTgt>
                                        </p:tgtEl>
                                      </p:cBhvr>
                                      <p:to x="100000" y="90000"/>
                                    </p:animScale>
                                    <p:animScale>
                                      <p:cBhvr>
                                        <p:cTn id="34" dur="124" decel="50000">
                                          <p:stCondLst>
                                            <p:cond delay="1251"/>
                                          </p:stCondLst>
                                        </p:cTn>
                                        <p:tgtEl>
                                          <p:spTgt spid="6">
                                            <p:txEl>
                                              <p:pRg st="1" end="1"/>
                                            </p:txEl>
                                          </p:spTgt>
                                        </p:tgtEl>
                                      </p:cBhvr>
                                      <p:to x="100000" y="100000"/>
                                    </p:animScale>
                                    <p:animScale>
                                      <p:cBhvr>
                                        <p:cTn id="35" dur="20">
                                          <p:stCondLst>
                                            <p:cond delay="1356"/>
                                          </p:stCondLst>
                                        </p:cTn>
                                        <p:tgtEl>
                                          <p:spTgt spid="6">
                                            <p:txEl>
                                              <p:pRg st="1" end="1"/>
                                            </p:txEl>
                                          </p:spTgt>
                                        </p:tgtEl>
                                      </p:cBhvr>
                                      <p:to x="100000" y="95000"/>
                                    </p:animScale>
                                    <p:animScale>
                                      <p:cBhvr>
                                        <p:cTn id="36" dur="124" decel="50000">
                                          <p:stCondLst>
                                            <p:cond delay="1376"/>
                                          </p:stCondLst>
                                        </p:cTn>
                                        <p:tgtEl>
                                          <p:spTgt spid="6">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83C7D971-1B9C-264C-A6B8-787135652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127" y="2577912"/>
            <a:ext cx="2670028" cy="37195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a:extLst>
              <a:ext uri="{FF2B5EF4-FFF2-40B4-BE49-F238E27FC236}">
                <a16:creationId xmlns:a16="http://schemas.microsoft.com/office/drawing/2014/main" id="{FB41CC32-7614-584D-B68A-0245BCB11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30" y="2610744"/>
            <a:ext cx="2670028" cy="3719562"/>
          </a:xfrm>
          <a:prstGeom prst="rect">
            <a:avLst/>
          </a:prstGeom>
          <a:noFill/>
          <a:extLst>
            <a:ext uri="{909E8E84-426E-40DD-AFC4-6F175D3DCCD1}">
              <a14:hiddenFill xmlns:a14="http://schemas.microsoft.com/office/drawing/2010/main">
                <a:solidFill>
                  <a:srgbClr val="FFFFFF"/>
                </a:solidFill>
              </a14:hiddenFill>
            </a:ext>
          </a:extLst>
        </p:spPr>
      </p:pic>
      <p:sp>
        <p:nvSpPr>
          <p:cNvPr id="7" name="Decision 6">
            <a:extLst>
              <a:ext uri="{FF2B5EF4-FFF2-40B4-BE49-F238E27FC236}">
                <a16:creationId xmlns:a16="http://schemas.microsoft.com/office/drawing/2014/main" id="{F334BB45-DDCE-3049-8D28-231907CD94BD}"/>
              </a:ext>
            </a:extLst>
          </p:cNvPr>
          <p:cNvSpPr/>
          <p:nvPr/>
        </p:nvSpPr>
        <p:spPr>
          <a:xfrm>
            <a:off x="1589438" y="2252043"/>
            <a:ext cx="1364344" cy="1202872"/>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07F2288-2668-7E47-A679-87487176C3DA}"/>
              </a:ext>
            </a:extLst>
          </p:cNvPr>
          <p:cNvGrpSpPr/>
          <p:nvPr/>
        </p:nvGrpSpPr>
        <p:grpSpPr>
          <a:xfrm>
            <a:off x="240731" y="886033"/>
            <a:ext cx="1727200" cy="1030514"/>
            <a:chOff x="240731" y="886033"/>
            <a:chExt cx="1727200" cy="1030514"/>
          </a:xfrm>
        </p:grpSpPr>
        <p:sp>
          <p:nvSpPr>
            <p:cNvPr id="2" name="Rectangle 1">
              <a:extLst>
                <a:ext uri="{FF2B5EF4-FFF2-40B4-BE49-F238E27FC236}">
                  <a16:creationId xmlns:a16="http://schemas.microsoft.com/office/drawing/2014/main" id="{EB48D705-3A1B-7F45-A4F9-9965AFB957E6}"/>
                </a:ext>
              </a:extLst>
            </p:cNvPr>
            <p:cNvSpPr/>
            <p:nvPr/>
          </p:nvSpPr>
          <p:spPr>
            <a:xfrm>
              <a:off x="240731" y="886033"/>
              <a:ext cx="1727200" cy="1030514"/>
            </a:xfrm>
            <a:prstGeom prst="rect">
              <a:avLst/>
            </a:prstGeom>
            <a:solidFill>
              <a:schemeClr val="bg1"/>
            </a:solidFill>
            <a:ln w="57150"/>
            <a:effectLst>
              <a:glow rad="458403">
                <a:schemeClr val="bg1"/>
              </a:glow>
              <a:reflection blurRad="6350"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6211C9F-E745-B242-845D-F5632283514D}"/>
                </a:ext>
              </a:extLst>
            </p:cNvPr>
            <p:cNvSpPr/>
            <p:nvPr/>
          </p:nvSpPr>
          <p:spPr>
            <a:xfrm>
              <a:off x="462370" y="1108901"/>
              <a:ext cx="109677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Times New Roman" pitchFamily="18" charset="0"/>
                  <a:ea typeface="+mn-ea"/>
                  <a:cs typeface="Arial" panose="020B0604020202020204" pitchFamily="34" charset="0"/>
                </a:rPr>
                <a:t>ANH</a:t>
              </a:r>
              <a:endParaRPr kumimoji="0" lang="en-VN"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5931D3BB-8E6B-BF41-9E37-5A6DF4F1FBB6}"/>
              </a:ext>
            </a:extLst>
          </p:cNvPr>
          <p:cNvGrpSpPr/>
          <p:nvPr/>
        </p:nvGrpSpPr>
        <p:grpSpPr>
          <a:xfrm>
            <a:off x="2633169" y="886033"/>
            <a:ext cx="1727200" cy="1030514"/>
            <a:chOff x="2633169" y="886033"/>
            <a:chExt cx="1727200" cy="1030514"/>
          </a:xfrm>
        </p:grpSpPr>
        <p:sp>
          <p:nvSpPr>
            <p:cNvPr id="13" name="Rectangle 12">
              <a:extLst>
                <a:ext uri="{FF2B5EF4-FFF2-40B4-BE49-F238E27FC236}">
                  <a16:creationId xmlns:a16="http://schemas.microsoft.com/office/drawing/2014/main" id="{94D7BDFD-2313-B049-B398-A75752A57B85}"/>
                </a:ext>
              </a:extLst>
            </p:cNvPr>
            <p:cNvSpPr/>
            <p:nvPr/>
          </p:nvSpPr>
          <p:spPr>
            <a:xfrm>
              <a:off x="2633169" y="886033"/>
              <a:ext cx="1727200" cy="1030514"/>
            </a:xfrm>
            <a:prstGeom prst="rect">
              <a:avLst/>
            </a:prstGeom>
            <a:solidFill>
              <a:schemeClr val="bg1"/>
            </a:solidFill>
            <a:ln w="57150"/>
            <a:effectLst>
              <a:glow rad="458403">
                <a:schemeClr val="bg1"/>
              </a:glow>
              <a:reflection blurRad="6350"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502FB31-283A-BC48-B719-E73257E78C9F}"/>
                </a:ext>
              </a:extLst>
            </p:cNvPr>
            <p:cNvSpPr/>
            <p:nvPr/>
          </p:nvSpPr>
          <p:spPr>
            <a:xfrm>
              <a:off x="2780811" y="1135451"/>
              <a:ext cx="130035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outerShdw blurRad="38100" dist="38100" dir="2700000" algn="tl">
                      <a:srgbClr val="000000"/>
                    </a:outerShdw>
                  </a:effectLst>
                  <a:uLnTx/>
                  <a:uFillTx/>
                  <a:latin typeface="Times New Roman" pitchFamily="18" charset="0"/>
                  <a:ea typeface="+mn-ea"/>
                  <a:cs typeface="Arial" panose="020B0604020202020204" pitchFamily="34" charset="0"/>
                </a:rPr>
                <a:t>PHÁP</a:t>
              </a:r>
              <a:endParaRPr kumimoji="0" lang="en-VN"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FB1CC129-5E9D-744F-80BE-D6CA29D883E7}"/>
              </a:ext>
            </a:extLst>
          </p:cNvPr>
          <p:cNvGrpSpPr/>
          <p:nvPr/>
        </p:nvGrpSpPr>
        <p:grpSpPr>
          <a:xfrm>
            <a:off x="5025607" y="886033"/>
            <a:ext cx="1727200" cy="1030514"/>
            <a:chOff x="5025607" y="886033"/>
            <a:chExt cx="1727200" cy="1030514"/>
          </a:xfrm>
        </p:grpSpPr>
        <p:sp>
          <p:nvSpPr>
            <p:cNvPr id="14" name="Rectangle 13">
              <a:extLst>
                <a:ext uri="{FF2B5EF4-FFF2-40B4-BE49-F238E27FC236}">
                  <a16:creationId xmlns:a16="http://schemas.microsoft.com/office/drawing/2014/main" id="{8635686C-6385-2146-9FAB-E1080478E236}"/>
                </a:ext>
              </a:extLst>
            </p:cNvPr>
            <p:cNvSpPr/>
            <p:nvPr/>
          </p:nvSpPr>
          <p:spPr>
            <a:xfrm>
              <a:off x="5025607" y="886033"/>
              <a:ext cx="1727200" cy="1030514"/>
            </a:xfrm>
            <a:prstGeom prst="rect">
              <a:avLst/>
            </a:prstGeom>
            <a:solidFill>
              <a:schemeClr val="bg1"/>
            </a:solidFill>
            <a:ln w="57150"/>
            <a:effectLst>
              <a:glow rad="458403">
                <a:schemeClr val="bg1"/>
              </a:glow>
              <a:reflection blurRad="6350"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FA5275A-8169-DA49-9726-33B69441D906}"/>
                </a:ext>
              </a:extLst>
            </p:cNvPr>
            <p:cNvSpPr/>
            <p:nvPr/>
          </p:nvSpPr>
          <p:spPr>
            <a:xfrm>
              <a:off x="5304065" y="1108902"/>
              <a:ext cx="11047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Times New Roman" pitchFamily="18" charset="0"/>
                  <a:ea typeface="+mn-ea"/>
                  <a:cs typeface="Arial" panose="020B0604020202020204" pitchFamily="34" charset="0"/>
                </a:rPr>
                <a:t>ĐỨC</a:t>
              </a:r>
              <a:endParaRPr kumimoji="0" lang="en-VN"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23C92F81-E9A8-E14C-B687-343591DAB141}"/>
              </a:ext>
            </a:extLst>
          </p:cNvPr>
          <p:cNvGrpSpPr/>
          <p:nvPr/>
        </p:nvGrpSpPr>
        <p:grpSpPr>
          <a:xfrm>
            <a:off x="7418046" y="886033"/>
            <a:ext cx="1727200" cy="1030514"/>
            <a:chOff x="7418046" y="886033"/>
            <a:chExt cx="1727200" cy="1030514"/>
          </a:xfrm>
        </p:grpSpPr>
        <p:sp>
          <p:nvSpPr>
            <p:cNvPr id="15" name="Rectangle 14">
              <a:extLst>
                <a:ext uri="{FF2B5EF4-FFF2-40B4-BE49-F238E27FC236}">
                  <a16:creationId xmlns:a16="http://schemas.microsoft.com/office/drawing/2014/main" id="{BA2A1020-4EB8-D745-9C77-47C88152A454}"/>
                </a:ext>
              </a:extLst>
            </p:cNvPr>
            <p:cNvSpPr/>
            <p:nvPr/>
          </p:nvSpPr>
          <p:spPr>
            <a:xfrm>
              <a:off x="7418046" y="886033"/>
              <a:ext cx="1727200" cy="1030514"/>
            </a:xfrm>
            <a:prstGeom prst="rect">
              <a:avLst/>
            </a:prstGeom>
            <a:solidFill>
              <a:schemeClr val="bg1"/>
            </a:solidFill>
            <a:ln w="57150"/>
            <a:effectLst>
              <a:glow rad="458403">
                <a:schemeClr val="bg1"/>
              </a:glow>
              <a:reflection blurRad="6350"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993CA2E-ED18-8941-9B64-B85A9F84F0CB}"/>
                </a:ext>
              </a:extLst>
            </p:cNvPr>
            <p:cNvSpPr/>
            <p:nvPr/>
          </p:nvSpPr>
          <p:spPr>
            <a:xfrm>
              <a:off x="7863903" y="1135450"/>
              <a:ext cx="83548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New Roman" pitchFamily="18" charset="0"/>
                  <a:ea typeface="+mn-ea"/>
                  <a:cs typeface="Arial" panose="020B0604020202020204" pitchFamily="34" charset="0"/>
                </a:rPr>
                <a:t>MĨ </a:t>
              </a:r>
              <a:endParaRPr kumimoji="0" lang="en-VN" sz="3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AEB27DF7-B87D-0F4E-B552-879552EEE4C3}"/>
              </a:ext>
            </a:extLst>
          </p:cNvPr>
          <p:cNvGrpSpPr/>
          <p:nvPr/>
        </p:nvGrpSpPr>
        <p:grpSpPr>
          <a:xfrm>
            <a:off x="3194892" y="2427710"/>
            <a:ext cx="4310743" cy="1015663"/>
            <a:chOff x="3206536" y="2543628"/>
            <a:chExt cx="4310743" cy="1015663"/>
          </a:xfrm>
        </p:grpSpPr>
        <p:sp>
          <p:nvSpPr>
            <p:cNvPr id="10" name="Rectangle 9">
              <a:extLst>
                <a:ext uri="{FF2B5EF4-FFF2-40B4-BE49-F238E27FC236}">
                  <a16:creationId xmlns:a16="http://schemas.microsoft.com/office/drawing/2014/main" id="{CCD4EB43-CAB7-3A4B-8075-D0E01B00F07F}"/>
                </a:ext>
              </a:extLst>
            </p:cNvPr>
            <p:cNvSpPr/>
            <p:nvPr/>
          </p:nvSpPr>
          <p:spPr>
            <a:xfrm>
              <a:off x="3206536" y="254362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0" name="Rectangle 19">
              <a:extLst>
                <a:ext uri="{FF2B5EF4-FFF2-40B4-BE49-F238E27FC236}">
                  <a16:creationId xmlns:a16="http://schemas.microsoft.com/office/drawing/2014/main" id="{78F121B2-EDE3-7A4B-BEF6-5A28A3BE591F}"/>
                </a:ext>
              </a:extLst>
            </p:cNvPr>
            <p:cNvSpPr/>
            <p:nvPr/>
          </p:nvSpPr>
          <p:spPr>
            <a:xfrm>
              <a:off x="3962323" y="2543628"/>
              <a:ext cx="2799164" cy="1015663"/>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Kinh</a:t>
              </a:r>
              <a:r>
                <a:rPr kumimoji="0" lang="en-US" sz="60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Times New Roman" pitchFamily="18" charset="0"/>
                </a:rPr>
                <a:t> </a:t>
              </a:r>
              <a:r>
                <a:rPr kumimoji="0" lang="en-US" sz="60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tế</a:t>
              </a:r>
              <a:endParaRPr kumimoji="0" lang="en-US" sz="60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mn-cs"/>
              </a:endParaRPr>
            </a:p>
          </p:txBody>
        </p:sp>
      </p:grpSp>
      <p:grpSp>
        <p:nvGrpSpPr>
          <p:cNvPr id="29" name="Group 28">
            <a:extLst>
              <a:ext uri="{FF2B5EF4-FFF2-40B4-BE49-F238E27FC236}">
                <a16:creationId xmlns:a16="http://schemas.microsoft.com/office/drawing/2014/main" id="{93F759C5-F7D9-804B-83B9-72C76BC657B6}"/>
              </a:ext>
            </a:extLst>
          </p:cNvPr>
          <p:cNvGrpSpPr/>
          <p:nvPr/>
        </p:nvGrpSpPr>
        <p:grpSpPr>
          <a:xfrm>
            <a:off x="3194890" y="3754985"/>
            <a:ext cx="4310743" cy="1015663"/>
            <a:chOff x="3194890" y="3754985"/>
            <a:chExt cx="4310743" cy="1015663"/>
          </a:xfrm>
        </p:grpSpPr>
        <p:sp>
          <p:nvSpPr>
            <p:cNvPr id="21" name="Rectangle 20">
              <a:extLst>
                <a:ext uri="{FF2B5EF4-FFF2-40B4-BE49-F238E27FC236}">
                  <a16:creationId xmlns:a16="http://schemas.microsoft.com/office/drawing/2014/main" id="{1B520BB6-4E4C-7B45-81D2-36BA3D843A38}"/>
                </a:ext>
              </a:extLst>
            </p:cNvPr>
            <p:cNvSpPr/>
            <p:nvPr/>
          </p:nvSpPr>
          <p:spPr>
            <a:xfrm>
              <a:off x="3194890" y="382833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3" name="Rectangle 22">
              <a:extLst>
                <a:ext uri="{FF2B5EF4-FFF2-40B4-BE49-F238E27FC236}">
                  <a16:creationId xmlns:a16="http://schemas.microsoft.com/office/drawing/2014/main" id="{DF162E8A-2374-124C-88AA-D44352E56EDD}"/>
                </a:ext>
              </a:extLst>
            </p:cNvPr>
            <p:cNvSpPr/>
            <p:nvPr/>
          </p:nvSpPr>
          <p:spPr>
            <a:xfrm>
              <a:off x="3749275" y="3754985"/>
              <a:ext cx="3241593" cy="1015663"/>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Snell Roundhand Black" panose="02000603080000090004" pitchFamily="2" charset="77"/>
                  <a:ea typeface="+mn-ea"/>
                  <a:cs typeface="Times New Roman" pitchFamily="18" charset="0"/>
                </a:rPr>
                <a:t>Chính</a:t>
              </a:r>
              <a:r>
                <a:rPr kumimoji="0" lang="en-US" sz="6000" b="1" i="0" u="none" strike="noStrike" kern="1200" cap="none" spc="0" normalizeH="0" baseline="0" noProof="0" dirty="0">
                  <a:ln>
                    <a:noFill/>
                  </a:ln>
                  <a:solidFill>
                    <a:srgbClr val="FF0000"/>
                  </a:solidFill>
                  <a:effectLst/>
                  <a:uLnTx/>
                  <a:uFillTx/>
                  <a:latin typeface="Snell Roundhand Black" panose="02000603080000090004" pitchFamily="2" charset="77"/>
                  <a:ea typeface="+mn-ea"/>
                  <a:cs typeface="Times New Roman" pitchFamily="18" charset="0"/>
                </a:rPr>
                <a:t> </a:t>
              </a:r>
              <a:r>
                <a:rPr kumimoji="0" lang="en-US" sz="6000" b="1" i="0" u="none" strike="noStrike" kern="1200" cap="none" spc="0" normalizeH="0" baseline="0" noProof="0" dirty="0" err="1">
                  <a:ln>
                    <a:noFill/>
                  </a:ln>
                  <a:solidFill>
                    <a:srgbClr val="FF0000"/>
                  </a:solidFill>
                  <a:effectLst/>
                  <a:uLnTx/>
                  <a:uFillTx/>
                  <a:latin typeface="Snell Roundhand Black" panose="02000603080000090004" pitchFamily="2" charset="77"/>
                  <a:ea typeface="+mn-ea"/>
                  <a:cs typeface="Times New Roman" pitchFamily="18" charset="0"/>
                </a:rPr>
                <a:t>trị</a:t>
              </a:r>
              <a:endParaRPr kumimoji="0" lang="en-US" sz="6000" b="1" i="0" u="none" strike="noStrike" kern="1200" cap="none" spc="0" normalizeH="0" baseline="0" noProof="0" dirty="0">
                <a:ln>
                  <a:noFill/>
                </a:ln>
                <a:solidFill>
                  <a:srgbClr val="FF0000"/>
                </a:solidFill>
                <a:effectLst/>
                <a:uLnTx/>
                <a:uFillTx/>
                <a:latin typeface="Snell Roundhand Black" panose="02000603080000090004" pitchFamily="2" charset="77"/>
                <a:ea typeface="+mn-ea"/>
                <a:cs typeface="+mn-cs"/>
              </a:endParaRPr>
            </a:p>
          </p:txBody>
        </p:sp>
      </p:grpSp>
      <p:grpSp>
        <p:nvGrpSpPr>
          <p:cNvPr id="28" name="Group 27">
            <a:extLst>
              <a:ext uri="{FF2B5EF4-FFF2-40B4-BE49-F238E27FC236}">
                <a16:creationId xmlns:a16="http://schemas.microsoft.com/office/drawing/2014/main" id="{6F04DF49-D85C-8241-89F6-FC421C63513E}"/>
              </a:ext>
            </a:extLst>
          </p:cNvPr>
          <p:cNvGrpSpPr/>
          <p:nvPr/>
        </p:nvGrpSpPr>
        <p:grpSpPr>
          <a:xfrm>
            <a:off x="3226345" y="5281811"/>
            <a:ext cx="4310743" cy="1015663"/>
            <a:chOff x="3226345" y="5281811"/>
            <a:chExt cx="4310743" cy="1015663"/>
          </a:xfrm>
        </p:grpSpPr>
        <p:sp>
          <p:nvSpPr>
            <p:cNvPr id="22" name="Rectangle 21">
              <a:extLst>
                <a:ext uri="{FF2B5EF4-FFF2-40B4-BE49-F238E27FC236}">
                  <a16:creationId xmlns:a16="http://schemas.microsoft.com/office/drawing/2014/main" id="{DA19D388-4968-2B49-AB1B-16AA3D12D2AA}"/>
                </a:ext>
              </a:extLst>
            </p:cNvPr>
            <p:cNvSpPr/>
            <p:nvPr/>
          </p:nvSpPr>
          <p:spPr>
            <a:xfrm>
              <a:off x="3226345" y="5344884"/>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4" name="Rectangle 23">
              <a:extLst>
                <a:ext uri="{FF2B5EF4-FFF2-40B4-BE49-F238E27FC236}">
                  <a16:creationId xmlns:a16="http://schemas.microsoft.com/office/drawing/2014/main" id="{CB3511A9-8404-364F-A76A-A7E57231DD6A}"/>
                </a:ext>
              </a:extLst>
            </p:cNvPr>
            <p:cNvSpPr/>
            <p:nvPr/>
          </p:nvSpPr>
          <p:spPr>
            <a:xfrm>
              <a:off x="3862398" y="5281811"/>
              <a:ext cx="3496470" cy="1015663"/>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Snell Roundhand Black" panose="02000603080000090004" pitchFamily="2" charset="77"/>
                  <a:ea typeface="+mn-ea"/>
                  <a:cs typeface="Times New Roman" pitchFamily="18" charset="0"/>
                </a:rPr>
                <a:t>Đặc</a:t>
              </a:r>
              <a:r>
                <a:rPr kumimoji="0" lang="en-US" sz="6000" b="1" i="0" u="none" strike="noStrike" kern="1200" cap="none" spc="0" normalizeH="0" baseline="0" noProof="0" dirty="0">
                  <a:ln>
                    <a:noFill/>
                  </a:ln>
                  <a:solidFill>
                    <a:srgbClr val="7030A0"/>
                  </a:solidFill>
                  <a:effectLst/>
                  <a:uLnTx/>
                  <a:uFillTx/>
                  <a:latin typeface="Snell Roundhand Black" panose="02000603080000090004" pitchFamily="2" charset="77"/>
                  <a:ea typeface="+mn-ea"/>
                  <a:cs typeface="Times New Roman" pitchFamily="18" charset="0"/>
                </a:rPr>
                <a:t> </a:t>
              </a:r>
              <a:r>
                <a:rPr kumimoji="0" lang="en-US" sz="6000" b="1" i="0" u="none" strike="noStrike" kern="1200" cap="none" spc="0" normalizeH="0" baseline="0" noProof="0" dirty="0" err="1">
                  <a:ln>
                    <a:noFill/>
                  </a:ln>
                  <a:solidFill>
                    <a:srgbClr val="7030A0"/>
                  </a:solidFill>
                  <a:effectLst/>
                  <a:uLnTx/>
                  <a:uFillTx/>
                  <a:latin typeface="Snell Roundhand Black" panose="02000603080000090004" pitchFamily="2" charset="77"/>
                  <a:ea typeface="+mn-ea"/>
                  <a:cs typeface="Times New Roman" pitchFamily="18" charset="0"/>
                </a:rPr>
                <a:t>điểm</a:t>
              </a:r>
              <a:endParaRPr kumimoji="0" lang="en-US" sz="6000" b="1" i="0" u="none" strike="noStrike" kern="1200" cap="none" spc="0" normalizeH="0" baseline="0" noProof="0" dirty="0">
                <a:ln>
                  <a:noFill/>
                </a:ln>
                <a:solidFill>
                  <a:srgbClr val="7030A0"/>
                </a:solidFill>
                <a:effectLst/>
                <a:uLnTx/>
                <a:uFillTx/>
                <a:latin typeface="Snell Roundhand Black" panose="02000603080000090004" pitchFamily="2" charset="77"/>
                <a:ea typeface="+mn-ea"/>
                <a:cs typeface="+mn-cs"/>
              </a:endParaRPr>
            </a:p>
          </p:txBody>
        </p:sp>
      </p:grpSp>
      <p:sp>
        <p:nvSpPr>
          <p:cNvPr id="25" name="Decision 24">
            <a:extLst>
              <a:ext uri="{FF2B5EF4-FFF2-40B4-BE49-F238E27FC236}">
                <a16:creationId xmlns:a16="http://schemas.microsoft.com/office/drawing/2014/main" id="{594006A7-5BA2-1240-972B-6A3E415B832F}"/>
              </a:ext>
            </a:extLst>
          </p:cNvPr>
          <p:cNvSpPr/>
          <p:nvPr/>
        </p:nvSpPr>
        <p:spPr>
          <a:xfrm>
            <a:off x="1558059" y="3785506"/>
            <a:ext cx="1364344" cy="1202872"/>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Decision 25">
            <a:extLst>
              <a:ext uri="{FF2B5EF4-FFF2-40B4-BE49-F238E27FC236}">
                <a16:creationId xmlns:a16="http://schemas.microsoft.com/office/drawing/2014/main" id="{A2D22CF4-4FAF-BE42-9D41-58480C9B6DDE}"/>
              </a:ext>
            </a:extLst>
          </p:cNvPr>
          <p:cNvSpPr/>
          <p:nvPr/>
        </p:nvSpPr>
        <p:spPr>
          <a:xfrm>
            <a:off x="1530654" y="5180510"/>
            <a:ext cx="1364344" cy="1202872"/>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A0EC292C-7992-B44C-8C19-758448A03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9729" y="2510056"/>
            <a:ext cx="743762" cy="790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DA9DDD2-0727-CD49-8452-21A9936986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8931" y="3870903"/>
            <a:ext cx="4826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F74E1EF-342C-F44C-BD6B-8A5A58AAC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4342" y="5423753"/>
            <a:ext cx="731778" cy="731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798954"/>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5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50000">
                                          <p:cBhvr additive="base">
                                            <p:cTn id="19"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14:bounceEnd="50000">
                                          <p:cBhvr additive="base">
                                            <p:cTn id="24"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7"/>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14:presetBounceEnd="50000">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14:bounceEnd="50000">
                                          <p:cBhvr additive="base">
                                            <p:cTn id="29"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02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8" fill="hold" nodeType="afterEffect" p14:presetBounceEnd="50000">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14:bounceEnd="50000">
                                          <p:cBhvr additive="base">
                                            <p:cTn id="34"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11"/>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1" fill="hold" grpId="0" nodeType="afterEffect" p14:presetBounceEnd="50000">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14:bounceEnd="50000">
                                          <p:cBhvr additive="base">
                                            <p:cTn id="39"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25"/>
                                            </p:tgtEl>
                                            <p:attrNameLst>
                                              <p:attrName>ppt_y</p:attrName>
                                            </p:attrNameLst>
                                          </p:cBhvr>
                                          <p:tavLst>
                                            <p:tav tm="0">
                                              <p:val>
                                                <p:strVal val="0-#ppt_h/2"/>
                                              </p:val>
                                            </p:tav>
                                            <p:tav tm="100000">
                                              <p:val>
                                                <p:strVal val="#ppt_y"/>
                                              </p:val>
                                            </p:tav>
                                          </p:tavLst>
                                        </p:anim>
                                      </p:childTnLst>
                                    </p:cTn>
                                  </p:par>
                                </p:childTnLst>
                              </p:cTn>
                            </p:par>
                            <p:par>
                              <p:cTn id="41" fill="hold">
                                <p:stCondLst>
                                  <p:cond delay="2500"/>
                                </p:stCondLst>
                                <p:childTnLst>
                                  <p:par>
                                    <p:cTn id="42" presetID="2" presetClass="entr" presetSubtype="4" fill="hold" nodeType="afterEffect" p14:presetBounceEnd="50000">
                                      <p:stCondLst>
                                        <p:cond delay="0"/>
                                      </p:stCondLst>
                                      <p:childTnLst>
                                        <p:set>
                                          <p:cBhvr>
                                            <p:cTn id="43" dur="1" fill="hold">
                                              <p:stCondLst>
                                                <p:cond delay="0"/>
                                              </p:stCondLst>
                                            </p:cTn>
                                            <p:tgtEl>
                                              <p:spTgt spid="1028"/>
                                            </p:tgtEl>
                                            <p:attrNameLst>
                                              <p:attrName>style.visibility</p:attrName>
                                            </p:attrNameLst>
                                          </p:cBhvr>
                                          <p:to>
                                            <p:strVal val="visible"/>
                                          </p:to>
                                        </p:set>
                                        <p:anim calcmode="lin" valueType="num" p14:bounceEnd="50000">
                                          <p:cBhvr additive="base">
                                            <p:cTn id="44"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1028"/>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2" fill="hold" nodeType="afterEffect" p14:presetBounceEnd="50000">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14:bounceEnd="50000">
                                          <p:cBhvr additive="base">
                                            <p:cTn id="49" dur="500" fill="hold"/>
                                            <p:tgtEl>
                                              <p:spTgt spid="29"/>
                                            </p:tgtEl>
                                            <p:attrNameLst>
                                              <p:attrName>ppt_x</p:attrName>
                                            </p:attrNameLst>
                                          </p:cBhvr>
                                          <p:tavLst>
                                            <p:tav tm="0">
                                              <p:val>
                                                <p:strVal val="1+#ppt_w/2"/>
                                              </p:val>
                                            </p:tav>
                                            <p:tav tm="100000">
                                              <p:val>
                                                <p:strVal val="#ppt_x"/>
                                              </p:val>
                                            </p:tav>
                                          </p:tavLst>
                                        </p:anim>
                                        <p:anim calcmode="lin" valueType="num" p14:bounceEnd="50000">
                                          <p:cBhvr additive="base">
                                            <p:cTn id="50" dur="500" fill="hold"/>
                                            <p:tgtEl>
                                              <p:spTgt spid="29"/>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2" presetClass="entr" presetSubtype="1" fill="hold" grpId="0" nodeType="afterEffect" p14:presetBounceEnd="50000">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14:bounceEnd="50000">
                                          <p:cBhvr additive="base">
                                            <p:cTn id="54"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55" dur="500" fill="hold"/>
                                            <p:tgtEl>
                                              <p:spTgt spid="26"/>
                                            </p:tgtEl>
                                            <p:attrNameLst>
                                              <p:attrName>ppt_y</p:attrName>
                                            </p:attrNameLst>
                                          </p:cBhvr>
                                          <p:tavLst>
                                            <p:tav tm="0">
                                              <p:val>
                                                <p:strVal val="0-#ppt_h/2"/>
                                              </p:val>
                                            </p:tav>
                                            <p:tav tm="100000">
                                              <p:val>
                                                <p:strVal val="#ppt_y"/>
                                              </p:val>
                                            </p:tav>
                                          </p:tavLst>
                                        </p:anim>
                                      </p:childTnLst>
                                    </p:cTn>
                                  </p:par>
                                </p:childTnLst>
                              </p:cTn>
                            </p:par>
                            <p:par>
                              <p:cTn id="56" fill="hold">
                                <p:stCondLst>
                                  <p:cond delay="4000"/>
                                </p:stCondLst>
                                <p:childTnLst>
                                  <p:par>
                                    <p:cTn id="57" presetID="2" presetClass="entr" presetSubtype="4" fill="hold" nodeType="afterEffect" p14:presetBounceEnd="50000">
                                      <p:stCondLst>
                                        <p:cond delay="0"/>
                                      </p:stCondLst>
                                      <p:childTnLst>
                                        <p:set>
                                          <p:cBhvr>
                                            <p:cTn id="58" dur="1" fill="hold">
                                              <p:stCondLst>
                                                <p:cond delay="0"/>
                                              </p:stCondLst>
                                            </p:cTn>
                                            <p:tgtEl>
                                              <p:spTgt spid="1030"/>
                                            </p:tgtEl>
                                            <p:attrNameLst>
                                              <p:attrName>style.visibility</p:attrName>
                                            </p:attrNameLst>
                                          </p:cBhvr>
                                          <p:to>
                                            <p:strVal val="visible"/>
                                          </p:to>
                                        </p:set>
                                        <p:anim calcmode="lin" valueType="num" p14:bounceEnd="50000">
                                          <p:cBhvr additive="base">
                                            <p:cTn id="59" dur="500" fill="hold"/>
                                            <p:tgtEl>
                                              <p:spTgt spid="1030"/>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1030"/>
                                            </p:tgtEl>
                                            <p:attrNameLst>
                                              <p:attrName>ppt_y</p:attrName>
                                            </p:attrNameLst>
                                          </p:cBhvr>
                                          <p:tavLst>
                                            <p:tav tm="0">
                                              <p:val>
                                                <p:strVal val="1+#ppt_h/2"/>
                                              </p:val>
                                            </p:tav>
                                            <p:tav tm="100000">
                                              <p:val>
                                                <p:strVal val="#ppt_y"/>
                                              </p:val>
                                            </p:tav>
                                          </p:tavLst>
                                        </p:anim>
                                      </p:childTnLst>
                                    </p:cTn>
                                  </p:par>
                                </p:childTnLst>
                              </p:cTn>
                            </p:par>
                            <p:par>
                              <p:cTn id="61" fill="hold">
                                <p:stCondLst>
                                  <p:cond delay="4500"/>
                                </p:stCondLst>
                                <p:childTnLst>
                                  <p:par>
                                    <p:cTn id="62" presetID="2" presetClass="entr" presetSubtype="8" fill="hold" nodeType="afterEffect" p14:presetBounceEnd="50000">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14:bounceEnd="50000">
                                          <p:cBhvr additive="base">
                                            <p:cTn id="64" dur="500" fill="hold"/>
                                            <p:tgtEl>
                                              <p:spTgt spid="28"/>
                                            </p:tgtEl>
                                            <p:attrNameLst>
                                              <p:attrName>ppt_x</p:attrName>
                                            </p:attrNameLst>
                                          </p:cBhvr>
                                          <p:tavLst>
                                            <p:tav tm="0">
                                              <p:val>
                                                <p:strVal val="0-#ppt_w/2"/>
                                              </p:val>
                                            </p:tav>
                                            <p:tav tm="100000">
                                              <p:val>
                                                <p:strVal val="#ppt_x"/>
                                              </p:val>
                                            </p:tav>
                                          </p:tavLst>
                                        </p:anim>
                                        <p:anim calcmode="lin" valueType="num" p14:bounceEnd="50000">
                                          <p:cBhvr additive="base">
                                            <p:cTn id="65"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8"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1"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0-#ppt_h/2"/>
                                              </p:val>
                                            </p:tav>
                                            <p:tav tm="100000">
                                              <p:val>
                                                <p:strVal val="#ppt_y"/>
                                              </p:val>
                                            </p:tav>
                                          </p:tavLst>
                                        </p:anim>
                                      </p:childTnLst>
                                    </p:cTn>
                                  </p:par>
                                </p:childTnLst>
                              </p:cTn>
                            </p:par>
                            <p:par>
                              <p:cTn id="41" fill="hold">
                                <p:stCondLst>
                                  <p:cond delay="2500"/>
                                </p:stCondLst>
                                <p:childTnLst>
                                  <p:par>
                                    <p:cTn id="42" presetID="2" presetClass="entr" presetSubtype="4" fill="hold" nodeType="afterEffect">
                                      <p:stCondLst>
                                        <p:cond delay="0"/>
                                      </p:stCondLst>
                                      <p:childTnLst>
                                        <p:set>
                                          <p:cBhvr>
                                            <p:cTn id="43" dur="1" fill="hold">
                                              <p:stCondLst>
                                                <p:cond delay="0"/>
                                              </p:stCondLst>
                                            </p:cTn>
                                            <p:tgtEl>
                                              <p:spTgt spid="1028"/>
                                            </p:tgtEl>
                                            <p:attrNameLst>
                                              <p:attrName>style.visibility</p:attrName>
                                            </p:attrNameLst>
                                          </p:cBhvr>
                                          <p:to>
                                            <p:strVal val="visible"/>
                                          </p:to>
                                        </p:set>
                                        <p:anim calcmode="lin" valueType="num">
                                          <p:cBhvr additive="base">
                                            <p:cTn id="44" dur="500" fill="hold"/>
                                            <p:tgtEl>
                                              <p:spTgt spid="1028"/>
                                            </p:tgtEl>
                                            <p:attrNameLst>
                                              <p:attrName>ppt_x</p:attrName>
                                            </p:attrNameLst>
                                          </p:cBhvr>
                                          <p:tavLst>
                                            <p:tav tm="0">
                                              <p:val>
                                                <p:strVal val="#ppt_x"/>
                                              </p:val>
                                            </p:tav>
                                            <p:tav tm="100000">
                                              <p:val>
                                                <p:strVal val="#ppt_x"/>
                                              </p:val>
                                            </p:tav>
                                          </p:tavLst>
                                        </p:anim>
                                        <p:anim calcmode="lin" valueType="num">
                                          <p:cBhvr additive="base">
                                            <p:cTn id="45" dur="500" fill="hold"/>
                                            <p:tgtEl>
                                              <p:spTgt spid="1028"/>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2"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1+#ppt_w/2"/>
                                              </p:val>
                                            </p:tav>
                                            <p:tav tm="100000">
                                              <p:val>
                                                <p:strVal val="#ppt_x"/>
                                              </p:val>
                                            </p:tav>
                                          </p:tavLst>
                                        </p:anim>
                                        <p:anim calcmode="lin" valueType="num">
                                          <p:cBhvr additive="base">
                                            <p:cTn id="50" dur="500" fill="hold"/>
                                            <p:tgtEl>
                                              <p:spTgt spid="29"/>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2" presetClass="entr" presetSubtype="1"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ppt_x"/>
                                              </p:val>
                                            </p:tav>
                                            <p:tav tm="100000">
                                              <p:val>
                                                <p:strVal val="#ppt_x"/>
                                              </p:val>
                                            </p:tav>
                                          </p:tavLst>
                                        </p:anim>
                                        <p:anim calcmode="lin" valueType="num">
                                          <p:cBhvr additive="base">
                                            <p:cTn id="55" dur="500" fill="hold"/>
                                            <p:tgtEl>
                                              <p:spTgt spid="26"/>
                                            </p:tgtEl>
                                            <p:attrNameLst>
                                              <p:attrName>ppt_y</p:attrName>
                                            </p:attrNameLst>
                                          </p:cBhvr>
                                          <p:tavLst>
                                            <p:tav tm="0">
                                              <p:val>
                                                <p:strVal val="0-#ppt_h/2"/>
                                              </p:val>
                                            </p:tav>
                                            <p:tav tm="100000">
                                              <p:val>
                                                <p:strVal val="#ppt_y"/>
                                              </p:val>
                                            </p:tav>
                                          </p:tavLst>
                                        </p:anim>
                                      </p:childTnLst>
                                    </p:cTn>
                                  </p:par>
                                </p:childTnLst>
                              </p:cTn>
                            </p:par>
                            <p:par>
                              <p:cTn id="56" fill="hold">
                                <p:stCondLst>
                                  <p:cond delay="4000"/>
                                </p:stCondLst>
                                <p:childTnLst>
                                  <p:par>
                                    <p:cTn id="57" presetID="2" presetClass="entr" presetSubtype="4" fill="hold" nodeType="afterEffect">
                                      <p:stCondLst>
                                        <p:cond delay="0"/>
                                      </p:stCondLst>
                                      <p:childTnLst>
                                        <p:set>
                                          <p:cBhvr>
                                            <p:cTn id="58" dur="1" fill="hold">
                                              <p:stCondLst>
                                                <p:cond delay="0"/>
                                              </p:stCondLst>
                                            </p:cTn>
                                            <p:tgtEl>
                                              <p:spTgt spid="1030"/>
                                            </p:tgtEl>
                                            <p:attrNameLst>
                                              <p:attrName>style.visibility</p:attrName>
                                            </p:attrNameLst>
                                          </p:cBhvr>
                                          <p:to>
                                            <p:strVal val="visible"/>
                                          </p:to>
                                        </p:set>
                                        <p:anim calcmode="lin" valueType="num">
                                          <p:cBhvr additive="base">
                                            <p:cTn id="59" dur="500" fill="hold"/>
                                            <p:tgtEl>
                                              <p:spTgt spid="1030"/>
                                            </p:tgtEl>
                                            <p:attrNameLst>
                                              <p:attrName>ppt_x</p:attrName>
                                            </p:attrNameLst>
                                          </p:cBhvr>
                                          <p:tavLst>
                                            <p:tav tm="0">
                                              <p:val>
                                                <p:strVal val="#ppt_x"/>
                                              </p:val>
                                            </p:tav>
                                            <p:tav tm="100000">
                                              <p:val>
                                                <p:strVal val="#ppt_x"/>
                                              </p:val>
                                            </p:tav>
                                          </p:tavLst>
                                        </p:anim>
                                        <p:anim calcmode="lin" valueType="num">
                                          <p:cBhvr additive="base">
                                            <p:cTn id="60" dur="500" fill="hold"/>
                                            <p:tgtEl>
                                              <p:spTgt spid="1030"/>
                                            </p:tgtEl>
                                            <p:attrNameLst>
                                              <p:attrName>ppt_y</p:attrName>
                                            </p:attrNameLst>
                                          </p:cBhvr>
                                          <p:tavLst>
                                            <p:tav tm="0">
                                              <p:val>
                                                <p:strVal val="1+#ppt_h/2"/>
                                              </p:val>
                                            </p:tav>
                                            <p:tav tm="100000">
                                              <p:val>
                                                <p:strVal val="#ppt_y"/>
                                              </p:val>
                                            </p:tav>
                                          </p:tavLst>
                                        </p:anim>
                                      </p:childTnLst>
                                    </p:cTn>
                                  </p:par>
                                </p:childTnLst>
                              </p:cTn>
                            </p:par>
                            <p:par>
                              <p:cTn id="61" fill="hold">
                                <p:stCondLst>
                                  <p:cond delay="4500"/>
                                </p:stCondLst>
                                <p:childTnLst>
                                  <p:par>
                                    <p:cTn id="62" presetID="2" presetClass="entr" presetSubtype="8" fill="hold" nodeType="after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0-#ppt_w/2"/>
                                              </p:val>
                                            </p:tav>
                                            <p:tav tm="100000">
                                              <p:val>
                                                <p:strVal val="#ppt_x"/>
                                              </p:val>
                                            </p:tav>
                                          </p:tavLst>
                                        </p:anim>
                                        <p:anim calcmode="lin" valueType="num">
                                          <p:cBhvr additive="base">
                                            <p:cTn id="65"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1626999" y="665068"/>
            <a:ext cx="4773802" cy="1342415"/>
          </a:xfrm>
          <a:prstGeom prst="rect">
            <a:avLst/>
          </a:prstGeom>
        </p:spPr>
        <p:txBody>
          <a:bodyPr spcFirstLastPara="1" wrap="square" lIns="121900" tIns="121900" rIns="121900" bIns="121900" anchor="ctr" anchorCtr="0">
            <a:noAutofit/>
          </a:bodyPr>
          <a:lstStyle/>
          <a:p>
            <a:pPr lvl="0" algn="ctr"/>
            <a:r>
              <a:rPr lang="vi-VN" sz="3600" dirty="0"/>
              <a:t>Tình hình các nước Anh, Pháp, Đức, Mĩ.</a:t>
            </a:r>
          </a:p>
        </p:txBody>
      </p:sp>
      <p:sp>
        <p:nvSpPr>
          <p:cNvPr id="1478" name="Google Shape;1478;p48"/>
          <p:cNvSpPr txBox="1">
            <a:spLocks noGrp="1"/>
          </p:cNvSpPr>
          <p:nvPr>
            <p:ph type="title" idx="2"/>
          </p:nvPr>
        </p:nvSpPr>
        <p:spPr>
          <a:xfrm>
            <a:off x="844073" y="730987"/>
            <a:ext cx="2032000" cy="1557600"/>
          </a:xfrm>
          <a:prstGeom prst="rect">
            <a:avLst/>
          </a:prstGeom>
        </p:spPr>
        <p:txBody>
          <a:bodyPr spcFirstLastPara="1" wrap="square" lIns="121900" tIns="121900" rIns="121900" bIns="121900" anchor="b" anchorCtr="0">
            <a:noAutofit/>
          </a:bodyPr>
          <a:lstStyle/>
          <a:p>
            <a:pPr lvl="0"/>
            <a:r>
              <a:rPr lang="en" dirty="0"/>
              <a:t>I.</a:t>
            </a:r>
            <a:endParaRPr dirty="0"/>
          </a:p>
        </p:txBody>
      </p:sp>
      <p:cxnSp>
        <p:nvCxnSpPr>
          <p:cNvPr id="1503" name="Google Shape;1503;p48"/>
          <p:cNvCxnSpPr/>
          <p:nvPr/>
        </p:nvCxnSpPr>
        <p:spPr>
          <a:xfrm>
            <a:off x="1832064" y="1866178"/>
            <a:ext cx="2865600" cy="23600"/>
          </a:xfrm>
          <a:prstGeom prst="straightConnector1">
            <a:avLst/>
          </a:prstGeom>
          <a:noFill/>
          <a:ln w="19050" cap="flat" cmpd="sng">
            <a:solidFill>
              <a:schemeClr val="dk2"/>
            </a:solidFill>
            <a:prstDash val="dash"/>
            <a:round/>
            <a:headEnd type="none" w="med" len="med"/>
            <a:tailEnd type="stealth" w="med" len="med"/>
          </a:ln>
        </p:spPr>
      </p:cxnSp>
      <p:sp>
        <p:nvSpPr>
          <p:cNvPr id="29" name="Rectangle 28">
            <a:extLst>
              <a:ext uri="{FF2B5EF4-FFF2-40B4-BE49-F238E27FC236}">
                <a16:creationId xmlns:a16="http://schemas.microsoft.com/office/drawing/2014/main" id="{BC3E635E-D510-914F-84C3-59EF310572C2}"/>
              </a:ext>
            </a:extLst>
          </p:cNvPr>
          <p:cNvSpPr/>
          <p:nvPr/>
        </p:nvSpPr>
        <p:spPr>
          <a:xfrm>
            <a:off x="1543812" y="1951939"/>
            <a:ext cx="2422458"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rPr>
              <a:t>03. </a:t>
            </a:r>
            <a:r>
              <a:rPr kumimoji="0" lang="en-US" altLang="vi-VN" sz="48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Đức</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pic>
        <p:nvPicPr>
          <p:cNvPr id="3" name="Picture 2">
            <a:extLst>
              <a:ext uri="{FF2B5EF4-FFF2-40B4-BE49-F238E27FC236}">
                <a16:creationId xmlns:a16="http://schemas.microsoft.com/office/drawing/2014/main" id="{9A86994F-EC84-B846-A3D2-DA42E83A2F0E}"/>
              </a:ext>
            </a:extLst>
          </p:cNvPr>
          <p:cNvPicPr>
            <a:picLocks noChangeAspect="1"/>
          </p:cNvPicPr>
          <p:nvPr/>
        </p:nvPicPr>
        <p:blipFill>
          <a:blip r:embed="rId3"/>
          <a:stretch>
            <a:fillRect/>
          </a:stretch>
        </p:blipFill>
        <p:spPr>
          <a:xfrm>
            <a:off x="6400801" y="666559"/>
            <a:ext cx="7061200" cy="5702300"/>
          </a:xfrm>
          <a:prstGeom prst="rect">
            <a:avLst/>
          </a:prstGeom>
        </p:spPr>
      </p:pic>
      <p:sp>
        <p:nvSpPr>
          <p:cNvPr id="14" name="Decision 13">
            <a:extLst>
              <a:ext uri="{FF2B5EF4-FFF2-40B4-BE49-F238E27FC236}">
                <a16:creationId xmlns:a16="http://schemas.microsoft.com/office/drawing/2014/main" id="{9C3ABF1F-44FA-8C48-9B00-B15BB00E7D96}"/>
              </a:ext>
            </a:extLst>
          </p:cNvPr>
          <p:cNvSpPr/>
          <p:nvPr/>
        </p:nvSpPr>
        <p:spPr>
          <a:xfrm>
            <a:off x="979631" y="2895607"/>
            <a:ext cx="1014666" cy="984168"/>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1157CF52-06A1-EB4B-90F5-42FECBBAC3FC}"/>
              </a:ext>
            </a:extLst>
          </p:cNvPr>
          <p:cNvGrpSpPr/>
          <p:nvPr/>
        </p:nvGrpSpPr>
        <p:grpSpPr>
          <a:xfrm>
            <a:off x="2383256" y="3024969"/>
            <a:ext cx="3205909" cy="769441"/>
            <a:chOff x="3206536" y="2543628"/>
            <a:chExt cx="4310743" cy="940428"/>
          </a:xfrm>
        </p:grpSpPr>
        <p:sp>
          <p:nvSpPr>
            <p:cNvPr id="16" name="Rectangle 15">
              <a:extLst>
                <a:ext uri="{FF2B5EF4-FFF2-40B4-BE49-F238E27FC236}">
                  <a16:creationId xmlns:a16="http://schemas.microsoft.com/office/drawing/2014/main" id="{58F48953-7994-9943-AE91-477CBB391E11}"/>
                </a:ext>
              </a:extLst>
            </p:cNvPr>
            <p:cNvSpPr/>
            <p:nvPr/>
          </p:nvSpPr>
          <p:spPr>
            <a:xfrm>
              <a:off x="3206536" y="254362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17" name="Rectangle 16">
              <a:extLst>
                <a:ext uri="{FF2B5EF4-FFF2-40B4-BE49-F238E27FC236}">
                  <a16:creationId xmlns:a16="http://schemas.microsoft.com/office/drawing/2014/main" id="{85D82D43-1AFE-3344-A572-EA261492AD33}"/>
                </a:ext>
              </a:extLst>
            </p:cNvPr>
            <p:cNvSpPr/>
            <p:nvPr/>
          </p:nvSpPr>
          <p:spPr>
            <a:xfrm>
              <a:off x="3962322" y="2543628"/>
              <a:ext cx="2826208"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Kinh</a:t>
              </a:r>
              <a:r>
                <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Times New Roman" pitchFamily="18" charset="0"/>
                </a:rPr>
                <a:t> </a:t>
              </a: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tế</a:t>
              </a:r>
              <a:endPar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mn-cs"/>
              </a:endParaRPr>
            </a:p>
          </p:txBody>
        </p:sp>
      </p:grpSp>
      <p:grpSp>
        <p:nvGrpSpPr>
          <p:cNvPr id="18" name="Group 17">
            <a:extLst>
              <a:ext uri="{FF2B5EF4-FFF2-40B4-BE49-F238E27FC236}">
                <a16:creationId xmlns:a16="http://schemas.microsoft.com/office/drawing/2014/main" id="{F8E7A4A4-6397-EF44-A4E1-D8F2D4FF1A47}"/>
              </a:ext>
            </a:extLst>
          </p:cNvPr>
          <p:cNvGrpSpPr/>
          <p:nvPr/>
        </p:nvGrpSpPr>
        <p:grpSpPr>
          <a:xfrm>
            <a:off x="2333964" y="4294048"/>
            <a:ext cx="3205909" cy="784411"/>
            <a:chOff x="3194890" y="3754985"/>
            <a:chExt cx="4310743" cy="958725"/>
          </a:xfrm>
        </p:grpSpPr>
        <p:sp>
          <p:nvSpPr>
            <p:cNvPr id="19" name="Rectangle 18">
              <a:extLst>
                <a:ext uri="{FF2B5EF4-FFF2-40B4-BE49-F238E27FC236}">
                  <a16:creationId xmlns:a16="http://schemas.microsoft.com/office/drawing/2014/main" id="{41CF947C-BA9A-F540-BAA8-B5F7F3431089}"/>
                </a:ext>
              </a:extLst>
            </p:cNvPr>
            <p:cNvSpPr/>
            <p:nvPr/>
          </p:nvSpPr>
          <p:spPr>
            <a:xfrm>
              <a:off x="3194890" y="382833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0" name="Rectangle 19">
              <a:extLst>
                <a:ext uri="{FF2B5EF4-FFF2-40B4-BE49-F238E27FC236}">
                  <a16:creationId xmlns:a16="http://schemas.microsoft.com/office/drawing/2014/main" id="{254EA661-410C-D341-A94F-03A1239C3E6E}"/>
                </a:ext>
              </a:extLst>
            </p:cNvPr>
            <p:cNvSpPr/>
            <p:nvPr/>
          </p:nvSpPr>
          <p:spPr>
            <a:xfrm>
              <a:off x="3749275" y="3754985"/>
              <a:ext cx="3261607"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Snell Roundhand Black" panose="02000603080000090004" pitchFamily="2" charset="77"/>
                  <a:ea typeface="+mn-ea"/>
                  <a:cs typeface="Times New Roman" pitchFamily="18" charset="0"/>
                </a:rPr>
                <a:t>Chính</a:t>
              </a:r>
              <a:r>
                <a:rPr kumimoji="0" lang="en-US" sz="4400" b="1" i="0" u="none" strike="noStrike" kern="1200" cap="none" spc="0" normalizeH="0" baseline="0" noProof="0" dirty="0">
                  <a:ln>
                    <a:noFill/>
                  </a:ln>
                  <a:solidFill>
                    <a:srgbClr val="FF0000"/>
                  </a:solidFill>
                  <a:effectLst/>
                  <a:uLnTx/>
                  <a:uFillTx/>
                  <a:latin typeface="Snell Roundhand Black" panose="02000603080000090004" pitchFamily="2" charset="77"/>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Snell Roundhand Black" panose="02000603080000090004" pitchFamily="2" charset="77"/>
                  <a:ea typeface="+mn-ea"/>
                  <a:cs typeface="Times New Roman" pitchFamily="18" charset="0"/>
                </a:rPr>
                <a:t>trị</a:t>
              </a:r>
              <a:endParaRPr kumimoji="0" lang="en-US" sz="4400" b="1" i="0" u="none" strike="noStrike" kern="1200" cap="none" spc="0" normalizeH="0" baseline="0" noProof="0" dirty="0">
                <a:ln>
                  <a:noFill/>
                </a:ln>
                <a:solidFill>
                  <a:srgbClr val="FF0000"/>
                </a:solidFill>
                <a:effectLst/>
                <a:uLnTx/>
                <a:uFillTx/>
                <a:latin typeface="Snell Roundhand Black" panose="02000603080000090004" pitchFamily="2" charset="77"/>
                <a:ea typeface="+mn-ea"/>
                <a:cs typeface="+mn-cs"/>
              </a:endParaRPr>
            </a:p>
          </p:txBody>
        </p:sp>
      </p:grpSp>
      <p:grpSp>
        <p:nvGrpSpPr>
          <p:cNvPr id="21" name="Group 20">
            <a:extLst>
              <a:ext uri="{FF2B5EF4-FFF2-40B4-BE49-F238E27FC236}">
                <a16:creationId xmlns:a16="http://schemas.microsoft.com/office/drawing/2014/main" id="{57327A6D-5B8E-FE4C-8686-2E9AB9645635}"/>
              </a:ext>
            </a:extLst>
          </p:cNvPr>
          <p:cNvGrpSpPr/>
          <p:nvPr/>
        </p:nvGrpSpPr>
        <p:grpSpPr>
          <a:xfrm>
            <a:off x="2348556" y="5608173"/>
            <a:ext cx="3205909" cy="776000"/>
            <a:chOff x="3226345" y="5281811"/>
            <a:chExt cx="4310743" cy="948445"/>
          </a:xfrm>
        </p:grpSpPr>
        <p:sp>
          <p:nvSpPr>
            <p:cNvPr id="22" name="Rectangle 21">
              <a:extLst>
                <a:ext uri="{FF2B5EF4-FFF2-40B4-BE49-F238E27FC236}">
                  <a16:creationId xmlns:a16="http://schemas.microsoft.com/office/drawing/2014/main" id="{4728C974-A2CA-904B-8E89-F085A69197F4}"/>
                </a:ext>
              </a:extLst>
            </p:cNvPr>
            <p:cNvSpPr/>
            <p:nvPr/>
          </p:nvSpPr>
          <p:spPr>
            <a:xfrm>
              <a:off x="3226345" y="5344884"/>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3" name="Rectangle 22">
              <a:extLst>
                <a:ext uri="{FF2B5EF4-FFF2-40B4-BE49-F238E27FC236}">
                  <a16:creationId xmlns:a16="http://schemas.microsoft.com/office/drawing/2014/main" id="{88823183-D00F-1741-96D0-B148406C7126}"/>
                </a:ext>
              </a:extLst>
            </p:cNvPr>
            <p:cNvSpPr/>
            <p:nvPr/>
          </p:nvSpPr>
          <p:spPr>
            <a:xfrm>
              <a:off x="3862398" y="5281811"/>
              <a:ext cx="3515948"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Snell Roundhand Black" panose="02000603080000090004" pitchFamily="2" charset="77"/>
                  <a:ea typeface="+mn-ea"/>
                  <a:cs typeface="Times New Roman" pitchFamily="18" charset="0"/>
                </a:rPr>
                <a:t>Đặc</a:t>
              </a:r>
              <a:r>
                <a:rPr kumimoji="0" lang="en-US" sz="4400" b="1" i="0" u="none" strike="noStrike" kern="1200" cap="none" spc="0" normalizeH="0" baseline="0" noProof="0" dirty="0">
                  <a:ln>
                    <a:noFill/>
                  </a:ln>
                  <a:solidFill>
                    <a:srgbClr val="7030A0"/>
                  </a:solidFill>
                  <a:effectLst/>
                  <a:uLnTx/>
                  <a:uFillTx/>
                  <a:latin typeface="Snell Roundhand Black" panose="02000603080000090004" pitchFamily="2" charset="77"/>
                  <a:ea typeface="+mn-ea"/>
                  <a:cs typeface="Times New Roman" pitchFamily="18" charset="0"/>
                </a:rPr>
                <a:t> </a:t>
              </a:r>
              <a:r>
                <a:rPr kumimoji="0" lang="en-US" sz="4400" b="1" i="0" u="none" strike="noStrike" kern="1200" cap="none" spc="0" normalizeH="0" baseline="0" noProof="0" dirty="0" err="1">
                  <a:ln>
                    <a:noFill/>
                  </a:ln>
                  <a:solidFill>
                    <a:srgbClr val="7030A0"/>
                  </a:solidFill>
                  <a:effectLst/>
                  <a:uLnTx/>
                  <a:uFillTx/>
                  <a:latin typeface="Snell Roundhand Black" panose="02000603080000090004" pitchFamily="2" charset="77"/>
                  <a:ea typeface="+mn-ea"/>
                  <a:cs typeface="Times New Roman" pitchFamily="18" charset="0"/>
                </a:rPr>
                <a:t>điểm</a:t>
              </a:r>
              <a:endParaRPr kumimoji="0" lang="en-US" sz="4400" b="1" i="0" u="none" strike="noStrike" kern="1200" cap="none" spc="0" normalizeH="0" baseline="0" noProof="0" dirty="0">
                <a:ln>
                  <a:noFill/>
                </a:ln>
                <a:solidFill>
                  <a:srgbClr val="7030A0"/>
                </a:solidFill>
                <a:effectLst/>
                <a:uLnTx/>
                <a:uFillTx/>
                <a:latin typeface="Snell Roundhand Black" panose="02000603080000090004" pitchFamily="2" charset="77"/>
                <a:ea typeface="+mn-ea"/>
                <a:cs typeface="+mn-cs"/>
              </a:endParaRPr>
            </a:p>
          </p:txBody>
        </p:sp>
      </p:grpSp>
      <p:sp>
        <p:nvSpPr>
          <p:cNvPr id="24" name="Decision 23">
            <a:extLst>
              <a:ext uri="{FF2B5EF4-FFF2-40B4-BE49-F238E27FC236}">
                <a16:creationId xmlns:a16="http://schemas.microsoft.com/office/drawing/2014/main" id="{9582807C-6308-2B44-8C12-FF0F462410C4}"/>
              </a:ext>
            </a:extLst>
          </p:cNvPr>
          <p:cNvSpPr/>
          <p:nvPr/>
        </p:nvSpPr>
        <p:spPr>
          <a:xfrm>
            <a:off x="901979" y="4156335"/>
            <a:ext cx="1014666" cy="984168"/>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sp>
        <p:nvSpPr>
          <p:cNvPr id="25" name="Decision 24">
            <a:extLst>
              <a:ext uri="{FF2B5EF4-FFF2-40B4-BE49-F238E27FC236}">
                <a16:creationId xmlns:a16="http://schemas.microsoft.com/office/drawing/2014/main" id="{838C7065-C924-8E42-8DF4-159F6DEF7E76}"/>
              </a:ext>
            </a:extLst>
          </p:cNvPr>
          <p:cNvSpPr/>
          <p:nvPr/>
        </p:nvSpPr>
        <p:spPr>
          <a:xfrm>
            <a:off x="844073" y="5544861"/>
            <a:ext cx="1014666" cy="984168"/>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pic>
        <p:nvPicPr>
          <p:cNvPr id="26" name="Picture 2">
            <a:extLst>
              <a:ext uri="{FF2B5EF4-FFF2-40B4-BE49-F238E27FC236}">
                <a16:creationId xmlns:a16="http://schemas.microsoft.com/office/drawing/2014/main" id="{9CE6B9E5-7F37-EE46-AB6E-7E31E3393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025" y="3087910"/>
            <a:ext cx="608533" cy="6465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F23DE298-BCEF-F449-ABEF-C0DA27CEF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885" y="4217397"/>
            <a:ext cx="394854" cy="6442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248BCE02-2404-4243-8D42-88F323BC57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104" y="5785446"/>
            <a:ext cx="598727" cy="59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169726"/>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14:bounceEnd="50000">
                                          <p:cBhvr additive="base">
                                            <p:cTn id="7" dur="500" fill="hold"/>
                                            <p:tgtEl>
                                              <p:spTgt spid="147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47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477"/>
                                            </p:tgtEl>
                                            <p:attrNameLst>
                                              <p:attrName>style.visibility</p:attrName>
                                            </p:attrNameLst>
                                          </p:cBhvr>
                                          <p:to>
                                            <p:strVal val="visible"/>
                                          </p:to>
                                        </p:set>
                                        <p:anim calcmode="lin" valueType="num" p14:bounceEnd="50000">
                                          <p:cBhvr additive="base">
                                            <p:cTn id="11" dur="500" fill="hold"/>
                                            <p:tgtEl>
                                              <p:spTgt spid="147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47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503"/>
                                            </p:tgtEl>
                                            <p:attrNameLst>
                                              <p:attrName>style.visibility</p:attrName>
                                            </p:attrNameLst>
                                          </p:cBhvr>
                                          <p:to>
                                            <p:strVal val="visible"/>
                                          </p:to>
                                        </p:set>
                                        <p:anim calcmode="lin" valueType="num" p14:bounceEnd="50000">
                                          <p:cBhvr additive="base">
                                            <p:cTn id="15" dur="500" fill="hold"/>
                                            <p:tgtEl>
                                              <p:spTgt spid="150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50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8" fill="hold" grpId="0" nodeType="withEffect" p14:presetBounceEnd="50000">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14:bounceEnd="50000">
                                          <p:cBhvr additive="base">
                                            <p:cTn id="23"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29"/>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1" fill="hold" grpId="0" nodeType="afterEffect" p14:presetBounceEnd="50000">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14:bounceEnd="50000">
                                          <p:cBhvr additive="base">
                                            <p:cTn id="28"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14:presetBounceEnd="50000">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14:bounceEnd="50000">
                                          <p:cBhvr additive="base">
                                            <p:cTn id="32"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6"/>
                                            </p:tgtEl>
                                            <p:attrNameLst>
                                              <p:attrName>ppt_y</p:attrName>
                                            </p:attrNameLst>
                                          </p:cBhvr>
                                          <p:tavLst>
                                            <p:tav tm="0">
                                              <p:val>
                                                <p:strVal val="1+#ppt_h/2"/>
                                              </p:val>
                                            </p:tav>
                                            <p:tav tm="100000">
                                              <p:val>
                                                <p:strVal val="#ppt_y"/>
                                              </p:val>
                                            </p:tav>
                                          </p:tavLst>
                                        </p:anim>
                                      </p:childTnLst>
                                    </p:cTn>
                                  </p:par>
                                  <p:par>
                                    <p:cTn id="34" presetID="2" presetClass="entr" presetSubtype="8" fill="hold" nodeType="withEffect" p14:presetBounceEnd="50000">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14:bounceEnd="50000">
                                          <p:cBhvr additive="base">
                                            <p:cTn id="36"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37" dur="500" fill="hold"/>
                                            <p:tgtEl>
                                              <p:spTgt spid="15"/>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14:bounceEnd="50000">
                                          <p:cBhvr additive="base">
                                            <p:cTn id="40"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24"/>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14:presetBounceEnd="50000">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14:bounceEnd="50000">
                                          <p:cBhvr additive="base">
                                            <p:cTn id="44"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27"/>
                                            </p:tgtEl>
                                            <p:attrNameLst>
                                              <p:attrName>ppt_y</p:attrName>
                                            </p:attrNameLst>
                                          </p:cBhvr>
                                          <p:tavLst>
                                            <p:tav tm="0">
                                              <p:val>
                                                <p:strVal val="1+#ppt_h/2"/>
                                              </p:val>
                                            </p:tav>
                                            <p:tav tm="100000">
                                              <p:val>
                                                <p:strVal val="#ppt_y"/>
                                              </p:val>
                                            </p:tav>
                                          </p:tavLst>
                                        </p:anim>
                                      </p:childTnLst>
                                    </p:cTn>
                                  </p:par>
                                  <p:par>
                                    <p:cTn id="46" presetID="2" presetClass="entr" presetSubtype="2" fill="hold" nodeType="withEffect" p14:presetBounceEnd="50000">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14:bounceEnd="50000">
                                          <p:cBhvr additive="base">
                                            <p:cTn id="48"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49" dur="500" fill="hold"/>
                                            <p:tgtEl>
                                              <p:spTgt spid="18"/>
                                            </p:tgtEl>
                                            <p:attrNameLst>
                                              <p:attrName>ppt_y</p:attrName>
                                            </p:attrNameLst>
                                          </p:cBhvr>
                                          <p:tavLst>
                                            <p:tav tm="0">
                                              <p:val>
                                                <p:strVal val="#ppt_y"/>
                                              </p:val>
                                            </p:tav>
                                            <p:tav tm="100000">
                                              <p:val>
                                                <p:strVal val="#ppt_y"/>
                                              </p:val>
                                            </p:tav>
                                          </p:tavLst>
                                        </p:anim>
                                      </p:childTnLst>
                                    </p:cTn>
                                  </p:par>
                                  <p:par>
                                    <p:cTn id="50" presetID="2" presetClass="entr" presetSubtype="1" fill="hold" grpId="0" nodeType="withEffect" p14:presetBounceEnd="50000">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14:bounceEnd="50000">
                                          <p:cBhvr additive="base">
                                            <p:cTn id="52"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25"/>
                                            </p:tgtEl>
                                            <p:attrNameLst>
                                              <p:attrName>ppt_y</p:attrName>
                                            </p:attrNameLst>
                                          </p:cBhvr>
                                          <p:tavLst>
                                            <p:tav tm="0">
                                              <p:val>
                                                <p:strVal val="0-#ppt_h/2"/>
                                              </p:val>
                                            </p:tav>
                                            <p:tav tm="100000">
                                              <p:val>
                                                <p:strVal val="#ppt_y"/>
                                              </p:val>
                                            </p:tav>
                                          </p:tavLst>
                                        </p:anim>
                                      </p:childTnLst>
                                    </p:cTn>
                                  </p:par>
                                  <p:par>
                                    <p:cTn id="54" presetID="2" presetClass="entr" presetSubtype="4" fill="hold" nodeType="withEffect" p14:presetBounceEnd="50000">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14:bounceEnd="50000">
                                          <p:cBhvr additive="base">
                                            <p:cTn id="56"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28"/>
                                            </p:tgtEl>
                                            <p:attrNameLst>
                                              <p:attrName>ppt_y</p:attrName>
                                            </p:attrNameLst>
                                          </p:cBhvr>
                                          <p:tavLst>
                                            <p:tav tm="0">
                                              <p:val>
                                                <p:strVal val="1+#ppt_h/2"/>
                                              </p:val>
                                            </p:tav>
                                            <p:tav tm="100000">
                                              <p:val>
                                                <p:strVal val="#ppt_y"/>
                                              </p:val>
                                            </p:tav>
                                          </p:tavLst>
                                        </p:anim>
                                      </p:childTnLst>
                                    </p:cTn>
                                  </p:par>
                                  <p:par>
                                    <p:cTn id="58" presetID="2" presetClass="entr" presetSubtype="8" fill="hold" nodeType="withEffect" p14:presetBounceEnd="50000">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14:bounceEnd="50000">
                                          <p:cBhvr additive="base">
                                            <p:cTn id="60"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6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P spid="29" grpId="0"/>
          <p:bldP spid="14" grpId="0" animBg="1"/>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cBhvr additive="base">
                                            <p:cTn id="7" dur="500" fill="hold"/>
                                            <p:tgtEl>
                                              <p:spTgt spid="1478"/>
                                            </p:tgtEl>
                                            <p:attrNameLst>
                                              <p:attrName>ppt_x</p:attrName>
                                            </p:attrNameLst>
                                          </p:cBhvr>
                                          <p:tavLst>
                                            <p:tav tm="0">
                                              <p:val>
                                                <p:strVal val="0-#ppt_w/2"/>
                                              </p:val>
                                            </p:tav>
                                            <p:tav tm="100000">
                                              <p:val>
                                                <p:strVal val="#ppt_x"/>
                                              </p:val>
                                            </p:tav>
                                          </p:tavLst>
                                        </p:anim>
                                        <p:anim calcmode="lin" valueType="num">
                                          <p:cBhvr additive="base">
                                            <p:cTn id="8" dur="500" fill="hold"/>
                                            <p:tgtEl>
                                              <p:spTgt spid="147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477"/>
                                            </p:tgtEl>
                                            <p:attrNameLst>
                                              <p:attrName>style.visibility</p:attrName>
                                            </p:attrNameLst>
                                          </p:cBhvr>
                                          <p:to>
                                            <p:strVal val="visible"/>
                                          </p:to>
                                        </p:set>
                                        <p:anim calcmode="lin" valueType="num">
                                          <p:cBhvr additive="base">
                                            <p:cTn id="11" dur="500" fill="hold"/>
                                            <p:tgtEl>
                                              <p:spTgt spid="1477"/>
                                            </p:tgtEl>
                                            <p:attrNameLst>
                                              <p:attrName>ppt_x</p:attrName>
                                            </p:attrNameLst>
                                          </p:cBhvr>
                                          <p:tavLst>
                                            <p:tav tm="0">
                                              <p:val>
                                                <p:strVal val="0-#ppt_w/2"/>
                                              </p:val>
                                            </p:tav>
                                            <p:tav tm="100000">
                                              <p:val>
                                                <p:strVal val="#ppt_x"/>
                                              </p:val>
                                            </p:tav>
                                          </p:tavLst>
                                        </p:anim>
                                        <p:anim calcmode="lin" valueType="num">
                                          <p:cBhvr additive="base">
                                            <p:cTn id="12" dur="500" fill="hold"/>
                                            <p:tgtEl>
                                              <p:spTgt spid="147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03"/>
                                            </p:tgtEl>
                                            <p:attrNameLst>
                                              <p:attrName>style.visibility</p:attrName>
                                            </p:attrNameLst>
                                          </p:cBhvr>
                                          <p:to>
                                            <p:strVal val="visible"/>
                                          </p:to>
                                        </p:set>
                                        <p:anim calcmode="lin" valueType="num">
                                          <p:cBhvr additive="base">
                                            <p:cTn id="15" dur="500" fill="hold"/>
                                            <p:tgtEl>
                                              <p:spTgt spid="1503"/>
                                            </p:tgtEl>
                                            <p:attrNameLst>
                                              <p:attrName>ppt_x</p:attrName>
                                            </p:attrNameLst>
                                          </p:cBhvr>
                                          <p:tavLst>
                                            <p:tav tm="0">
                                              <p:val>
                                                <p:strVal val="#ppt_x"/>
                                              </p:val>
                                            </p:tav>
                                            <p:tav tm="100000">
                                              <p:val>
                                                <p:strVal val="#ppt_x"/>
                                              </p:val>
                                            </p:tav>
                                          </p:tavLst>
                                        </p:anim>
                                        <p:anim calcmode="lin" valueType="num">
                                          <p:cBhvr additive="base">
                                            <p:cTn id="16" dur="500" fill="hold"/>
                                            <p:tgtEl>
                                              <p:spTgt spid="150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0-#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0-#ppt_w/2"/>
                                              </p:val>
                                            </p:tav>
                                            <p:tav tm="100000">
                                              <p:val>
                                                <p:strVal val="#ppt_x"/>
                                              </p:val>
                                            </p:tav>
                                          </p:tavLst>
                                        </p:anim>
                                        <p:anim calcmode="lin" valueType="num">
                                          <p:cBhvr additive="base">
                                            <p:cTn id="37" dur="500" fill="hold"/>
                                            <p:tgtEl>
                                              <p:spTgt spid="15"/>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1+#ppt_w/2"/>
                                              </p:val>
                                            </p:tav>
                                            <p:tav tm="100000">
                                              <p:val>
                                                <p:strVal val="#ppt_x"/>
                                              </p:val>
                                            </p:tav>
                                          </p:tavLst>
                                        </p:anim>
                                        <p:anim calcmode="lin" valueType="num">
                                          <p:cBhvr additive="base">
                                            <p:cTn id="49" dur="500" fill="hold"/>
                                            <p:tgtEl>
                                              <p:spTgt spid="18"/>
                                            </p:tgtEl>
                                            <p:attrNameLst>
                                              <p:attrName>ppt_y</p:attrName>
                                            </p:attrNameLst>
                                          </p:cBhvr>
                                          <p:tavLst>
                                            <p:tav tm="0">
                                              <p:val>
                                                <p:strVal val="#ppt_y"/>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ppt_x"/>
                                              </p:val>
                                            </p:tav>
                                            <p:tav tm="100000">
                                              <p:val>
                                                <p:strVal val="#ppt_x"/>
                                              </p:val>
                                            </p:tav>
                                          </p:tavLst>
                                        </p:anim>
                                        <p:anim calcmode="lin" valueType="num">
                                          <p:cBhvr additive="base">
                                            <p:cTn id="53" dur="500" fill="hold"/>
                                            <p:tgtEl>
                                              <p:spTgt spid="25"/>
                                            </p:tgtEl>
                                            <p:attrNameLst>
                                              <p:attrName>ppt_y</p:attrName>
                                            </p:attrNameLst>
                                          </p:cBhvr>
                                          <p:tavLst>
                                            <p:tav tm="0">
                                              <p:val>
                                                <p:strVal val="0-#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ppt_x"/>
                                              </p:val>
                                            </p:tav>
                                            <p:tav tm="100000">
                                              <p:val>
                                                <p:strVal val="#ppt_x"/>
                                              </p:val>
                                            </p:tav>
                                          </p:tavLst>
                                        </p:anim>
                                        <p:anim calcmode="lin" valueType="num">
                                          <p:cBhvr additive="base">
                                            <p:cTn id="57" dur="500" fill="hold"/>
                                            <p:tgtEl>
                                              <p:spTgt spid="28"/>
                                            </p:tgtEl>
                                            <p:attrNameLst>
                                              <p:attrName>ppt_y</p:attrName>
                                            </p:attrNameLst>
                                          </p:cBhvr>
                                          <p:tavLst>
                                            <p:tav tm="0">
                                              <p:val>
                                                <p:strVal val="1+#ppt_h/2"/>
                                              </p:val>
                                            </p:tav>
                                            <p:tav tm="100000">
                                              <p:val>
                                                <p:strVal val="#ppt_y"/>
                                              </p:val>
                                            </p:tav>
                                          </p:tavLst>
                                        </p:anim>
                                      </p:childTnLst>
                                    </p:cTn>
                                  </p:par>
                                  <p:par>
                                    <p:cTn id="58" presetID="2" presetClass="entr" presetSubtype="8"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500" fill="hold"/>
                                            <p:tgtEl>
                                              <p:spTgt spid="21"/>
                                            </p:tgtEl>
                                            <p:attrNameLst>
                                              <p:attrName>ppt_x</p:attrName>
                                            </p:attrNameLst>
                                          </p:cBhvr>
                                          <p:tavLst>
                                            <p:tav tm="0">
                                              <p:val>
                                                <p:strVal val="0-#ppt_w/2"/>
                                              </p:val>
                                            </p:tav>
                                            <p:tav tm="100000">
                                              <p:val>
                                                <p:strVal val="#ppt_x"/>
                                              </p:val>
                                            </p:tav>
                                          </p:tavLst>
                                        </p:anim>
                                        <p:anim calcmode="lin" valueType="num">
                                          <p:cBhvr additive="base">
                                            <p:cTn id="6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P spid="29" grpId="0"/>
          <p:bldP spid="14" grpId="0" animBg="1"/>
          <p:bldP spid="24" grpId="0" animBg="1"/>
          <p:bldP spid="25"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28003"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103180" y="0"/>
            <a:ext cx="2983510" cy="101566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60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rPr>
              <a:t>03. </a:t>
            </a:r>
            <a:r>
              <a:rPr kumimoji="0" lang="en-US" altLang="vi-VN" sz="60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Đức</a:t>
            </a:r>
            <a:endParaRPr kumimoji="0" lang="en-US" altLang="vi-VN" sz="60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pic>
        <p:nvPicPr>
          <p:cNvPr id="6" name="Picture 5">
            <a:extLst>
              <a:ext uri="{FF2B5EF4-FFF2-40B4-BE49-F238E27FC236}">
                <a16:creationId xmlns:a16="http://schemas.microsoft.com/office/drawing/2014/main" id="{9DA8F80A-300F-AC48-BFE6-D847A3D03F42}"/>
              </a:ext>
            </a:extLst>
          </p:cNvPr>
          <p:cNvPicPr>
            <a:picLocks noChangeAspect="1"/>
          </p:cNvPicPr>
          <p:nvPr/>
        </p:nvPicPr>
        <p:blipFill rotWithShape="1">
          <a:blip r:embed="rId2"/>
          <a:srcRect l="32061" t="23333" r="25537" b="5555"/>
          <a:stretch/>
        </p:blipFill>
        <p:spPr>
          <a:xfrm>
            <a:off x="8348287" y="3177516"/>
            <a:ext cx="2058456" cy="3800227"/>
          </a:xfrm>
          <a:prstGeom prst="rect">
            <a:avLst/>
          </a:prstGeom>
        </p:spPr>
      </p:pic>
      <p:sp>
        <p:nvSpPr>
          <p:cNvPr id="7" name="Rectangle 5">
            <a:extLst>
              <a:ext uri="{FF2B5EF4-FFF2-40B4-BE49-F238E27FC236}">
                <a16:creationId xmlns:a16="http://schemas.microsoft.com/office/drawing/2014/main" id="{42A09A25-AD4C-B349-A5A3-37688D5FACFA}"/>
              </a:ext>
            </a:extLst>
          </p:cNvPr>
          <p:cNvSpPr>
            <a:spLocks noChangeArrowheads="1"/>
          </p:cNvSpPr>
          <p:nvPr/>
        </p:nvSpPr>
        <p:spPr bwMode="auto">
          <a:xfrm>
            <a:off x="36281" y="4215984"/>
            <a:ext cx="774881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lvl="0" eaLnBrk="1" hangingPunct="1">
              <a:spcBef>
                <a:spcPct val="0"/>
              </a:spcBef>
              <a:buNone/>
              <a:defRPr/>
            </a:pPr>
            <a:r>
              <a:rPr lang="vi-VN" altLang="vi-VN" sz="2800" dirty="0">
                <a:solidFill>
                  <a:srgbClr val="002060"/>
                </a:solidFill>
                <a:latin typeface="Times New Roman" panose="02020603050405020304" pitchFamily="18" charset="0"/>
              </a:rPr>
              <a:t> + Thị trường dân tộc thống nhất </a:t>
            </a:r>
          </a:p>
          <a:p>
            <a:pPr eaLnBrk="1" hangingPunct="1">
              <a:spcBef>
                <a:spcPct val="0"/>
              </a:spcBef>
              <a:buNone/>
              <a:defRPr/>
            </a:pPr>
            <a:r>
              <a:rPr lang="vi-VN" altLang="vi-VN" sz="2800" dirty="0">
                <a:solidFill>
                  <a:srgbClr val="002060"/>
                </a:solidFill>
                <a:latin typeface="Times New Roman" panose="02020603050405020304" pitchFamily="18" charset="0"/>
              </a:rPr>
              <a:t> + Tiền bồi thường của Pháp ( 5 tỷ phơ-răng và vùng khoáng sản Lo-ren).</a:t>
            </a:r>
          </a:p>
          <a:p>
            <a:pPr lvl="0" eaLnBrk="1" hangingPunct="1">
              <a:spcBef>
                <a:spcPct val="0"/>
              </a:spcBef>
              <a:buNone/>
              <a:defRPr/>
            </a:pPr>
            <a:r>
              <a:rPr lang="vi-VN" altLang="vi-VN" sz="2800" dirty="0">
                <a:solidFill>
                  <a:srgbClr val="002060"/>
                </a:solidFill>
                <a:latin typeface="Times New Roman" panose="02020603050405020304" pitchFamily="18" charset="0"/>
              </a:rPr>
              <a:t> + Ứng dụng thành tựu khoa học kỹ thuật vào sản xuất.</a:t>
            </a:r>
          </a:p>
        </p:txBody>
      </p:sp>
      <p:sp>
        <p:nvSpPr>
          <p:cNvPr id="8" name="TextBox 7">
            <a:extLst>
              <a:ext uri="{FF2B5EF4-FFF2-40B4-BE49-F238E27FC236}">
                <a16:creationId xmlns:a16="http://schemas.microsoft.com/office/drawing/2014/main" id="{D96B7A6E-78FF-AC49-8E9E-A0245FD10D34}"/>
              </a:ext>
            </a:extLst>
          </p:cNvPr>
          <p:cNvSpPr txBox="1"/>
          <p:nvPr/>
        </p:nvSpPr>
        <p:spPr>
          <a:xfrm>
            <a:off x="188684" y="850094"/>
            <a:ext cx="38753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Kinh tế.</a:t>
            </a:r>
          </a:p>
        </p:txBody>
      </p:sp>
      <p:grpSp>
        <p:nvGrpSpPr>
          <p:cNvPr id="15" name="Group 14">
            <a:extLst>
              <a:ext uri="{FF2B5EF4-FFF2-40B4-BE49-F238E27FC236}">
                <a16:creationId xmlns:a16="http://schemas.microsoft.com/office/drawing/2014/main" id="{D64D5FB9-37EF-7648-95D1-721D5D4CC0C1}"/>
              </a:ext>
            </a:extLst>
          </p:cNvPr>
          <p:cNvGrpSpPr/>
          <p:nvPr/>
        </p:nvGrpSpPr>
        <p:grpSpPr>
          <a:xfrm>
            <a:off x="8955315" y="15448"/>
            <a:ext cx="3048000" cy="2895600"/>
            <a:chOff x="9144000" y="0"/>
            <a:chExt cx="3048000" cy="2895600"/>
          </a:xfrm>
        </p:grpSpPr>
        <p:sp>
          <p:nvSpPr>
            <p:cNvPr id="2" name="AutoShape 8">
              <a:extLst>
                <a:ext uri="{FF2B5EF4-FFF2-40B4-BE49-F238E27FC236}">
                  <a16:creationId xmlns:a16="http://schemas.microsoft.com/office/drawing/2014/main" id="{89114CF1-CF3A-774D-8EEC-88E45992C2AF}"/>
                </a:ext>
              </a:extLst>
            </p:cNvPr>
            <p:cNvSpPr>
              <a:spLocks noChangeArrowheads="1"/>
            </p:cNvSpPr>
            <p:nvPr/>
          </p:nvSpPr>
          <p:spPr bwMode="auto">
            <a:xfrm>
              <a:off x="9144000" y="0"/>
              <a:ext cx="3048000" cy="2895600"/>
            </a:xfrm>
            <a:prstGeom prst="cloudCallout">
              <a:avLst>
                <a:gd name="adj1" fmla="val -20202"/>
                <a:gd name="adj2" fmla="val 62146"/>
              </a:avLst>
            </a:prstGeom>
            <a:solidFill>
              <a:schemeClr val="accent5">
                <a:lumMod val="20000"/>
                <a:lumOff val="80000"/>
              </a:schemeClr>
            </a:soli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457200" eaLnBrk="1" fontAlgn="base" hangingPunct="1">
                <a:spcBef>
                  <a:spcPct val="0"/>
                </a:spcBef>
                <a:spcAft>
                  <a:spcPct val="0"/>
                </a:spcAft>
                <a:buSzPct val="10000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x-none" sz="2400" dirty="0">
                <a:solidFill>
                  <a:srgbClr val="000000"/>
                </a:solidFill>
                <a:latin typeface="Times New Roman" panose="02020603050405020304" pitchFamily="16" charset="0"/>
                <a:ea typeface="Times New Roman" panose="02020603050405020304" pitchFamily="16" charset="0"/>
              </a:endParaRPr>
            </a:p>
          </p:txBody>
        </p:sp>
        <p:sp>
          <p:nvSpPr>
            <p:cNvPr id="4" name="Rectangle 3">
              <a:extLst>
                <a:ext uri="{FF2B5EF4-FFF2-40B4-BE49-F238E27FC236}">
                  <a16:creationId xmlns:a16="http://schemas.microsoft.com/office/drawing/2014/main" id="{B7031F1D-B757-7747-9557-CFFD3348D3AC}"/>
                </a:ext>
              </a:extLst>
            </p:cNvPr>
            <p:cNvSpPr/>
            <p:nvPr/>
          </p:nvSpPr>
          <p:spPr>
            <a:xfrm>
              <a:off x="9563100" y="489774"/>
              <a:ext cx="2209800" cy="1938992"/>
            </a:xfrm>
            <a:prstGeom prst="rect">
              <a:avLst/>
            </a:prstGeom>
          </p:spPr>
          <p:txBody>
            <a:bodyPr wrap="square">
              <a:spAutoFit/>
            </a:bodyPr>
            <a:lstStyle/>
            <a:p>
              <a:pPr lvl="0" algn="ctr" defTabSz="457200" fontAlgn="base">
                <a:spcBef>
                  <a:spcPct val="0"/>
                </a:spcBef>
                <a:spcAft>
                  <a:spcPct val="0"/>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vi-VN" altLang="x-none" sz="2400" dirty="0">
                  <a:solidFill>
                    <a:srgbClr val="000000"/>
                  </a:solidFill>
                  <a:latin typeface="Times New Roman" panose="02020603050405020304" pitchFamily="16" charset="0"/>
                  <a:ea typeface="SimSun" panose="02010600030101010101" pitchFamily="2" charset="-122"/>
                  <a:cs typeface="Times New Roman" panose="02020603050405020304" pitchFamily="16" charset="0"/>
                </a:rPr>
                <a:t>Từ sau khi thống nhất nền công nghiệp Đức phát triển như thế nào?</a:t>
              </a:r>
              <a:endParaRPr lang="en-US" altLang="x-none" sz="2400" dirty="0">
                <a:solidFill>
                  <a:srgbClr val="000000"/>
                </a:solidFill>
                <a:latin typeface="Times New Roman" panose="02020603050405020304" pitchFamily="16" charset="0"/>
                <a:ea typeface="Times New Roman" panose="02020603050405020304" pitchFamily="16" charset="0"/>
              </a:endParaRPr>
            </a:p>
          </p:txBody>
        </p:sp>
      </p:grpSp>
      <p:sp>
        <p:nvSpPr>
          <p:cNvPr id="18" name="Rectangle 5">
            <a:extLst>
              <a:ext uri="{FF2B5EF4-FFF2-40B4-BE49-F238E27FC236}">
                <a16:creationId xmlns:a16="http://schemas.microsoft.com/office/drawing/2014/main" id="{0CCCA754-E1C2-464F-AE04-9CD06A8052D0}"/>
              </a:ext>
            </a:extLst>
          </p:cNvPr>
          <p:cNvSpPr>
            <a:spLocks noChangeArrowheads="1"/>
          </p:cNvSpPr>
          <p:nvPr/>
        </p:nvSpPr>
        <p:spPr bwMode="auto">
          <a:xfrm>
            <a:off x="36281" y="1621005"/>
            <a:ext cx="790122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lvl="0" eaLnBrk="1" hangingPunct="1">
              <a:spcBef>
                <a:spcPct val="0"/>
              </a:spcBef>
              <a:buNone/>
            </a:pP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rPr>
              <a:t>- </a:t>
            </a:r>
            <a:r>
              <a:rPr lang="en-US" altLang="vi-VN" dirty="0" err="1">
                <a:solidFill>
                  <a:prstClr val="black"/>
                </a:solidFill>
                <a:latin typeface="Times New Roman" panose="02020603050405020304" pitchFamily="18" charset="0"/>
              </a:rPr>
              <a:t>Đứng</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đầu</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châu</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Âu</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đứng</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thứ</a:t>
            </a:r>
            <a:r>
              <a:rPr lang="en-US" altLang="vi-VN" dirty="0">
                <a:solidFill>
                  <a:prstClr val="black"/>
                </a:solidFill>
                <a:latin typeface="Times New Roman" panose="02020603050405020304" pitchFamily="18" charset="0"/>
              </a:rPr>
              <a:t> 2 </a:t>
            </a:r>
            <a:r>
              <a:rPr lang="en-US" altLang="vi-VN" dirty="0" err="1">
                <a:solidFill>
                  <a:prstClr val="black"/>
                </a:solidFill>
                <a:latin typeface="Times New Roman" panose="02020603050405020304" pitchFamily="18" charset="0"/>
              </a:rPr>
              <a:t>thế</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giới</a:t>
            </a:r>
            <a:r>
              <a:rPr lang="en-US" altLang="vi-VN" dirty="0">
                <a:solidFill>
                  <a:prstClr val="black"/>
                </a:solidFill>
                <a:latin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tab pos="3046413" algn="l"/>
              </a:tabLst>
              <a:defRPr/>
            </a:pPr>
            <a:endParaRPr kumimoji="0" lang="en-US" altLang="vi-VN" b="0" i="0" u="none" strike="noStrike" kern="1200" cap="none" spc="0" normalizeH="0" baseline="0" noProof="0" dirty="0">
              <a:ln>
                <a:noFill/>
              </a:ln>
              <a:solidFill>
                <a:srgbClr val="FFFF99"/>
              </a:solidFill>
              <a:effectLst/>
              <a:uLnTx/>
              <a:uFillTx/>
              <a:latin typeface="Times New Roman" panose="02020603050405020304" pitchFamily="18" charset="0"/>
            </a:endParaRPr>
          </a:p>
        </p:txBody>
      </p:sp>
      <p:sp>
        <p:nvSpPr>
          <p:cNvPr id="20" name="Rectangle 5">
            <a:extLst>
              <a:ext uri="{FF2B5EF4-FFF2-40B4-BE49-F238E27FC236}">
                <a16:creationId xmlns:a16="http://schemas.microsoft.com/office/drawing/2014/main" id="{D255023A-54B9-6141-B64B-40DFCC8D6BCB}"/>
              </a:ext>
            </a:extLst>
          </p:cNvPr>
          <p:cNvSpPr>
            <a:spLocks noChangeArrowheads="1"/>
          </p:cNvSpPr>
          <p:nvPr/>
        </p:nvSpPr>
        <p:spPr bwMode="auto">
          <a:xfrm>
            <a:off x="-22679" y="2638907"/>
            <a:ext cx="805543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lvl="0" eaLnBrk="1" hangingPunct="1">
              <a:spcBef>
                <a:spcPct val="0"/>
              </a:spcBef>
              <a:buNone/>
            </a:pP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Cuối</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thế</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kỉ</a:t>
            </a:r>
            <a:r>
              <a:rPr lang="en-US" altLang="vi-VN" dirty="0">
                <a:solidFill>
                  <a:prstClr val="black"/>
                </a:solidFill>
                <a:latin typeface="Times New Roman" panose="02020603050405020304" pitchFamily="18" charset="0"/>
              </a:rPr>
              <a:t> XIX, </a:t>
            </a:r>
            <a:r>
              <a:rPr lang="en-US" altLang="vi-VN" dirty="0" err="1">
                <a:solidFill>
                  <a:prstClr val="black"/>
                </a:solidFill>
                <a:latin typeface="Times New Roman" panose="02020603050405020304" pitchFamily="18" charset="0"/>
              </a:rPr>
              <a:t>các</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công</a:t>
            </a:r>
            <a:r>
              <a:rPr lang="en-US" altLang="vi-VN" dirty="0">
                <a:solidFill>
                  <a:prstClr val="black"/>
                </a:solidFill>
                <a:latin typeface="Times New Roman" panose="02020603050405020304" pitchFamily="18" charset="0"/>
              </a:rPr>
              <a:t> ty </a:t>
            </a:r>
            <a:r>
              <a:rPr lang="en-US" altLang="vi-VN" dirty="0" err="1">
                <a:solidFill>
                  <a:prstClr val="black"/>
                </a:solidFill>
                <a:latin typeface="Times New Roman" panose="02020603050405020304" pitchFamily="18" charset="0"/>
              </a:rPr>
              <a:t>độc</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quyền</a:t>
            </a:r>
            <a:r>
              <a:rPr lang="en-US" altLang="vi-VN" dirty="0">
                <a:solidFill>
                  <a:prstClr val="black"/>
                </a:solidFill>
                <a:latin typeface="Times New Roman" panose="02020603050405020304" pitchFamily="18" charset="0"/>
              </a:rPr>
              <a:t> ra </a:t>
            </a:r>
            <a:r>
              <a:rPr lang="en-US" altLang="vi-VN" dirty="0" err="1">
                <a:solidFill>
                  <a:prstClr val="black"/>
                </a:solidFill>
                <a:latin typeface="Times New Roman" panose="02020603050405020304" pitchFamily="18" charset="0"/>
              </a:rPr>
              <a:t>đời</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trong</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lĩnh</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vực</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luyện</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kim</a:t>
            </a:r>
            <a:r>
              <a:rPr lang="en-US" altLang="vi-VN" dirty="0">
                <a:solidFill>
                  <a:prstClr val="black"/>
                </a:solidFill>
                <a:latin typeface="Times New Roman" panose="02020603050405020304" pitchFamily="18" charset="0"/>
              </a:rPr>
              <a:t>, than </a:t>
            </a:r>
            <a:r>
              <a:rPr lang="en-US" altLang="vi-VN" dirty="0" err="1">
                <a:solidFill>
                  <a:prstClr val="black"/>
                </a:solidFill>
                <a:latin typeface="Times New Roman" panose="02020603050405020304" pitchFamily="18" charset="0"/>
              </a:rPr>
              <a:t>đá</a:t>
            </a:r>
            <a:r>
              <a:rPr lang="en-US" altLang="vi-VN" dirty="0">
                <a:solidFill>
                  <a:prstClr val="black"/>
                </a:solidFill>
                <a:latin typeface="Times New Roman" panose="02020603050405020304" pitchFamily="18" charset="0"/>
              </a:rPr>
              <a:t>.</a:t>
            </a:r>
          </a:p>
        </p:txBody>
      </p:sp>
      <p:pic>
        <p:nvPicPr>
          <p:cNvPr id="14" name="Picture 14" descr="Bieu do SL thep ANH_MI_DUC">
            <a:extLst>
              <a:ext uri="{FF2B5EF4-FFF2-40B4-BE49-F238E27FC236}">
                <a16:creationId xmlns:a16="http://schemas.microsoft.com/office/drawing/2014/main" id="{BB59A920-D895-504A-848E-714040F4E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2" y="2159614"/>
            <a:ext cx="8055433"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F850AC28-1C5F-2744-AF98-DEF0898DE302}"/>
              </a:ext>
            </a:extLst>
          </p:cNvPr>
          <p:cNvGrpSpPr/>
          <p:nvPr/>
        </p:nvGrpSpPr>
        <p:grpSpPr>
          <a:xfrm>
            <a:off x="8471519" y="153101"/>
            <a:ext cx="3604415" cy="2643233"/>
            <a:chOff x="8589400" y="240631"/>
            <a:chExt cx="3604415" cy="2643233"/>
          </a:xfrm>
        </p:grpSpPr>
        <p:sp>
          <p:nvSpPr>
            <p:cNvPr id="19" name="AutoShape 11">
              <a:extLst>
                <a:ext uri="{FF2B5EF4-FFF2-40B4-BE49-F238E27FC236}">
                  <a16:creationId xmlns:a16="http://schemas.microsoft.com/office/drawing/2014/main" id="{44A42586-F46C-7A46-8098-A6F0FD548A88}"/>
                </a:ext>
              </a:extLst>
            </p:cNvPr>
            <p:cNvSpPr>
              <a:spLocks noChangeArrowheads="1"/>
            </p:cNvSpPr>
            <p:nvPr/>
          </p:nvSpPr>
          <p:spPr bwMode="auto">
            <a:xfrm>
              <a:off x="8589400" y="240631"/>
              <a:ext cx="3604415" cy="2643233"/>
            </a:xfrm>
            <a:prstGeom prst="cloudCallout">
              <a:avLst>
                <a:gd name="adj1" fmla="val -8526"/>
                <a:gd name="adj2" fmla="val 64912"/>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p:txBody>
        </p:sp>
        <p:sp>
          <p:nvSpPr>
            <p:cNvPr id="22" name="Rectangle 21">
              <a:extLst>
                <a:ext uri="{FF2B5EF4-FFF2-40B4-BE49-F238E27FC236}">
                  <a16:creationId xmlns:a16="http://schemas.microsoft.com/office/drawing/2014/main" id="{DC610427-1342-C949-816B-23A957D4DC31}"/>
                </a:ext>
              </a:extLst>
            </p:cNvPr>
            <p:cNvSpPr/>
            <p:nvPr/>
          </p:nvSpPr>
          <p:spPr>
            <a:xfrm>
              <a:off x="8867607" y="818044"/>
              <a:ext cx="3048000" cy="1569660"/>
            </a:xfrm>
            <a:prstGeom prst="rect">
              <a:avLst/>
            </a:prstGeom>
          </p:spPr>
          <p:txBody>
            <a:bodyPr wrap="square">
              <a:spAutoFit/>
            </a:bodyPr>
            <a:lstStyle/>
            <a:p>
              <a:pPr lvl="0" algn="ctr">
                <a:spcBef>
                  <a:spcPct val="0"/>
                </a:spcBef>
                <a:defRPr/>
              </a:pPr>
              <a:r>
                <a:rPr lang="en-US" altLang="vi-VN" sz="2400" b="1" dirty="0" err="1">
                  <a:solidFill>
                    <a:srgbClr val="FF6600"/>
                  </a:solidFill>
                  <a:latin typeface="Times New Roman" panose="02020603050405020304" pitchFamily="18" charset="0"/>
                </a:rPr>
                <a:t>Lý</a:t>
              </a:r>
              <a:r>
                <a:rPr lang="en-US" altLang="vi-VN" sz="2400" b="1" dirty="0">
                  <a:solidFill>
                    <a:srgbClr val="FF6600"/>
                  </a:solidFill>
                  <a:latin typeface="Times New Roman" panose="02020603050405020304" pitchFamily="18" charset="0"/>
                </a:rPr>
                <a:t> do </a:t>
              </a:r>
              <a:r>
                <a:rPr lang="en-US" altLang="vi-VN" sz="2400" b="1" dirty="0" err="1">
                  <a:solidFill>
                    <a:srgbClr val="FF6600"/>
                  </a:solidFill>
                  <a:latin typeface="Times New Roman" panose="02020603050405020304" pitchFamily="18" charset="0"/>
                </a:rPr>
                <a:t>nào</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đã</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kiến</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cho</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nền</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kinh</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tế</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Đức</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phát</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triển</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được</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như</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vậy</a:t>
              </a:r>
              <a:r>
                <a:rPr lang="en-US" altLang="vi-VN" sz="2400" b="1" dirty="0">
                  <a:solidFill>
                    <a:srgbClr val="FF6600"/>
                  </a:solidFill>
                  <a:latin typeface="Times New Roman" panose="02020603050405020304" pitchFamily="18" charset="0"/>
                </a:rPr>
                <a:t>?</a:t>
              </a:r>
            </a:p>
          </p:txBody>
        </p:sp>
      </p:grpSp>
      <p:grpSp>
        <p:nvGrpSpPr>
          <p:cNvPr id="25" name="Group 24">
            <a:extLst>
              <a:ext uri="{FF2B5EF4-FFF2-40B4-BE49-F238E27FC236}">
                <a16:creationId xmlns:a16="http://schemas.microsoft.com/office/drawing/2014/main" id="{4DAE7D96-706C-434B-A0AC-7DB4FA4B3256}"/>
              </a:ext>
            </a:extLst>
          </p:cNvPr>
          <p:cNvGrpSpPr/>
          <p:nvPr/>
        </p:nvGrpSpPr>
        <p:grpSpPr>
          <a:xfrm>
            <a:off x="8561170" y="98750"/>
            <a:ext cx="3604415" cy="2540157"/>
            <a:chOff x="3783360" y="-1879166"/>
            <a:chExt cx="3604415" cy="2540157"/>
          </a:xfrm>
        </p:grpSpPr>
        <p:sp>
          <p:nvSpPr>
            <p:cNvPr id="21" name="AutoShape 11">
              <a:extLst>
                <a:ext uri="{FF2B5EF4-FFF2-40B4-BE49-F238E27FC236}">
                  <a16:creationId xmlns:a16="http://schemas.microsoft.com/office/drawing/2014/main" id="{3753BC0F-A391-1A49-8E56-A9AAB6D693A5}"/>
                </a:ext>
              </a:extLst>
            </p:cNvPr>
            <p:cNvSpPr>
              <a:spLocks noChangeArrowheads="1"/>
            </p:cNvSpPr>
            <p:nvPr/>
          </p:nvSpPr>
          <p:spPr bwMode="auto">
            <a:xfrm>
              <a:off x="3783360" y="-1879166"/>
              <a:ext cx="3604415" cy="2540157"/>
            </a:xfrm>
            <a:prstGeom prst="cloudCallout">
              <a:avLst>
                <a:gd name="adj1" fmla="val -8948"/>
                <a:gd name="adj2" fmla="val 68520"/>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p:txBody>
        </p:sp>
        <p:sp>
          <p:nvSpPr>
            <p:cNvPr id="24" name="Rectangle 23">
              <a:extLst>
                <a:ext uri="{FF2B5EF4-FFF2-40B4-BE49-F238E27FC236}">
                  <a16:creationId xmlns:a16="http://schemas.microsoft.com/office/drawing/2014/main" id="{1E2006A4-8713-FF43-B669-59E09F1DE711}"/>
                </a:ext>
              </a:extLst>
            </p:cNvPr>
            <p:cNvSpPr/>
            <p:nvPr/>
          </p:nvSpPr>
          <p:spPr>
            <a:xfrm>
              <a:off x="4222126" y="-1546202"/>
              <a:ext cx="2725474" cy="1938992"/>
            </a:xfrm>
            <a:prstGeom prst="rect">
              <a:avLst/>
            </a:prstGeom>
          </p:spPr>
          <p:txBody>
            <a:bodyPr wrap="square">
              <a:spAutoFit/>
            </a:bodyPr>
            <a:lstStyle/>
            <a:p>
              <a:pPr lvl="0" algn="ctr">
                <a:spcBef>
                  <a:spcPct val="0"/>
                </a:spcBef>
                <a:defRPr/>
              </a:pPr>
              <a:r>
                <a:rPr lang="en-US" altLang="vi-VN" sz="2400" b="1" dirty="0" err="1">
                  <a:solidFill>
                    <a:srgbClr val="FF6600"/>
                  </a:solidFill>
                  <a:latin typeface="Times New Roman" panose="02020603050405020304" pitchFamily="18" charset="0"/>
                </a:rPr>
                <a:t>Các</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công</a:t>
              </a:r>
              <a:r>
                <a:rPr lang="en-US" altLang="vi-VN" sz="2400" b="1" dirty="0">
                  <a:solidFill>
                    <a:srgbClr val="FF6600"/>
                  </a:solidFill>
                  <a:latin typeface="Times New Roman" panose="02020603050405020304" pitchFamily="18" charset="0"/>
                </a:rPr>
                <a:t> ty </a:t>
              </a:r>
              <a:r>
                <a:rPr lang="en-US" altLang="vi-VN" sz="2400" b="1" dirty="0" err="1">
                  <a:solidFill>
                    <a:srgbClr val="FF6600"/>
                  </a:solidFill>
                  <a:latin typeface="Times New Roman" panose="02020603050405020304" pitchFamily="18" charset="0"/>
                </a:rPr>
                <a:t>độc</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quyền</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ở</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Đức</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xuất</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hiện</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vào</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thời</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gian</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nào</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Ở</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lĩnh</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vực</a:t>
              </a:r>
              <a:r>
                <a:rPr lang="en-US" altLang="vi-VN" sz="2400" b="1" dirty="0">
                  <a:solidFill>
                    <a:srgbClr val="FF6600"/>
                  </a:solidFill>
                  <a:latin typeface="Times New Roman" panose="02020603050405020304" pitchFamily="18" charset="0"/>
                </a:rPr>
                <a:t> </a:t>
              </a:r>
              <a:r>
                <a:rPr lang="en-US" altLang="vi-VN" sz="2400" b="1" dirty="0" err="1">
                  <a:solidFill>
                    <a:srgbClr val="FF6600"/>
                  </a:solidFill>
                  <a:latin typeface="Times New Roman" panose="02020603050405020304" pitchFamily="18" charset="0"/>
                </a:rPr>
                <a:t>nào</a:t>
              </a:r>
              <a:r>
                <a:rPr lang="en-US" altLang="vi-VN" sz="2400" b="1" dirty="0">
                  <a:solidFill>
                    <a:srgbClr val="FF6600"/>
                  </a:solidFill>
                  <a:latin typeface="Times New Roman" panose="02020603050405020304" pitchFamily="18" charset="0"/>
                </a:rPr>
                <a:t>?</a:t>
              </a:r>
            </a:p>
          </p:txBody>
        </p:sp>
      </p:grpSp>
    </p:spTree>
    <p:extLst>
      <p:ext uri="{BB962C8B-B14F-4D97-AF65-F5344CB8AC3E}">
        <p14:creationId xmlns:p14="http://schemas.microsoft.com/office/powerpoint/2010/main" val="244363421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accel="50000"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8"/>
                                            </p:tgtEl>
                                            <p:attrNameLst>
                                              <p:attrName>ppt_y</p:attrName>
                                            </p:attrNameLst>
                                          </p:cBhvr>
                                          <p:tavLst>
                                            <p:tav tm="0">
                                              <p:val>
                                                <p:strVal val="#ppt_y"/>
                                              </p:val>
                                            </p:tav>
                                            <p:tav tm="100000">
                                              <p:val>
                                                <p:strVal val="#ppt_y"/>
                                              </p:val>
                                            </p:tav>
                                          </p:tavLst>
                                        </p:anim>
                                        <p:anim calcmode="lin" valueType="num">
                                          <p:cBhvr>
                                            <p:cTn id="31"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8"/>
                                            </p:tgtEl>
                                          </p:cBhvr>
                                        </p:animEffect>
                                      </p:childTnLst>
                                    </p:cTn>
                                  </p:par>
                                  <p:par>
                                    <p:cTn id="34" presetID="2" presetClass="entr" presetSubtype="1" fill="hold" nodeType="withEffect" p14:presetBounceEnd="50000">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14:bounceEnd="50000">
                                          <p:cBhvr additive="base">
                                            <p:cTn id="3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nodeType="clickEffect">
                                      <p:stCondLst>
                                        <p:cond delay="0"/>
                                      </p:stCondLst>
                                      <p:childTnLst>
                                        <p:animEffect transition="out" filter="checkerboard(across)">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22" presetClass="entr" presetSubtype="4"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xit" presetSubtype="10" fill="hold" nodeType="clickEffect">
                                      <p:stCondLst>
                                        <p:cond delay="0"/>
                                      </p:stCondLst>
                                      <p:childTnLst>
                                        <p:animEffect transition="out" filter="checkerboard(across)">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2" presetClass="entr" presetSubtype="2" fill="hold" grpId="0" nodeType="withEffect" p14:presetBounceEnd="50000">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14:bounceEnd="50000">
                                          <p:cBhvr additive="base">
                                            <p:cTn id="53"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5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 presetClass="exit" presetSubtype="10" fill="hold" nodeType="clickEffect">
                                      <p:stCondLst>
                                        <p:cond delay="0"/>
                                      </p:stCondLst>
                                      <p:childTnLst>
                                        <p:animEffect transition="out" filter="checkerboard(across)">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par>
                                    <p:cTn id="60" presetID="5" presetClass="exit" presetSubtype="10" fill="hold" grpId="1" nodeType="withEffect">
                                      <p:stCondLst>
                                        <p:cond delay="0"/>
                                      </p:stCondLst>
                                      <p:childTnLst>
                                        <p:animEffect transition="out" filter="checkerboard(across)">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22" presetClass="entr" presetSubtype="4"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down)">
                                          <p:cBhvr>
                                            <p:cTn id="65" dur="500"/>
                                            <p:tgtEl>
                                              <p:spTgt spid="25"/>
                                            </p:tgtEl>
                                          </p:cBhvr>
                                        </p:animEffect>
                                      </p:childTnLst>
                                    </p:cTn>
                                  </p:par>
                                  <p:par>
                                    <p:cTn id="66" presetID="5" presetClass="exit" presetSubtype="10" fill="hold" nodeType="withEffect">
                                      <p:stCondLst>
                                        <p:cond delay="0"/>
                                      </p:stCondLst>
                                      <p:childTnLst>
                                        <p:animEffect transition="out" filter="checkerboard(across)">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14:presetBounceEnd="50000">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14:bounceEnd="50000">
                                          <p:cBhvr additive="base">
                                            <p:cTn id="73" dur="500" fill="hold"/>
                                            <p:tgtEl>
                                              <p:spTgt spid="20"/>
                                            </p:tgtEl>
                                            <p:attrNameLst>
                                              <p:attrName>ppt_x</p:attrName>
                                            </p:attrNameLst>
                                          </p:cBhvr>
                                          <p:tavLst>
                                            <p:tav tm="0">
                                              <p:val>
                                                <p:strVal val="1+#ppt_w/2"/>
                                              </p:val>
                                            </p:tav>
                                            <p:tav tm="100000">
                                              <p:val>
                                                <p:strVal val="#ppt_x"/>
                                              </p:val>
                                            </p:tav>
                                          </p:tavLst>
                                        </p:anim>
                                        <p:anim calcmode="lin" valueType="num" p14:bounceEnd="50000">
                                          <p:cBhvr additive="base">
                                            <p:cTn id="7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7" grpId="1"/>
          <p:bldP spid="8" grpId="0"/>
          <p:bldP spid="1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accel="5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8"/>
                                            </p:tgtEl>
                                            <p:attrNameLst>
                                              <p:attrName>ppt_y</p:attrName>
                                            </p:attrNameLst>
                                          </p:cBhvr>
                                          <p:tavLst>
                                            <p:tav tm="0">
                                              <p:val>
                                                <p:strVal val="#ppt_y"/>
                                              </p:val>
                                            </p:tav>
                                            <p:tav tm="100000">
                                              <p:val>
                                                <p:strVal val="#ppt_y"/>
                                              </p:val>
                                            </p:tav>
                                          </p:tavLst>
                                        </p:anim>
                                        <p:anim calcmode="lin" valueType="num">
                                          <p:cBhvr>
                                            <p:cTn id="31"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8"/>
                                            </p:tgtEl>
                                          </p:cBhvr>
                                        </p:animEffect>
                                      </p:childTnLst>
                                    </p:cTn>
                                  </p:par>
                                  <p:par>
                                    <p:cTn id="34" presetID="2" presetClass="entr" presetSubtype="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nodeType="clickEffect">
                                      <p:stCondLst>
                                        <p:cond delay="0"/>
                                      </p:stCondLst>
                                      <p:childTnLst>
                                        <p:animEffect transition="out" filter="checkerboard(across)">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22" presetClass="entr" presetSubtype="4"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xit" presetSubtype="10" fill="hold" nodeType="clickEffect">
                                      <p:stCondLst>
                                        <p:cond delay="0"/>
                                      </p:stCondLst>
                                      <p:childTnLst>
                                        <p:animEffect transition="out" filter="checkerboard(across)">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2" presetClass="entr" presetSubtype="2"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1+#ppt_w/2"/>
                                              </p:val>
                                            </p:tav>
                                            <p:tav tm="100000">
                                              <p:val>
                                                <p:strVal val="#ppt_x"/>
                                              </p:val>
                                            </p:tav>
                                          </p:tavLst>
                                        </p:anim>
                                        <p:anim calcmode="lin" valueType="num">
                                          <p:cBhvr additive="base">
                                            <p:cTn id="5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 presetClass="exit" presetSubtype="10" fill="hold" nodeType="clickEffect">
                                      <p:stCondLst>
                                        <p:cond delay="0"/>
                                      </p:stCondLst>
                                      <p:childTnLst>
                                        <p:animEffect transition="out" filter="checkerboard(across)">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par>
                                    <p:cTn id="60" presetID="5" presetClass="exit" presetSubtype="10" fill="hold" grpId="1" nodeType="withEffect">
                                      <p:stCondLst>
                                        <p:cond delay="0"/>
                                      </p:stCondLst>
                                      <p:childTnLst>
                                        <p:animEffect transition="out" filter="checkerboard(across)">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22" presetClass="entr" presetSubtype="4"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down)">
                                          <p:cBhvr>
                                            <p:cTn id="65" dur="500"/>
                                            <p:tgtEl>
                                              <p:spTgt spid="25"/>
                                            </p:tgtEl>
                                          </p:cBhvr>
                                        </p:animEffect>
                                      </p:childTnLst>
                                    </p:cTn>
                                  </p:par>
                                  <p:par>
                                    <p:cTn id="66" presetID="5" presetClass="exit" presetSubtype="10" fill="hold" nodeType="withEffect">
                                      <p:stCondLst>
                                        <p:cond delay="0"/>
                                      </p:stCondLst>
                                      <p:childTnLst>
                                        <p:animEffect transition="out" filter="checkerboard(across)">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1+#ppt_w/2"/>
                                              </p:val>
                                            </p:tav>
                                            <p:tav tm="100000">
                                              <p:val>
                                                <p:strVal val="#ppt_x"/>
                                              </p:val>
                                            </p:tav>
                                          </p:tavLst>
                                        </p:anim>
                                        <p:anim calcmode="lin" valueType="num">
                                          <p:cBhvr additive="base">
                                            <p:cTn id="7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7" grpId="1"/>
          <p:bldP spid="8" grpId="0"/>
          <p:bldP spid="18" grpId="0"/>
          <p:bldP spid="20"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sp>
        <p:nvSpPr>
          <p:cNvPr id="3" name="Line 9">
            <a:extLst>
              <a:ext uri="{FF2B5EF4-FFF2-40B4-BE49-F238E27FC236}">
                <a16:creationId xmlns:a16="http://schemas.microsoft.com/office/drawing/2014/main" id="{ED46A743-BDA2-5C42-80A4-198964F95DB7}"/>
              </a:ext>
            </a:extLst>
          </p:cNvPr>
          <p:cNvSpPr>
            <a:spLocks noChangeShapeType="1"/>
          </p:cNvSpPr>
          <p:nvPr/>
        </p:nvSpPr>
        <p:spPr bwMode="auto">
          <a:xfrm>
            <a:off x="2351913" y="3230135"/>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3200">
              <a:solidFill>
                <a:srgbClr val="FF0000"/>
              </a:solidFill>
            </a:endParaRPr>
          </a:p>
        </p:txBody>
      </p:sp>
      <p:sp>
        <p:nvSpPr>
          <p:cNvPr id="9" name="Text Box 16">
            <a:extLst>
              <a:ext uri="{FF2B5EF4-FFF2-40B4-BE49-F238E27FC236}">
                <a16:creationId xmlns:a16="http://schemas.microsoft.com/office/drawing/2014/main" id="{8A37AA2F-A97E-0D40-9FC7-71B47C7270EE}"/>
              </a:ext>
            </a:extLst>
          </p:cNvPr>
          <p:cNvSpPr txBox="1">
            <a:spLocks noChangeArrowheads="1"/>
          </p:cNvSpPr>
          <p:nvPr/>
        </p:nvSpPr>
        <p:spPr bwMode="auto">
          <a:xfrm>
            <a:off x="4825135" y="260362"/>
            <a:ext cx="137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dirty="0">
                <a:solidFill>
                  <a:srgbClr val="FF0000"/>
                </a:solidFill>
              </a:rPr>
              <a:t>Anh </a:t>
            </a:r>
          </a:p>
        </p:txBody>
      </p:sp>
      <p:sp>
        <p:nvSpPr>
          <p:cNvPr id="10" name="Text Box 17">
            <a:extLst>
              <a:ext uri="{FF2B5EF4-FFF2-40B4-BE49-F238E27FC236}">
                <a16:creationId xmlns:a16="http://schemas.microsoft.com/office/drawing/2014/main" id="{D685748A-8189-6F40-ACDC-B062DFF1AEB3}"/>
              </a:ext>
            </a:extLst>
          </p:cNvPr>
          <p:cNvSpPr txBox="1">
            <a:spLocks noChangeArrowheads="1"/>
          </p:cNvSpPr>
          <p:nvPr/>
        </p:nvSpPr>
        <p:spPr bwMode="auto">
          <a:xfrm>
            <a:off x="6862939" y="260361"/>
            <a:ext cx="76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3200" b="1" dirty="0" err="1">
                <a:solidFill>
                  <a:srgbClr val="00B050"/>
                </a:solidFill>
              </a:rPr>
              <a:t>Mĩ</a:t>
            </a:r>
            <a:endParaRPr lang="en-US" sz="3200" b="1" dirty="0">
              <a:solidFill>
                <a:srgbClr val="00B050"/>
              </a:solidFill>
            </a:endParaRPr>
          </a:p>
        </p:txBody>
      </p:sp>
      <p:sp>
        <p:nvSpPr>
          <p:cNvPr id="11" name="Text Box 18">
            <a:extLst>
              <a:ext uri="{FF2B5EF4-FFF2-40B4-BE49-F238E27FC236}">
                <a16:creationId xmlns:a16="http://schemas.microsoft.com/office/drawing/2014/main" id="{BBC1EECE-4676-494F-87D7-DA3749309185}"/>
              </a:ext>
            </a:extLst>
          </p:cNvPr>
          <p:cNvSpPr txBox="1">
            <a:spLocks noChangeArrowheads="1"/>
          </p:cNvSpPr>
          <p:nvPr/>
        </p:nvSpPr>
        <p:spPr bwMode="auto">
          <a:xfrm>
            <a:off x="3558685" y="1621380"/>
            <a:ext cx="1219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dirty="0" err="1">
                <a:solidFill>
                  <a:srgbClr val="FF0000"/>
                </a:solidFill>
              </a:rPr>
              <a:t>Pháp</a:t>
            </a:r>
            <a:endParaRPr lang="en-US" sz="3200" b="1" dirty="0">
              <a:solidFill>
                <a:srgbClr val="FF0000"/>
              </a:solidFill>
            </a:endParaRPr>
          </a:p>
        </p:txBody>
      </p:sp>
      <p:sp>
        <p:nvSpPr>
          <p:cNvPr id="12" name="Text Box 19">
            <a:extLst>
              <a:ext uri="{FF2B5EF4-FFF2-40B4-BE49-F238E27FC236}">
                <a16:creationId xmlns:a16="http://schemas.microsoft.com/office/drawing/2014/main" id="{8178FB40-AEA3-074A-8F3A-A2241B10B539}"/>
              </a:ext>
            </a:extLst>
          </p:cNvPr>
          <p:cNvSpPr txBox="1">
            <a:spLocks noChangeArrowheads="1"/>
          </p:cNvSpPr>
          <p:nvPr/>
        </p:nvSpPr>
        <p:spPr bwMode="auto">
          <a:xfrm>
            <a:off x="2726450" y="2821533"/>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dirty="0" err="1">
                <a:solidFill>
                  <a:srgbClr val="FF0000"/>
                </a:solidFill>
              </a:rPr>
              <a:t>Đức</a:t>
            </a:r>
            <a:endParaRPr lang="en-US" sz="3200" b="1" dirty="0">
              <a:solidFill>
                <a:srgbClr val="FF0000"/>
              </a:solidFill>
            </a:endParaRPr>
          </a:p>
        </p:txBody>
      </p:sp>
      <p:sp>
        <p:nvSpPr>
          <p:cNvPr id="13" name="Text Box 20">
            <a:extLst>
              <a:ext uri="{FF2B5EF4-FFF2-40B4-BE49-F238E27FC236}">
                <a16:creationId xmlns:a16="http://schemas.microsoft.com/office/drawing/2014/main" id="{2B23A3EF-5890-A046-9E00-A307DB3E6C21}"/>
              </a:ext>
            </a:extLst>
          </p:cNvPr>
          <p:cNvSpPr txBox="1">
            <a:spLocks noChangeArrowheads="1"/>
          </p:cNvSpPr>
          <p:nvPr/>
        </p:nvSpPr>
        <p:spPr bwMode="auto">
          <a:xfrm>
            <a:off x="727233" y="4103112"/>
            <a:ext cx="6857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3200" b="1" dirty="0" err="1">
                <a:solidFill>
                  <a:srgbClr val="FF0000"/>
                </a:solidFill>
              </a:rPr>
              <a:t>Mĩ</a:t>
            </a:r>
            <a:endParaRPr lang="en-US" sz="3200" b="1" dirty="0">
              <a:solidFill>
                <a:srgbClr val="FF0000"/>
              </a:solidFill>
            </a:endParaRPr>
          </a:p>
        </p:txBody>
      </p:sp>
      <p:sp>
        <p:nvSpPr>
          <p:cNvPr id="14" name="Text Box 21">
            <a:extLst>
              <a:ext uri="{FF2B5EF4-FFF2-40B4-BE49-F238E27FC236}">
                <a16:creationId xmlns:a16="http://schemas.microsoft.com/office/drawing/2014/main" id="{F3E4282A-33A5-F140-9FD2-74B69D6A9384}"/>
              </a:ext>
            </a:extLst>
          </p:cNvPr>
          <p:cNvSpPr txBox="1">
            <a:spLocks noChangeArrowheads="1"/>
          </p:cNvSpPr>
          <p:nvPr/>
        </p:nvSpPr>
        <p:spPr bwMode="auto">
          <a:xfrm>
            <a:off x="9232964" y="2902314"/>
            <a:ext cx="137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dirty="0">
                <a:solidFill>
                  <a:srgbClr val="00B050"/>
                </a:solidFill>
              </a:rPr>
              <a:t>Anh </a:t>
            </a:r>
          </a:p>
        </p:txBody>
      </p:sp>
      <p:sp>
        <p:nvSpPr>
          <p:cNvPr id="15" name="Text Box 22">
            <a:extLst>
              <a:ext uri="{FF2B5EF4-FFF2-40B4-BE49-F238E27FC236}">
                <a16:creationId xmlns:a16="http://schemas.microsoft.com/office/drawing/2014/main" id="{F2484D9E-882F-5D40-B96E-2481870FAA21}"/>
              </a:ext>
            </a:extLst>
          </p:cNvPr>
          <p:cNvSpPr txBox="1">
            <a:spLocks noChangeArrowheads="1"/>
          </p:cNvSpPr>
          <p:nvPr/>
        </p:nvSpPr>
        <p:spPr bwMode="auto">
          <a:xfrm>
            <a:off x="10205943" y="4097849"/>
            <a:ext cx="1219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dirty="0" err="1">
                <a:solidFill>
                  <a:srgbClr val="00B050"/>
                </a:solidFill>
              </a:rPr>
              <a:t>Pháp</a:t>
            </a:r>
            <a:endParaRPr lang="en-US" sz="3200" b="1" dirty="0">
              <a:solidFill>
                <a:srgbClr val="00B050"/>
              </a:solidFill>
            </a:endParaRPr>
          </a:p>
        </p:txBody>
      </p:sp>
      <p:sp>
        <p:nvSpPr>
          <p:cNvPr id="16" name="Text Box 23">
            <a:extLst>
              <a:ext uri="{FF2B5EF4-FFF2-40B4-BE49-F238E27FC236}">
                <a16:creationId xmlns:a16="http://schemas.microsoft.com/office/drawing/2014/main" id="{6AD36ECE-7CC0-F144-BD14-F78A35FC3334}"/>
              </a:ext>
            </a:extLst>
          </p:cNvPr>
          <p:cNvSpPr txBox="1">
            <a:spLocks noChangeArrowheads="1"/>
          </p:cNvSpPr>
          <p:nvPr/>
        </p:nvSpPr>
        <p:spPr bwMode="auto">
          <a:xfrm>
            <a:off x="7625428" y="1635242"/>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dirty="0" err="1">
                <a:solidFill>
                  <a:srgbClr val="00B050"/>
                </a:solidFill>
              </a:rPr>
              <a:t>Đức</a:t>
            </a:r>
            <a:endParaRPr lang="en-US" sz="3200" b="1" dirty="0">
              <a:solidFill>
                <a:srgbClr val="00B050"/>
              </a:solidFill>
            </a:endParaRPr>
          </a:p>
        </p:txBody>
      </p:sp>
      <p:sp>
        <p:nvSpPr>
          <p:cNvPr id="17" name="Text Box 24">
            <a:extLst>
              <a:ext uri="{FF2B5EF4-FFF2-40B4-BE49-F238E27FC236}">
                <a16:creationId xmlns:a16="http://schemas.microsoft.com/office/drawing/2014/main" id="{4E409424-841F-E14B-941C-8462E63F0443}"/>
              </a:ext>
            </a:extLst>
          </p:cNvPr>
          <p:cNvSpPr txBox="1">
            <a:spLocks noChangeArrowheads="1"/>
          </p:cNvSpPr>
          <p:nvPr/>
        </p:nvSpPr>
        <p:spPr bwMode="auto">
          <a:xfrm>
            <a:off x="427605" y="5171618"/>
            <a:ext cx="55057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3200" b="1" dirty="0" err="1">
                <a:solidFill>
                  <a:srgbClr val="000000"/>
                </a:solidFill>
              </a:rPr>
              <a:t>Cuối</a:t>
            </a:r>
            <a:r>
              <a:rPr lang="en-US" sz="3200" b="1" dirty="0">
                <a:solidFill>
                  <a:srgbClr val="000000"/>
                </a:solidFill>
              </a:rPr>
              <a:t> </a:t>
            </a:r>
            <a:r>
              <a:rPr lang="en-US" sz="3200" b="1" dirty="0" err="1">
                <a:solidFill>
                  <a:srgbClr val="000000"/>
                </a:solidFill>
              </a:rPr>
              <a:t>thế</a:t>
            </a:r>
            <a:r>
              <a:rPr lang="en-US" sz="3200" b="1" dirty="0">
                <a:solidFill>
                  <a:srgbClr val="000000"/>
                </a:solidFill>
              </a:rPr>
              <a:t> </a:t>
            </a:r>
            <a:r>
              <a:rPr lang="en-US" sz="3200" b="1" dirty="0" err="1">
                <a:solidFill>
                  <a:srgbClr val="000000"/>
                </a:solidFill>
              </a:rPr>
              <a:t>kỉ</a:t>
            </a:r>
            <a:r>
              <a:rPr lang="en-US" sz="3200" b="1" dirty="0">
                <a:solidFill>
                  <a:srgbClr val="000000"/>
                </a:solidFill>
              </a:rPr>
              <a:t> XVIII- </a:t>
            </a:r>
            <a:r>
              <a:rPr lang="en-US" sz="3200" b="1" dirty="0" err="1">
                <a:solidFill>
                  <a:srgbClr val="000000"/>
                </a:solidFill>
              </a:rPr>
              <a:t>đầu</a:t>
            </a:r>
            <a:r>
              <a:rPr lang="en-US" sz="3200" b="1" dirty="0">
                <a:solidFill>
                  <a:srgbClr val="000000"/>
                </a:solidFill>
              </a:rPr>
              <a:t> </a:t>
            </a:r>
            <a:r>
              <a:rPr lang="en-US" sz="3200" b="1" dirty="0" err="1">
                <a:solidFill>
                  <a:srgbClr val="000000"/>
                </a:solidFill>
              </a:rPr>
              <a:t>thế</a:t>
            </a:r>
            <a:r>
              <a:rPr lang="en-US" sz="3200" b="1" dirty="0">
                <a:solidFill>
                  <a:srgbClr val="000000"/>
                </a:solidFill>
              </a:rPr>
              <a:t> </a:t>
            </a:r>
            <a:r>
              <a:rPr lang="en-US" sz="3200" b="1" dirty="0" err="1">
                <a:solidFill>
                  <a:srgbClr val="000000"/>
                </a:solidFill>
              </a:rPr>
              <a:t>kỉ</a:t>
            </a:r>
            <a:r>
              <a:rPr lang="en-US" sz="3200" b="1" dirty="0">
                <a:solidFill>
                  <a:srgbClr val="000000"/>
                </a:solidFill>
              </a:rPr>
              <a:t> XIX</a:t>
            </a:r>
          </a:p>
        </p:txBody>
      </p:sp>
      <p:sp>
        <p:nvSpPr>
          <p:cNvPr id="18" name="Text Box 25">
            <a:extLst>
              <a:ext uri="{FF2B5EF4-FFF2-40B4-BE49-F238E27FC236}">
                <a16:creationId xmlns:a16="http://schemas.microsoft.com/office/drawing/2014/main" id="{957F3AAF-F71D-B14E-9BB5-2078F36BEA81}"/>
              </a:ext>
            </a:extLst>
          </p:cNvPr>
          <p:cNvSpPr txBox="1">
            <a:spLocks noChangeArrowheads="1"/>
          </p:cNvSpPr>
          <p:nvPr/>
        </p:nvSpPr>
        <p:spPr bwMode="auto">
          <a:xfrm>
            <a:off x="6297821" y="5093911"/>
            <a:ext cx="55262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3200" b="1" dirty="0" err="1">
                <a:solidFill>
                  <a:srgbClr val="00B050"/>
                </a:solidFill>
              </a:rPr>
              <a:t>Cuối</a:t>
            </a:r>
            <a:r>
              <a:rPr lang="en-US" sz="3200" b="1" dirty="0">
                <a:solidFill>
                  <a:srgbClr val="00B050"/>
                </a:solidFill>
              </a:rPr>
              <a:t> </a:t>
            </a:r>
            <a:r>
              <a:rPr lang="en-US" sz="3200" b="1" dirty="0" err="1">
                <a:solidFill>
                  <a:srgbClr val="00B050"/>
                </a:solidFill>
              </a:rPr>
              <a:t>thế</a:t>
            </a:r>
            <a:r>
              <a:rPr lang="en-US" sz="3200" b="1" dirty="0">
                <a:solidFill>
                  <a:srgbClr val="00B050"/>
                </a:solidFill>
              </a:rPr>
              <a:t> </a:t>
            </a:r>
            <a:r>
              <a:rPr lang="en-US" sz="3200" b="1" dirty="0" err="1">
                <a:solidFill>
                  <a:srgbClr val="00B050"/>
                </a:solidFill>
              </a:rPr>
              <a:t>kỉ</a:t>
            </a:r>
            <a:r>
              <a:rPr lang="en-US" sz="3200" b="1" dirty="0">
                <a:solidFill>
                  <a:srgbClr val="00B050"/>
                </a:solidFill>
              </a:rPr>
              <a:t> XIX - </a:t>
            </a:r>
            <a:r>
              <a:rPr lang="en-US" sz="3200" b="1" dirty="0" err="1">
                <a:solidFill>
                  <a:srgbClr val="00B050"/>
                </a:solidFill>
              </a:rPr>
              <a:t>Đầu</a:t>
            </a:r>
            <a:r>
              <a:rPr lang="en-US" sz="3200" b="1" dirty="0">
                <a:solidFill>
                  <a:srgbClr val="00B050"/>
                </a:solidFill>
              </a:rPr>
              <a:t> </a:t>
            </a:r>
            <a:r>
              <a:rPr lang="en-US" sz="3200" b="1" dirty="0" err="1">
                <a:solidFill>
                  <a:srgbClr val="00B050"/>
                </a:solidFill>
              </a:rPr>
              <a:t>thế</a:t>
            </a:r>
            <a:r>
              <a:rPr lang="en-US" sz="3200" b="1" dirty="0">
                <a:solidFill>
                  <a:srgbClr val="00B050"/>
                </a:solidFill>
              </a:rPr>
              <a:t> </a:t>
            </a:r>
            <a:r>
              <a:rPr lang="en-US" sz="3200" b="1" dirty="0" err="1">
                <a:solidFill>
                  <a:srgbClr val="00B050"/>
                </a:solidFill>
              </a:rPr>
              <a:t>kỉ</a:t>
            </a:r>
            <a:r>
              <a:rPr lang="en-US" sz="3200" b="1" dirty="0">
                <a:solidFill>
                  <a:srgbClr val="00B050"/>
                </a:solidFill>
              </a:rPr>
              <a:t> XX</a:t>
            </a:r>
          </a:p>
        </p:txBody>
      </p:sp>
      <p:sp>
        <p:nvSpPr>
          <p:cNvPr id="19" name="Text Box 26">
            <a:extLst>
              <a:ext uri="{FF2B5EF4-FFF2-40B4-BE49-F238E27FC236}">
                <a16:creationId xmlns:a16="http://schemas.microsoft.com/office/drawing/2014/main" id="{25016AD6-C3BB-764A-B240-2957050A3983}"/>
              </a:ext>
            </a:extLst>
          </p:cNvPr>
          <p:cNvSpPr txBox="1">
            <a:spLocks noChangeArrowheads="1"/>
          </p:cNvSpPr>
          <p:nvPr/>
        </p:nvSpPr>
        <p:spPr bwMode="auto">
          <a:xfrm>
            <a:off x="5616867" y="41640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dirty="0">
                <a:solidFill>
                  <a:srgbClr val="FF0000"/>
                </a:solidFill>
              </a:rPr>
              <a:t>4</a:t>
            </a:r>
          </a:p>
        </p:txBody>
      </p:sp>
      <p:sp>
        <p:nvSpPr>
          <p:cNvPr id="20" name="Text Box 27">
            <a:extLst>
              <a:ext uri="{FF2B5EF4-FFF2-40B4-BE49-F238E27FC236}">
                <a16:creationId xmlns:a16="http://schemas.microsoft.com/office/drawing/2014/main" id="{8A0D7994-17CA-8C4A-9CCD-64633C5C0E82}"/>
              </a:ext>
            </a:extLst>
          </p:cNvPr>
          <p:cNvSpPr txBox="1">
            <a:spLocks noChangeArrowheads="1"/>
          </p:cNvSpPr>
          <p:nvPr/>
        </p:nvSpPr>
        <p:spPr bwMode="auto">
          <a:xfrm>
            <a:off x="5704713" y="29253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a:solidFill>
                  <a:srgbClr val="FF0000"/>
                </a:solidFill>
              </a:rPr>
              <a:t>3</a:t>
            </a:r>
          </a:p>
        </p:txBody>
      </p:sp>
      <p:sp>
        <p:nvSpPr>
          <p:cNvPr id="21" name="Text Box 28">
            <a:extLst>
              <a:ext uri="{FF2B5EF4-FFF2-40B4-BE49-F238E27FC236}">
                <a16:creationId xmlns:a16="http://schemas.microsoft.com/office/drawing/2014/main" id="{D1CDD2ED-6ACF-F948-8A3A-8EEB3C0E8470}"/>
              </a:ext>
            </a:extLst>
          </p:cNvPr>
          <p:cNvSpPr txBox="1">
            <a:spLocks noChangeArrowheads="1"/>
          </p:cNvSpPr>
          <p:nvPr/>
        </p:nvSpPr>
        <p:spPr bwMode="auto">
          <a:xfrm>
            <a:off x="5704713" y="17061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a:solidFill>
                  <a:srgbClr val="FF0000"/>
                </a:solidFill>
              </a:rPr>
              <a:t>2</a:t>
            </a:r>
          </a:p>
        </p:txBody>
      </p:sp>
      <p:sp>
        <p:nvSpPr>
          <p:cNvPr id="22" name="Text Box 29">
            <a:extLst>
              <a:ext uri="{FF2B5EF4-FFF2-40B4-BE49-F238E27FC236}">
                <a16:creationId xmlns:a16="http://schemas.microsoft.com/office/drawing/2014/main" id="{48E977D8-BDF5-2F4E-9557-276A399A4714}"/>
              </a:ext>
            </a:extLst>
          </p:cNvPr>
          <p:cNvSpPr txBox="1">
            <a:spLocks noChangeArrowheads="1"/>
          </p:cNvSpPr>
          <p:nvPr/>
        </p:nvSpPr>
        <p:spPr bwMode="auto">
          <a:xfrm>
            <a:off x="5958337" y="-58341"/>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dirty="0">
                <a:solidFill>
                  <a:srgbClr val="FF0000"/>
                </a:solidFill>
              </a:rPr>
              <a:t>1</a:t>
            </a:r>
          </a:p>
        </p:txBody>
      </p:sp>
      <p:sp>
        <p:nvSpPr>
          <p:cNvPr id="23" name="Text Box 31">
            <a:extLst>
              <a:ext uri="{FF2B5EF4-FFF2-40B4-BE49-F238E27FC236}">
                <a16:creationId xmlns:a16="http://schemas.microsoft.com/office/drawing/2014/main" id="{0E706552-6269-E240-969F-CB18D0397649}"/>
              </a:ext>
            </a:extLst>
          </p:cNvPr>
          <p:cNvSpPr txBox="1">
            <a:spLocks noChangeArrowheads="1"/>
          </p:cNvSpPr>
          <p:nvPr/>
        </p:nvSpPr>
        <p:spPr bwMode="auto">
          <a:xfrm>
            <a:off x="1866818" y="6294081"/>
            <a:ext cx="85874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3200" b="1" dirty="0" err="1">
                <a:solidFill>
                  <a:srgbClr val="0070C0"/>
                </a:solidFill>
                <a:latin typeface="Times New Roman" panose="02020603050405020304" pitchFamily="18" charset="0"/>
                <a:cs typeface="Times New Roman" panose="02020603050405020304" pitchFamily="18" charset="0"/>
              </a:rPr>
              <a:t>Vị</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trí</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nghiệp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nước</a:t>
            </a:r>
            <a:r>
              <a:rPr lang="en-US" sz="3200" b="1" dirty="0">
                <a:solidFill>
                  <a:srgbClr val="0070C0"/>
                </a:solidFill>
                <a:latin typeface="Times New Roman" panose="02020603050405020304" pitchFamily="18" charset="0"/>
                <a:cs typeface="Times New Roman" panose="02020603050405020304" pitchFamily="18" charset="0"/>
              </a:rPr>
              <a:t> Anh, </a:t>
            </a:r>
            <a:r>
              <a:rPr lang="en-US" sz="3200" b="1" dirty="0" err="1">
                <a:solidFill>
                  <a:srgbClr val="0070C0"/>
                </a:solidFill>
                <a:latin typeface="Times New Roman" panose="02020603050405020304" pitchFamily="18" charset="0"/>
                <a:cs typeface="Times New Roman" panose="02020603050405020304" pitchFamily="18" charset="0"/>
              </a:rPr>
              <a:t>Pháp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Đức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Mĩ</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24" name="Line 32">
            <a:extLst>
              <a:ext uri="{FF2B5EF4-FFF2-40B4-BE49-F238E27FC236}">
                <a16:creationId xmlns:a16="http://schemas.microsoft.com/office/drawing/2014/main" id="{C0A7F7FF-7271-3048-802E-4A34EEE820DC}"/>
              </a:ext>
            </a:extLst>
          </p:cNvPr>
          <p:cNvSpPr>
            <a:spLocks noChangeShapeType="1"/>
          </p:cNvSpPr>
          <p:nvPr/>
        </p:nvSpPr>
        <p:spPr bwMode="auto">
          <a:xfrm>
            <a:off x="3113913" y="5744735"/>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3200">
              <a:solidFill>
                <a:srgbClr val="FF0000"/>
              </a:solidFill>
            </a:endParaRPr>
          </a:p>
        </p:txBody>
      </p:sp>
      <p:sp>
        <p:nvSpPr>
          <p:cNvPr id="25" name="Rectangle 24">
            <a:extLst>
              <a:ext uri="{FF2B5EF4-FFF2-40B4-BE49-F238E27FC236}">
                <a16:creationId xmlns:a16="http://schemas.microsoft.com/office/drawing/2014/main" id="{27632073-479D-5441-8C50-418B791C075B}"/>
              </a:ext>
            </a:extLst>
          </p:cNvPr>
          <p:cNvSpPr/>
          <p:nvPr/>
        </p:nvSpPr>
        <p:spPr bwMode="auto">
          <a:xfrm>
            <a:off x="4825135" y="743558"/>
            <a:ext cx="2853038" cy="94215"/>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VN" sz="3200" b="0" i="0" u="none" strike="noStrike" cap="none" normalizeH="0" baseline="0">
              <a:ln>
                <a:noFill/>
              </a:ln>
              <a:solidFill>
                <a:schemeClr val="tx1"/>
              </a:solidFill>
              <a:effectLst/>
              <a:latin typeface="Arial" charset="0"/>
              <a:cs typeface="Arial" charset="0"/>
            </a:endParaRPr>
          </a:p>
        </p:txBody>
      </p:sp>
      <p:sp>
        <p:nvSpPr>
          <p:cNvPr id="26" name="Rectangle 25">
            <a:extLst>
              <a:ext uri="{FF2B5EF4-FFF2-40B4-BE49-F238E27FC236}">
                <a16:creationId xmlns:a16="http://schemas.microsoft.com/office/drawing/2014/main" id="{886619DB-7A39-A54C-8B18-15926C0ADFF9}"/>
              </a:ext>
            </a:extLst>
          </p:cNvPr>
          <p:cNvSpPr/>
          <p:nvPr/>
        </p:nvSpPr>
        <p:spPr bwMode="auto">
          <a:xfrm>
            <a:off x="3648674" y="2171323"/>
            <a:ext cx="4775493" cy="93272"/>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VN" sz="3200" b="0" i="0" u="none" strike="noStrike" cap="none" normalizeH="0" baseline="0">
              <a:ln>
                <a:noFill/>
              </a:ln>
              <a:solidFill>
                <a:schemeClr val="tx1"/>
              </a:solidFill>
              <a:effectLst/>
              <a:latin typeface="Arial" charset="0"/>
              <a:cs typeface="Arial" charset="0"/>
            </a:endParaRPr>
          </a:p>
        </p:txBody>
      </p:sp>
      <p:sp>
        <p:nvSpPr>
          <p:cNvPr id="27" name="Rectangle 26">
            <a:extLst>
              <a:ext uri="{FF2B5EF4-FFF2-40B4-BE49-F238E27FC236}">
                <a16:creationId xmlns:a16="http://schemas.microsoft.com/office/drawing/2014/main" id="{D3273247-2C2D-1A4C-86F6-01D0FFD4CE1D}"/>
              </a:ext>
            </a:extLst>
          </p:cNvPr>
          <p:cNvSpPr/>
          <p:nvPr/>
        </p:nvSpPr>
        <p:spPr bwMode="auto">
          <a:xfrm>
            <a:off x="1871662" y="3421541"/>
            <a:ext cx="8222588" cy="107096"/>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VN" sz="3200" b="0" i="0" u="none" strike="noStrike" cap="none" normalizeH="0" baseline="0">
              <a:ln>
                <a:noFill/>
              </a:ln>
              <a:solidFill>
                <a:schemeClr val="tx1"/>
              </a:solidFill>
              <a:effectLst/>
              <a:latin typeface="Arial" charset="0"/>
              <a:cs typeface="Arial" charset="0"/>
            </a:endParaRPr>
          </a:p>
        </p:txBody>
      </p:sp>
      <p:sp>
        <p:nvSpPr>
          <p:cNvPr id="28" name="Rectangle 27">
            <a:extLst>
              <a:ext uri="{FF2B5EF4-FFF2-40B4-BE49-F238E27FC236}">
                <a16:creationId xmlns:a16="http://schemas.microsoft.com/office/drawing/2014/main" id="{D3A7EE4A-EC8D-BA48-8FCF-7F77B4E6A262}"/>
              </a:ext>
            </a:extLst>
          </p:cNvPr>
          <p:cNvSpPr/>
          <p:nvPr/>
        </p:nvSpPr>
        <p:spPr bwMode="auto">
          <a:xfrm>
            <a:off x="680018" y="4644035"/>
            <a:ext cx="10384290" cy="93272"/>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VN" sz="3200" b="0" i="0" u="none" strike="noStrike" cap="none" normalizeH="0" baseline="0">
              <a:ln>
                <a:noFill/>
              </a:ln>
              <a:solidFill>
                <a:schemeClr val="tx1"/>
              </a:solidFill>
              <a:effectLst/>
              <a:latin typeface="Arial" charset="0"/>
              <a:cs typeface="Arial" charset="0"/>
            </a:endParaRPr>
          </a:p>
        </p:txBody>
      </p:sp>
      <p:sp>
        <p:nvSpPr>
          <p:cNvPr id="4" name="Line 11">
            <a:extLst>
              <a:ext uri="{FF2B5EF4-FFF2-40B4-BE49-F238E27FC236}">
                <a16:creationId xmlns:a16="http://schemas.microsoft.com/office/drawing/2014/main" id="{1FEB82CA-982A-DB46-8CD8-0B45905DC01D}"/>
              </a:ext>
            </a:extLst>
          </p:cNvPr>
          <p:cNvSpPr>
            <a:spLocks noChangeShapeType="1"/>
          </p:cNvSpPr>
          <p:nvPr/>
        </p:nvSpPr>
        <p:spPr bwMode="auto">
          <a:xfrm flipH="1">
            <a:off x="6080611" y="445233"/>
            <a:ext cx="79941" cy="5234833"/>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3200">
              <a:solidFill>
                <a:srgbClr val="FF0000"/>
              </a:solidFill>
            </a:endParaRPr>
          </a:p>
        </p:txBody>
      </p:sp>
      <p:sp>
        <p:nvSpPr>
          <p:cNvPr id="29" name="Up Arrow 28">
            <a:extLst>
              <a:ext uri="{FF2B5EF4-FFF2-40B4-BE49-F238E27FC236}">
                <a16:creationId xmlns:a16="http://schemas.microsoft.com/office/drawing/2014/main" id="{BFEAF43B-C67A-2D40-B6BB-47A1554146C5}"/>
              </a:ext>
            </a:extLst>
          </p:cNvPr>
          <p:cNvSpPr/>
          <p:nvPr/>
        </p:nvSpPr>
        <p:spPr>
          <a:xfrm rot="4394979">
            <a:off x="5485757" y="746310"/>
            <a:ext cx="226486" cy="37229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822629958"/>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50000">
                                          <p:cBhvr additive="base">
                                            <p:cTn id="23"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50000">
                                          <p:cBhvr additive="base">
                                            <p:cTn id="2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14:bounceEnd="50000">
                                          <p:cBhvr additive="base">
                                            <p:cTn id="31"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14:bounceEnd="50000">
                                          <p:cBhvr additive="base">
                                            <p:cTn id="3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14:bounceEnd="50000">
                                          <p:cBhvr additive="base">
                                            <p:cTn id="39"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14:bounceEnd="50000">
                                          <p:cBhvr additive="base">
                                            <p:cTn id="43"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14:bounceEnd="50000">
                                          <p:cBhvr additive="base">
                                            <p:cTn id="4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14:presetBounceEnd="50000">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14:bounceEnd="50000">
                                          <p:cBhvr additive="base">
                                            <p:cTn id="51"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14:bounceEnd="50000">
                                          <p:cBhvr additive="base">
                                            <p:cTn id="55"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50000">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14:bounceEnd="50000">
                                          <p:cBhvr additive="base">
                                            <p:cTn id="59"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14:presetBounceEnd="50000">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14:bounceEnd="50000">
                                          <p:cBhvr additive="base">
                                            <p:cTn id="63"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50000">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14:bounceEnd="50000">
                                          <p:cBhvr additive="base">
                                            <p:cTn id="67"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14:presetBounceEnd="50000">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14:bounceEnd="50000">
                                          <p:cBhvr additive="base">
                                            <p:cTn id="71"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14:presetBounceEnd="50000">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14:bounceEnd="50000">
                                          <p:cBhvr additive="base">
                                            <p:cTn id="7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7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grpId="0" nodeType="clickEffect" p14:presetBounceEnd="50000">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14:bounceEnd="50000">
                                          <p:cBhvr additive="base">
                                            <p:cTn id="8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2"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ntr" presetSubtype="1" fill="hold" grpId="0" nodeType="clickEffect" p14:presetBounceEnd="50000">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14:bounceEnd="50000">
                                          <p:cBhvr additive="base">
                                            <p:cTn id="8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14:presetBounceEnd="50000">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14:bounceEnd="50000">
                                          <p:cBhvr additive="base">
                                            <p:cTn id="93"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2" name="click.wav"/>
                                            </p:tgtEl>
                                          </p:cMediaNode>
                                        </p:audio>
                                      </p:sub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14:presetBounceEnd="50000">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14:bounceEnd="50000">
                                          <p:cBhvr additive="base">
                                            <p:cTn id="99"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00"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22" presetClass="entr" presetSubtype="8" repeatCount="500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wipe(left)">
                                          <p:cBhvr>
                                            <p:cTn id="10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additive="base">
                                            <p:cTn id="81" dur="500" fill="hold"/>
                                            <p:tgtEl>
                                              <p:spTgt spid="10"/>
                                            </p:tgtEl>
                                            <p:attrNameLst>
                                              <p:attrName>ppt_x</p:attrName>
                                            </p:attrNameLst>
                                          </p:cBhvr>
                                          <p:tavLst>
                                            <p:tav tm="0">
                                              <p:val>
                                                <p:strVal val="#ppt_x"/>
                                              </p:val>
                                            </p:tav>
                                            <p:tav tm="100000">
                                              <p:val>
                                                <p:strVal val="#ppt_x"/>
                                              </p:val>
                                            </p:tav>
                                          </p:tavLst>
                                        </p:anim>
                                        <p:anim calcmode="lin" valueType="num">
                                          <p:cBhvr additive="base">
                                            <p:cTn id="82"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ntr" presetSubtype="1"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additive="base">
                                            <p:cTn id="93" dur="500" fill="hold"/>
                                            <p:tgtEl>
                                              <p:spTgt spid="14"/>
                                            </p:tgtEl>
                                            <p:attrNameLst>
                                              <p:attrName>ppt_x</p:attrName>
                                            </p:attrNameLst>
                                          </p:cBhvr>
                                          <p:tavLst>
                                            <p:tav tm="0">
                                              <p:val>
                                                <p:strVal val="#ppt_x"/>
                                              </p:val>
                                            </p:tav>
                                            <p:tav tm="100000">
                                              <p:val>
                                                <p:strVal val="#ppt_x"/>
                                              </p:val>
                                            </p:tav>
                                          </p:tavLst>
                                        </p:anim>
                                        <p:anim calcmode="lin" valueType="num">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3" name="click.wav"/>
                                            </p:tgtEl>
                                          </p:cMediaNode>
                                        </p:audio>
                                      </p:sub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cBhvr additive="base">
                                            <p:cTn id="99" dur="500" fill="hold"/>
                                            <p:tgtEl>
                                              <p:spTgt spid="15"/>
                                            </p:tgtEl>
                                            <p:attrNameLst>
                                              <p:attrName>ppt_x</p:attrName>
                                            </p:attrNameLst>
                                          </p:cBhvr>
                                          <p:tavLst>
                                            <p:tav tm="0">
                                              <p:val>
                                                <p:strVal val="#ppt_x"/>
                                              </p:val>
                                            </p:tav>
                                            <p:tav tm="100000">
                                              <p:val>
                                                <p:strVal val="#ppt_x"/>
                                              </p:val>
                                            </p:tav>
                                          </p:tavLst>
                                        </p:anim>
                                        <p:anim calcmode="lin" valueType="num">
                                          <p:cBhvr additive="base">
                                            <p:cTn id="100"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22" presetClass="entr" presetSubtype="8" repeatCount="500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wipe(left)">
                                          <p:cBhvr>
                                            <p:cTn id="10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9"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42354" y="-133387"/>
            <a:ext cx="2983510" cy="101566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6000" b="1" i="0" u="none" strike="noStrike" kern="1200" cap="none" spc="0" normalizeH="0" baseline="0" noProof="0" dirty="0">
                <a:ln>
                  <a:noFill/>
                </a:ln>
                <a:solidFill>
                  <a:srgbClr val="A01127"/>
                </a:solidFill>
                <a:effectLst/>
                <a:uLnTx/>
                <a:uFillTx/>
                <a:latin typeface="Snell Roundhand" panose="02000603080000090004" pitchFamily="2" charset="77"/>
              </a:rPr>
              <a:t>03. </a:t>
            </a:r>
            <a:r>
              <a:rPr lang="en-US" altLang="vi-VN" sz="6000" b="1" dirty="0" err="1">
                <a:solidFill>
                  <a:srgbClr val="A01127"/>
                </a:solidFill>
                <a:latin typeface="Snell Roundhand" panose="02000603080000090004" pitchFamily="2" charset="77"/>
              </a:rPr>
              <a:t>Đức</a:t>
            </a:r>
            <a:endParaRPr kumimoji="0" lang="en-US" altLang="vi-VN" sz="6000" b="1" i="0" u="none" strike="noStrike" kern="1200" cap="none" spc="0" normalizeH="0" baseline="0" noProof="0" dirty="0">
              <a:ln>
                <a:noFill/>
              </a:ln>
              <a:solidFill>
                <a:srgbClr val="A01127"/>
              </a:solidFill>
              <a:effectLst/>
              <a:uLnTx/>
              <a:uFillTx/>
              <a:latin typeface="Snell Roundhand" panose="02000603080000090004" pitchFamily="2" charset="77"/>
            </a:endParaRPr>
          </a:p>
        </p:txBody>
      </p:sp>
      <p:sp>
        <p:nvSpPr>
          <p:cNvPr id="8" name="TextBox 7">
            <a:extLst>
              <a:ext uri="{FF2B5EF4-FFF2-40B4-BE49-F238E27FC236}">
                <a16:creationId xmlns:a16="http://schemas.microsoft.com/office/drawing/2014/main" id="{D96B7A6E-78FF-AC49-8E9E-A0245FD10D34}"/>
              </a:ext>
            </a:extLst>
          </p:cNvPr>
          <p:cNvSpPr txBox="1"/>
          <p:nvPr/>
        </p:nvSpPr>
        <p:spPr>
          <a:xfrm>
            <a:off x="136670" y="677522"/>
            <a:ext cx="35864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sz="3600" b="1" dirty="0">
                <a:solidFill>
                  <a:srgbClr val="002060"/>
                </a:solidFill>
                <a:latin typeface="Times New Roman" panose="02020603050405020304" pitchFamily="18" charset="0"/>
                <a:cs typeface="Times New Roman" panose="02020603050405020304" pitchFamily="18" charset="0"/>
              </a:rPr>
              <a:t>b</a:t>
            </a:r>
            <a:r>
              <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Chính trị.</a:t>
            </a:r>
          </a:p>
        </p:txBody>
      </p:sp>
      <p:pic>
        <p:nvPicPr>
          <p:cNvPr id="10" name="Picture 9">
            <a:extLst>
              <a:ext uri="{FF2B5EF4-FFF2-40B4-BE49-F238E27FC236}">
                <a16:creationId xmlns:a16="http://schemas.microsoft.com/office/drawing/2014/main" id="{EDEB3F66-53CA-FD4B-B3D3-729C8A078A27}"/>
              </a:ext>
            </a:extLst>
          </p:cNvPr>
          <p:cNvPicPr>
            <a:picLocks noChangeAspect="1"/>
          </p:cNvPicPr>
          <p:nvPr/>
        </p:nvPicPr>
        <p:blipFill>
          <a:blip r:embed="rId2"/>
          <a:stretch>
            <a:fillRect/>
          </a:stretch>
        </p:blipFill>
        <p:spPr>
          <a:xfrm>
            <a:off x="7815816" y="3274828"/>
            <a:ext cx="2782228" cy="3583172"/>
          </a:xfrm>
          <a:prstGeom prst="rect">
            <a:avLst/>
          </a:prstGeom>
        </p:spPr>
      </p:pic>
      <p:sp>
        <p:nvSpPr>
          <p:cNvPr id="24" name="AutoShape 13">
            <a:extLst>
              <a:ext uri="{FF2B5EF4-FFF2-40B4-BE49-F238E27FC236}">
                <a16:creationId xmlns:a16="http://schemas.microsoft.com/office/drawing/2014/main" id="{8759B04F-C5C2-0445-85C9-90D830F8D4C4}"/>
              </a:ext>
            </a:extLst>
          </p:cNvPr>
          <p:cNvSpPr>
            <a:spLocks noChangeArrowheads="1"/>
          </p:cNvSpPr>
          <p:nvPr/>
        </p:nvSpPr>
        <p:spPr bwMode="auto">
          <a:xfrm>
            <a:off x="8910084" y="0"/>
            <a:ext cx="3192446" cy="3276600"/>
          </a:xfrm>
          <a:prstGeom prst="cloudCallout">
            <a:avLst>
              <a:gd name="adj1" fmla="val -21884"/>
              <a:gd name="adj2" fmla="val 57029"/>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biết</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nước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lang="en-US" altLang="vi-VN" sz="2400" b="1" dirty="0" err="1">
                <a:solidFill>
                  <a:srgbClr val="FF6600"/>
                </a:solidFill>
                <a:latin typeface="Times New Roman" panose="02020603050405020304" pitchFamily="18" charset="0"/>
              </a:rPr>
              <a:t>Đức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theo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thể</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chế</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chính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trị</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gì</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p>
        </p:txBody>
      </p:sp>
      <p:sp>
        <p:nvSpPr>
          <p:cNvPr id="25" name="Rectangle 11">
            <a:extLst>
              <a:ext uri="{FF2B5EF4-FFF2-40B4-BE49-F238E27FC236}">
                <a16:creationId xmlns:a16="http://schemas.microsoft.com/office/drawing/2014/main" id="{689CCA47-0F1B-B246-BDB5-9D6456E27A68}"/>
              </a:ext>
            </a:extLst>
          </p:cNvPr>
          <p:cNvSpPr>
            <a:spLocks noChangeArrowheads="1"/>
          </p:cNvSpPr>
          <p:nvPr/>
        </p:nvSpPr>
        <p:spPr bwMode="auto">
          <a:xfrm>
            <a:off x="65912" y="1183201"/>
            <a:ext cx="79113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96863"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lvl="0" algn="just" eaLnBrk="1" hangingPunct="1">
              <a:spcBef>
                <a:spcPct val="0"/>
              </a:spcBef>
              <a:buNone/>
            </a:pPr>
            <a:r>
              <a:rPr lang="vi-VN" altLang="vi-VN" dirty="0">
                <a:solidFill>
                  <a:prstClr val="black"/>
                </a:solidFill>
                <a:latin typeface="Times New Roman" panose="02020603050405020304" pitchFamily="18" charset="0"/>
              </a:rPr>
              <a:t>- Là nước quân chủ lập hiến, theo thể chế liên bang.</a:t>
            </a:r>
          </a:p>
        </p:txBody>
      </p:sp>
      <p:sp>
        <p:nvSpPr>
          <p:cNvPr id="12" name="Rectangle 11">
            <a:extLst>
              <a:ext uri="{FF2B5EF4-FFF2-40B4-BE49-F238E27FC236}">
                <a16:creationId xmlns:a16="http://schemas.microsoft.com/office/drawing/2014/main" id="{E35EC987-D5C7-8C47-B363-68EC0BE7C7BD}"/>
              </a:ext>
            </a:extLst>
          </p:cNvPr>
          <p:cNvSpPr>
            <a:spLocks noChangeArrowheads="1"/>
          </p:cNvSpPr>
          <p:nvPr/>
        </p:nvSpPr>
        <p:spPr bwMode="auto">
          <a:xfrm>
            <a:off x="-92674" y="3341496"/>
            <a:ext cx="791139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96863"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lvl="0" algn="just" eaLnBrk="1" hangingPunct="1">
              <a:spcBef>
                <a:spcPct val="0"/>
              </a:spcBef>
              <a:buNone/>
            </a:pPr>
            <a:r>
              <a:rPr lang="vi-VN" dirty="0">
                <a:solidFill>
                  <a:prstClr val="black"/>
                </a:solidFill>
                <a:latin typeface="Times New Roman" panose="02020603050405020304" pitchFamily="18" charset="0"/>
              </a:rPr>
              <a:t>- </a:t>
            </a:r>
            <a:r>
              <a:rPr lang="en-VN" b="1" dirty="0">
                <a:solidFill>
                  <a:srgbClr val="002060"/>
                </a:solidFill>
                <a:latin typeface="Times New Roman" panose="02020603050405020304" pitchFamily="18" charset="0"/>
                <a:cs typeface="Times New Roman" panose="02020603050405020304" pitchFamily="18" charset="0"/>
              </a:rPr>
              <a:t>Đối ngoại: </a:t>
            </a:r>
            <a:r>
              <a:rPr lang="vi-VN" altLang="vi-VN" dirty="0">
                <a:solidFill>
                  <a:prstClr val="black"/>
                </a:solidFill>
                <a:latin typeface="Times New Roman" panose="02020603050405020304" pitchFamily="18" charset="0"/>
              </a:rPr>
              <a:t>Đề cao chủng tộc Đức, đàn áp phong trào công nhân, truyền bá bạo lực, tích cực chạy đua vũ trang.</a:t>
            </a:r>
          </a:p>
        </p:txBody>
      </p:sp>
      <p:sp>
        <p:nvSpPr>
          <p:cNvPr id="13" name="Rectangle 11">
            <a:extLst>
              <a:ext uri="{FF2B5EF4-FFF2-40B4-BE49-F238E27FC236}">
                <a16:creationId xmlns:a16="http://schemas.microsoft.com/office/drawing/2014/main" id="{2777889D-6E68-564A-B67A-FA6BCE4C0FA8}"/>
              </a:ext>
            </a:extLst>
          </p:cNvPr>
          <p:cNvSpPr>
            <a:spLocks noChangeArrowheads="1"/>
          </p:cNvSpPr>
          <p:nvPr/>
        </p:nvSpPr>
        <p:spPr bwMode="auto">
          <a:xfrm>
            <a:off x="-45558" y="5970387"/>
            <a:ext cx="78171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96863"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lvl="0" algn="just" eaLnBrk="1" hangingPunct="1">
              <a:spcBef>
                <a:spcPct val="0"/>
              </a:spcBef>
              <a:buNone/>
            </a:pPr>
            <a:r>
              <a:rPr lang="vi-VN" altLang="vi-VN" dirty="0">
                <a:solidFill>
                  <a:prstClr val="black"/>
                </a:solidFill>
                <a:latin typeface="Times New Roman" panose="02020603050405020304" pitchFamily="18" charset="0"/>
              </a:rPr>
              <a:t>  Chủ nghĩa đế quốc quân phiệt, hiếu chiến.</a:t>
            </a:r>
          </a:p>
        </p:txBody>
      </p:sp>
      <p:sp>
        <p:nvSpPr>
          <p:cNvPr id="14" name="AutoShape 13">
            <a:extLst>
              <a:ext uri="{FF2B5EF4-FFF2-40B4-BE49-F238E27FC236}">
                <a16:creationId xmlns:a16="http://schemas.microsoft.com/office/drawing/2014/main" id="{D16082F1-36FF-EE4C-8CF0-029737CC2C18}"/>
              </a:ext>
            </a:extLst>
          </p:cNvPr>
          <p:cNvSpPr>
            <a:spLocks noChangeArrowheads="1"/>
          </p:cNvSpPr>
          <p:nvPr/>
        </p:nvSpPr>
        <p:spPr bwMode="auto">
          <a:xfrm>
            <a:off x="8957200" y="-46847"/>
            <a:ext cx="3192446" cy="3276600"/>
          </a:xfrm>
          <a:prstGeom prst="cloudCallout">
            <a:avLst>
              <a:gd name="adj1" fmla="val -21884"/>
              <a:gd name="adj2" fmla="val 57029"/>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Chính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phủ</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lang="en-US" altLang="vi-VN" sz="2400" b="1" dirty="0" err="1">
                <a:solidFill>
                  <a:srgbClr val="FF6600"/>
                </a:solidFill>
                <a:latin typeface="Times New Roman" panose="02020603050405020304" pitchFamily="18" charset="0"/>
              </a:rPr>
              <a:t>Đức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đã</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thi</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hành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chính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sách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đối</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nội</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đối</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ngoại</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như</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thế</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nào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p>
        </p:txBody>
      </p:sp>
      <p:sp>
        <p:nvSpPr>
          <p:cNvPr id="15" name="AutoShape 13">
            <a:extLst>
              <a:ext uri="{FF2B5EF4-FFF2-40B4-BE49-F238E27FC236}">
                <a16:creationId xmlns:a16="http://schemas.microsoft.com/office/drawing/2014/main" id="{C81BE295-7862-9147-B080-A6F742934279}"/>
              </a:ext>
            </a:extLst>
          </p:cNvPr>
          <p:cNvSpPr>
            <a:spLocks noChangeArrowheads="1"/>
          </p:cNvSpPr>
          <p:nvPr/>
        </p:nvSpPr>
        <p:spPr bwMode="auto">
          <a:xfrm>
            <a:off x="8933642" y="-46847"/>
            <a:ext cx="3192446" cy="3276600"/>
          </a:xfrm>
          <a:prstGeom prst="cloudCallout">
            <a:avLst>
              <a:gd name="adj1" fmla="val -21884"/>
              <a:gd name="adj2" fmla="val 57029"/>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a:p>
            <a:pPr algn="ctr" eaLnBrk="1" hangingPunct="1">
              <a:spcBef>
                <a:spcPct val="0"/>
              </a:spcBef>
              <a:buNone/>
            </a:pPr>
            <a:r>
              <a:rPr lang="en-US" altLang="vi-VN" sz="2400" b="1" dirty="0">
                <a:solidFill>
                  <a:srgbClr val="FF6600"/>
                </a:solidFill>
                <a:latin typeface="Times New Roman" panose="02020603050405020304" pitchFamily="18" charset="0"/>
              </a:rPr>
              <a:t>V.I Lê Nin</a:t>
            </a:r>
          </a:p>
          <a:p>
            <a:pPr algn="ctr" eaLnBrk="1" hangingPunct="1">
              <a:spcBef>
                <a:spcPct val="0"/>
              </a:spcBef>
              <a:buNone/>
            </a:pPr>
            <a:r>
              <a:rPr lang="en-US" altLang="vi-VN" sz="2400" b="1" dirty="0">
                <a:solidFill>
                  <a:srgbClr val="FF6600"/>
                </a:solidFill>
                <a:latin typeface="Times New Roman" panose="02020603050405020304" pitchFamily="18" charset="0"/>
              </a:rPr>
              <a:t>g</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ọi</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chủ</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nghĩa</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đế</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quốc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ở</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nước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Đức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là</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gì</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p>
        </p:txBody>
      </p:sp>
      <p:sp>
        <p:nvSpPr>
          <p:cNvPr id="16" name="Rectangle 7">
            <a:extLst>
              <a:ext uri="{FF2B5EF4-FFF2-40B4-BE49-F238E27FC236}">
                <a16:creationId xmlns:a16="http://schemas.microsoft.com/office/drawing/2014/main" id="{649F488C-9E9C-D84A-A532-F0A123642A99}"/>
              </a:ext>
            </a:extLst>
          </p:cNvPr>
          <p:cNvSpPr>
            <a:spLocks noChangeArrowheads="1"/>
          </p:cNvSpPr>
          <p:nvPr/>
        </p:nvSpPr>
        <p:spPr bwMode="auto">
          <a:xfrm>
            <a:off x="0" y="5187054"/>
            <a:ext cx="25955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c. </a:t>
            </a:r>
            <a:r>
              <a:rPr kumimoji="0" lang="en-US" altLang="vi-VN"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Đặc</a:t>
            </a:r>
            <a:r>
              <a:rPr kumimoji="0" lang="en-US" alt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altLang="vi-VN"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điểm</a:t>
            </a:r>
            <a:r>
              <a:rPr kumimoji="0" lang="en-US" alt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a:t>
            </a:r>
          </a:p>
        </p:txBody>
      </p:sp>
      <p:sp>
        <p:nvSpPr>
          <p:cNvPr id="17" name="TextBox 16">
            <a:extLst>
              <a:ext uri="{FF2B5EF4-FFF2-40B4-BE49-F238E27FC236}">
                <a16:creationId xmlns:a16="http://schemas.microsoft.com/office/drawing/2014/main" id="{4C3EB549-4795-C741-9ED3-FD2252D14D98}"/>
              </a:ext>
            </a:extLst>
          </p:cNvPr>
          <p:cNvSpPr txBox="1"/>
          <p:nvPr/>
        </p:nvSpPr>
        <p:spPr>
          <a:xfrm>
            <a:off x="191378" y="2431000"/>
            <a:ext cx="7063551" cy="584775"/>
          </a:xfrm>
          <a:prstGeom prst="rect">
            <a:avLst/>
          </a:prstGeom>
          <a:noFill/>
        </p:spPr>
        <p:txBody>
          <a:bodyPr wrap="square" rtlCol="0">
            <a:spAutoFit/>
          </a:bodyPr>
          <a:lstStyle/>
          <a:p>
            <a:r>
              <a:rPr kumimoji="0" lang="en-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Đối nội</a:t>
            </a:r>
            <a:r>
              <a:rPr lang="en-VN"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Đàn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áp</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phong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trào</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kumimoji="0" lang="en-VN" sz="32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73F3193D-1C38-E444-99E2-0A13D5A10A09}"/>
              </a:ext>
            </a:extLst>
          </p:cNvPr>
          <p:cNvSpPr/>
          <p:nvPr/>
        </p:nvSpPr>
        <p:spPr>
          <a:xfrm>
            <a:off x="15254" y="2508924"/>
            <a:ext cx="8054958" cy="3477875"/>
          </a:xfrm>
          <a:prstGeom prst="rect">
            <a:avLst/>
          </a:prstGeom>
          <a:solidFill>
            <a:srgbClr val="FFFEE3"/>
          </a:solidFill>
        </p:spPr>
        <p:txBody>
          <a:bodyPr wrap="square">
            <a:spAutoFit/>
          </a:bodyPr>
          <a:lstStyle/>
          <a:p>
            <a:pPr algn="just" fontAlgn="base">
              <a:spcBef>
                <a:spcPct val="50000"/>
              </a:spcBef>
              <a:spcAft>
                <a:spcPct val="0"/>
              </a:spcAft>
            </a:pP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Năm</a:t>
            </a:r>
            <a:r>
              <a:rPr lang="en-US" sz="4400" dirty="0">
                <a:solidFill>
                  <a:srgbClr val="FF0000"/>
                </a:solidFill>
                <a:latin typeface="Times New Roman" panose="02020603050405020304" pitchFamily="18" charset="0"/>
                <a:cs typeface="Times New Roman" panose="02020603050405020304" pitchFamily="18" charset="0"/>
              </a:rPr>
              <a:t> 1871, </a:t>
            </a:r>
            <a:r>
              <a:rPr lang="en-US" sz="4400" dirty="0" err="1">
                <a:solidFill>
                  <a:srgbClr val="FF0000"/>
                </a:solidFill>
                <a:latin typeface="Times New Roman" panose="02020603050405020304" pitchFamily="18" charset="0"/>
                <a:cs typeface="Times New Roman" panose="02020603050405020304" pitchFamily="18" charset="0"/>
              </a:rPr>
              <a:t>hiến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Pháp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quy</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định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Đức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theo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nền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quân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chủ</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lập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hiến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một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Cộng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hòa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liên</a:t>
            </a:r>
            <a:r>
              <a:rPr lang="en-US" sz="4400" dirty="0">
                <a:solidFill>
                  <a:srgbClr val="FF0000"/>
                </a:solidFill>
                <a:latin typeface="Times New Roman" panose="02020603050405020304" pitchFamily="18" charset="0"/>
                <a:cs typeface="Times New Roman" panose="02020603050405020304" pitchFamily="18" charset="0"/>
              </a:rPr>
              <a:t> bang </a:t>
            </a:r>
            <a:r>
              <a:rPr lang="en-US" sz="4400" dirty="0" err="1">
                <a:solidFill>
                  <a:srgbClr val="FF0000"/>
                </a:solidFill>
                <a:latin typeface="Times New Roman" panose="02020603050405020304" pitchFamily="18" charset="0"/>
                <a:cs typeface="Times New Roman" panose="02020603050405020304" pitchFamily="18" charset="0"/>
              </a:rPr>
              <a:t>gồm</a:t>
            </a:r>
            <a:r>
              <a:rPr lang="en-US" sz="4400" dirty="0">
                <a:solidFill>
                  <a:srgbClr val="FF0000"/>
                </a:solidFill>
                <a:latin typeface="Times New Roman" panose="02020603050405020304" pitchFamily="18" charset="0"/>
                <a:cs typeface="Times New Roman" panose="02020603050405020304" pitchFamily="18" charset="0"/>
              </a:rPr>
              <a:t> 22 </a:t>
            </a:r>
            <a:r>
              <a:rPr lang="en-US" sz="4400" dirty="0" err="1">
                <a:solidFill>
                  <a:srgbClr val="FF0000"/>
                </a:solidFill>
                <a:latin typeface="Times New Roman" panose="02020603050405020304" pitchFamily="18" charset="0"/>
                <a:cs typeface="Times New Roman" panose="02020603050405020304" pitchFamily="18" charset="0"/>
              </a:rPr>
              <a:t>vương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quốc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và</a:t>
            </a:r>
            <a:r>
              <a:rPr lang="en-US" sz="4400" dirty="0">
                <a:solidFill>
                  <a:srgbClr val="FF0000"/>
                </a:solidFill>
                <a:latin typeface="Times New Roman" panose="02020603050405020304" pitchFamily="18" charset="0"/>
                <a:cs typeface="Times New Roman" panose="02020603050405020304" pitchFamily="18" charset="0"/>
              </a:rPr>
              <a:t> 3 </a:t>
            </a:r>
            <a:r>
              <a:rPr lang="en-US" sz="4400" dirty="0" err="1">
                <a:solidFill>
                  <a:srgbClr val="FF0000"/>
                </a:solidFill>
                <a:latin typeface="Times New Roman" panose="02020603050405020304" pitchFamily="18" charset="0"/>
                <a:cs typeface="Times New Roman" panose="02020603050405020304" pitchFamily="18" charset="0"/>
              </a:rPr>
              <a:t>thành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phố</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tự</a:t>
            </a:r>
            <a:r>
              <a:rPr lang="en-US" sz="4400" dirty="0">
                <a:solidFill>
                  <a:srgbClr val="FF0000"/>
                </a:solidFill>
                <a:latin typeface="Times New Roman" panose="02020603050405020304" pitchFamily="18" charset="0"/>
                <a:cs typeface="Times New Roman" panose="02020603050405020304" pitchFamily="18" charset="0"/>
              </a:rPr>
              <a:t> do…”( </a:t>
            </a:r>
            <a:r>
              <a:rPr lang="en-US" sz="4400" dirty="0" err="1">
                <a:solidFill>
                  <a:srgbClr val="FF0000"/>
                </a:solidFill>
                <a:latin typeface="Times New Roman" panose="02020603050405020304" pitchFamily="18" charset="0"/>
                <a:cs typeface="Times New Roman" panose="02020603050405020304" pitchFamily="18" charset="0"/>
              </a:rPr>
              <a:t>lịch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sử</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đại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thế</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giới</a:t>
            </a:r>
            <a:r>
              <a:rPr lang="en-US" sz="4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4227083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14:presetBounceEnd="50000">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14:bounceEnd="50000">
                                          <p:cBhvr additive="base">
                                            <p:cTn id="29"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25"/>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p14:presetBounceEnd="50000">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14:bounceEnd="50000">
                                          <p:cBhvr additive="base">
                                            <p:cTn id="33"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grpId="1" nodeType="clickEffect">
                                      <p:stCondLst>
                                        <p:cond delay="0"/>
                                      </p:stCondLst>
                                      <p:childTnLst>
                                        <p:animEffect transition="out" filter="checkerboard(across)">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5" presetClass="exit" presetSubtype="10" fill="hold" grpId="1" nodeType="withEffect">
                                      <p:stCondLst>
                                        <p:cond delay="0"/>
                                      </p:stCondLst>
                                      <p:childTnLst>
                                        <p:animEffect transition="out" filter="checkerboard(across)">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14:presetBounceEnd="50000">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14:bounceEnd="50000">
                                          <p:cBhvr additive="base">
                                            <p:cTn id="50"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51" dur="500" fill="hold"/>
                                            <p:tgtEl>
                                              <p:spTgt spid="17"/>
                                            </p:tgtEl>
                                            <p:attrNameLst>
                                              <p:attrName>ppt_y</p:attrName>
                                            </p:attrNameLst>
                                          </p:cBhvr>
                                          <p:tavLst>
                                            <p:tav tm="0">
                                              <p:val>
                                                <p:strVal val="#ppt_y"/>
                                              </p:val>
                                            </p:tav>
                                            <p:tav tm="100000">
                                              <p:val>
                                                <p:strVal val="#ppt_y"/>
                                              </p:val>
                                            </p:tav>
                                          </p:tavLst>
                                        </p:anim>
                                      </p:childTnLst>
                                    </p:cTn>
                                  </p:par>
                                  <p:par>
                                    <p:cTn id="52" presetID="41" presetClass="entr" presetSubtype="0" fill="hold" grpId="0" nodeType="withEffect">
                                      <p:stCondLst>
                                        <p:cond delay="0"/>
                                      </p:stCondLst>
                                      <p:iterate type="lt">
                                        <p:tmPct val="10000"/>
                                      </p:iterate>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12"/>
                                            </p:tgtEl>
                                            <p:attrNameLst>
                                              <p:attrName>ppt_y</p:attrName>
                                            </p:attrNameLst>
                                          </p:cBhvr>
                                          <p:tavLst>
                                            <p:tav tm="0">
                                              <p:val>
                                                <p:strVal val="#ppt_y"/>
                                              </p:val>
                                            </p:tav>
                                            <p:tav tm="100000">
                                              <p:val>
                                                <p:strVal val="#ppt_y"/>
                                              </p:val>
                                            </p:tav>
                                          </p:tavLst>
                                        </p:anim>
                                        <p:anim calcmode="lin" valueType="num">
                                          <p:cBhvr>
                                            <p:cTn id="56"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xit" presetSubtype="10" fill="hold" grpId="1" nodeType="clickEffect">
                                      <p:stCondLst>
                                        <p:cond delay="0"/>
                                      </p:stCondLst>
                                      <p:childTnLst>
                                        <p:animEffect transition="out" filter="checkerboard(across)">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par>
                                    <p:cTn id="64" presetID="22" presetClass="entr" presetSubtype="4"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00"/>
                                            <p:tgtEl>
                                              <p:spTgt spid="15"/>
                                            </p:tgtEl>
                                          </p:cBhvr>
                                        </p:animEffect>
                                      </p:childTnLst>
                                    </p:cTn>
                                  </p:par>
                                  <p:par>
                                    <p:cTn id="67" presetID="2" presetClass="entr" presetSubtype="2" fill="hold" grpId="0" nodeType="withEffect" p14:presetBounceEnd="50000">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14:bounceEnd="50000">
                                          <p:cBhvr additive="base">
                                            <p:cTn id="69"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7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1" presetClass="entr" presetSubtype="0" fill="hold" grpId="0" nodeType="clickEffect">
                                      <p:stCondLst>
                                        <p:cond delay="0"/>
                                      </p:stCondLst>
                                      <p:iterate type="lt">
                                        <p:tmPct val="10000"/>
                                      </p:iterate>
                                      <p:childTnLst>
                                        <p:set>
                                          <p:cBhvr>
                                            <p:cTn id="74" dur="1" fill="hold">
                                              <p:stCondLst>
                                                <p:cond delay="0"/>
                                              </p:stCondLst>
                                            </p:cTn>
                                            <p:tgtEl>
                                              <p:spTgt spid="13"/>
                                            </p:tgtEl>
                                            <p:attrNameLst>
                                              <p:attrName>style.visibility</p:attrName>
                                            </p:attrNameLst>
                                          </p:cBhvr>
                                          <p:to>
                                            <p:strVal val="visible"/>
                                          </p:to>
                                        </p:set>
                                        <p:anim calcmode="lin" valueType="num">
                                          <p:cBhvr>
                                            <p:cTn id="75"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13"/>
                                            </p:tgtEl>
                                            <p:attrNameLst>
                                              <p:attrName>ppt_y</p:attrName>
                                            </p:attrNameLst>
                                          </p:cBhvr>
                                          <p:tavLst>
                                            <p:tav tm="0">
                                              <p:val>
                                                <p:strVal val="#ppt_y"/>
                                              </p:val>
                                            </p:tav>
                                            <p:tav tm="100000">
                                              <p:val>
                                                <p:strVal val="#ppt_y"/>
                                              </p:val>
                                            </p:tav>
                                          </p:tavLst>
                                        </p:anim>
                                        <p:anim calcmode="lin" valueType="num">
                                          <p:cBhvr>
                                            <p:cTn id="77"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24" grpId="0" animBg="1"/>
          <p:bldP spid="24" grpId="1" animBg="1"/>
          <p:bldP spid="25" grpId="0"/>
          <p:bldP spid="12" grpId="0"/>
          <p:bldP spid="13" grpId="0"/>
          <p:bldP spid="14" grpId="0" animBg="1"/>
          <p:bldP spid="14" grpId="1" animBg="1"/>
          <p:bldP spid="15" grpId="0" animBg="1"/>
          <p:bldP spid="16" grpId="0"/>
          <p:bldP spid="17" grpId="0"/>
          <p:bldP spid="20" grpId="0" animBg="1"/>
          <p:bldP spid="20"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1+#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grpId="1" nodeType="clickEffect">
                                      <p:stCondLst>
                                        <p:cond delay="0"/>
                                      </p:stCondLst>
                                      <p:childTnLst>
                                        <p:animEffect transition="out" filter="checkerboard(across)">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5" presetClass="exit" presetSubtype="10" fill="hold" grpId="1" nodeType="withEffect">
                                      <p:stCondLst>
                                        <p:cond delay="0"/>
                                      </p:stCondLst>
                                      <p:childTnLst>
                                        <p:animEffect transition="out" filter="checkerboard(across)">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1+#ppt_w/2"/>
                                              </p:val>
                                            </p:tav>
                                            <p:tav tm="100000">
                                              <p:val>
                                                <p:strVal val="#ppt_x"/>
                                              </p:val>
                                            </p:tav>
                                          </p:tavLst>
                                        </p:anim>
                                        <p:anim calcmode="lin" valueType="num">
                                          <p:cBhvr additive="base">
                                            <p:cTn id="51" dur="500" fill="hold"/>
                                            <p:tgtEl>
                                              <p:spTgt spid="17"/>
                                            </p:tgtEl>
                                            <p:attrNameLst>
                                              <p:attrName>ppt_y</p:attrName>
                                            </p:attrNameLst>
                                          </p:cBhvr>
                                          <p:tavLst>
                                            <p:tav tm="0">
                                              <p:val>
                                                <p:strVal val="#ppt_y"/>
                                              </p:val>
                                            </p:tav>
                                            <p:tav tm="100000">
                                              <p:val>
                                                <p:strVal val="#ppt_y"/>
                                              </p:val>
                                            </p:tav>
                                          </p:tavLst>
                                        </p:anim>
                                      </p:childTnLst>
                                    </p:cTn>
                                  </p:par>
                                  <p:par>
                                    <p:cTn id="52" presetID="41" presetClass="entr" presetSubtype="0" fill="hold" grpId="0" nodeType="withEffect">
                                      <p:stCondLst>
                                        <p:cond delay="0"/>
                                      </p:stCondLst>
                                      <p:iterate type="lt">
                                        <p:tmPct val="10000"/>
                                      </p:iterate>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12"/>
                                            </p:tgtEl>
                                            <p:attrNameLst>
                                              <p:attrName>ppt_y</p:attrName>
                                            </p:attrNameLst>
                                          </p:cBhvr>
                                          <p:tavLst>
                                            <p:tav tm="0">
                                              <p:val>
                                                <p:strVal val="#ppt_y"/>
                                              </p:val>
                                            </p:tav>
                                            <p:tav tm="100000">
                                              <p:val>
                                                <p:strVal val="#ppt_y"/>
                                              </p:val>
                                            </p:tav>
                                          </p:tavLst>
                                        </p:anim>
                                        <p:anim calcmode="lin" valueType="num">
                                          <p:cBhvr>
                                            <p:cTn id="56"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xit" presetSubtype="10" fill="hold" grpId="1" nodeType="clickEffect">
                                      <p:stCondLst>
                                        <p:cond delay="0"/>
                                      </p:stCondLst>
                                      <p:childTnLst>
                                        <p:animEffect transition="out" filter="checkerboard(across)">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par>
                                    <p:cTn id="64" presetID="22" presetClass="entr" presetSubtype="4"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00"/>
                                            <p:tgtEl>
                                              <p:spTgt spid="15"/>
                                            </p:tgtEl>
                                          </p:cBhvr>
                                        </p:animEffect>
                                      </p:childTnLst>
                                    </p:cTn>
                                  </p:par>
                                  <p:par>
                                    <p:cTn id="67" presetID="2" presetClass="entr" presetSubtype="2"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1+#ppt_w/2"/>
                                              </p:val>
                                            </p:tav>
                                            <p:tav tm="100000">
                                              <p:val>
                                                <p:strVal val="#ppt_x"/>
                                              </p:val>
                                            </p:tav>
                                          </p:tavLst>
                                        </p:anim>
                                        <p:anim calcmode="lin" valueType="num">
                                          <p:cBhvr additive="base">
                                            <p:cTn id="7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1" presetClass="entr" presetSubtype="0" fill="hold" grpId="0" nodeType="clickEffect">
                                      <p:stCondLst>
                                        <p:cond delay="0"/>
                                      </p:stCondLst>
                                      <p:iterate type="lt">
                                        <p:tmPct val="10000"/>
                                      </p:iterate>
                                      <p:childTnLst>
                                        <p:set>
                                          <p:cBhvr>
                                            <p:cTn id="74" dur="1" fill="hold">
                                              <p:stCondLst>
                                                <p:cond delay="0"/>
                                              </p:stCondLst>
                                            </p:cTn>
                                            <p:tgtEl>
                                              <p:spTgt spid="13"/>
                                            </p:tgtEl>
                                            <p:attrNameLst>
                                              <p:attrName>style.visibility</p:attrName>
                                            </p:attrNameLst>
                                          </p:cBhvr>
                                          <p:to>
                                            <p:strVal val="visible"/>
                                          </p:to>
                                        </p:set>
                                        <p:anim calcmode="lin" valueType="num">
                                          <p:cBhvr>
                                            <p:cTn id="75"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13"/>
                                            </p:tgtEl>
                                            <p:attrNameLst>
                                              <p:attrName>ppt_y</p:attrName>
                                            </p:attrNameLst>
                                          </p:cBhvr>
                                          <p:tavLst>
                                            <p:tav tm="0">
                                              <p:val>
                                                <p:strVal val="#ppt_y"/>
                                              </p:val>
                                            </p:tav>
                                            <p:tav tm="100000">
                                              <p:val>
                                                <p:strVal val="#ppt_y"/>
                                              </p:val>
                                            </p:tav>
                                          </p:tavLst>
                                        </p:anim>
                                        <p:anim calcmode="lin" valueType="num">
                                          <p:cBhvr>
                                            <p:cTn id="77"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24" grpId="0" animBg="1"/>
          <p:bldP spid="24" grpId="1" animBg="1"/>
          <p:bldP spid="25" grpId="0"/>
          <p:bldP spid="12" grpId="0"/>
          <p:bldP spid="13" grpId="0"/>
          <p:bldP spid="14" grpId="0" animBg="1"/>
          <p:bldP spid="14" grpId="1" animBg="1"/>
          <p:bldP spid="15" grpId="0" animBg="1"/>
          <p:bldP spid="16" grpId="0"/>
          <p:bldP spid="17" grpId="0"/>
          <p:bldP spid="20" grpId="0" animBg="1"/>
          <p:bldP spid="20" grpId="1" animBg="1"/>
        </p:bldLst>
      </p:timing>
    </mc:Fallback>
  </mc:AlternateContent>
</p:sld>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1224</Words>
  <Application>Microsoft Macintosh PowerPoint</Application>
  <PresentationFormat>Widescreen</PresentationFormat>
  <Paragraphs>152</Paragraphs>
  <Slides>34</Slides>
  <Notes>4</Notes>
  <HiddenSlides>0</HiddenSlides>
  <MMClips>1</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34</vt:i4>
      </vt:variant>
    </vt:vector>
  </HeadingPairs>
  <TitlesOfParts>
    <vt:vector size="56" baseType="lpstr">
      <vt:lpstr>等线</vt:lpstr>
      <vt:lpstr>等线 Light</vt:lpstr>
      <vt:lpstr>Arial</vt:lpstr>
      <vt:lpstr>Cabin</vt:lpstr>
      <vt:lpstr>Cabin Condensed</vt:lpstr>
      <vt:lpstr>Calibri</vt:lpstr>
      <vt:lpstr>Calibri Light</vt:lpstr>
      <vt:lpstr>Livvic</vt:lpstr>
      <vt:lpstr>Open Sans</vt:lpstr>
      <vt:lpstr>Open Sans</vt:lpstr>
      <vt:lpstr>PT Serif</vt:lpstr>
      <vt:lpstr>Roboto Condensed Light</vt:lpstr>
      <vt:lpstr>Snell Roundhand</vt:lpstr>
      <vt:lpstr>Snell Roundhand Black</vt:lpstr>
      <vt:lpstr>SVN-Beloved</vt:lpstr>
      <vt:lpstr>SVN-Blenda Script</vt:lpstr>
      <vt:lpstr>Times New Roman</vt:lpstr>
      <vt:lpstr>Wingdings 3</vt:lpstr>
      <vt:lpstr>Lección de Historia de España by Slidesgo</vt:lpstr>
      <vt:lpstr>Office Theme</vt:lpstr>
      <vt:lpstr>Snug</vt:lpstr>
      <vt:lpstr>Office 主题​​</vt:lpstr>
      <vt:lpstr>PowerPoint Presentation</vt:lpstr>
      <vt:lpstr>PowerPoint Presentation</vt:lpstr>
      <vt:lpstr>PowerPoint Presentation</vt:lpstr>
      <vt:lpstr>PowerPoint Presentation</vt:lpstr>
      <vt:lpstr>PowerPoint Presentation</vt:lpstr>
      <vt:lpstr>Tình hình các nước Anh, Pháp, Đức, Mĩ.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Tình hình các nước Anh, Pháp, Đức, Mĩ.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Chuyển biến quan trọng ở các nước đế quốc (Hướng dẫn tự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SỰ THEO DÕI CỦA CÁC 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Nguyễn hướng đức</cp:lastModifiedBy>
  <cp:revision>16</cp:revision>
  <dcterms:created xsi:type="dcterms:W3CDTF">2021-09-22T08:20:46Z</dcterms:created>
  <dcterms:modified xsi:type="dcterms:W3CDTF">2022-02-23T02:27:48Z</dcterms:modified>
</cp:coreProperties>
</file>