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6" r:id="rId3"/>
    <p:sldId id="272" r:id="rId4"/>
    <p:sldId id="273" r:id="rId5"/>
    <p:sldId id="265" r:id="rId6"/>
    <p:sldId id="276" r:id="rId7"/>
    <p:sldId id="274" r:id="rId8"/>
    <p:sldId id="345" r:id="rId9"/>
    <p:sldId id="278" r:id="rId10"/>
    <p:sldId id="343" r:id="rId11"/>
    <p:sldId id="346" r:id="rId12"/>
    <p:sldId id="347" r:id="rId13"/>
    <p:sldId id="267" r:id="rId14"/>
    <p:sldId id="280" r:id="rId15"/>
    <p:sldId id="281" r:id="rId16"/>
    <p:sldId id="282" r:id="rId17"/>
    <p:sldId id="283" r:id="rId18"/>
    <p:sldId id="268" r:id="rId19"/>
    <p:sldId id="284" r:id="rId20"/>
    <p:sldId id="259" r:id="rId21"/>
    <p:sldId id="270" r:id="rId22"/>
    <p:sldId id="285" r:id="rId23"/>
    <p:sldId id="288" r:id="rId24"/>
    <p:sldId id="291" r:id="rId25"/>
    <p:sldId id="292" r:id="rId26"/>
    <p:sldId id="261" r:id="rId27"/>
    <p:sldId id="293" r:id="rId28"/>
    <p:sldId id="294" r:id="rId29"/>
    <p:sldId id="295" r:id="rId30"/>
    <p:sldId id="296" r:id="rId31"/>
    <p:sldId id="341" r:id="rId32"/>
    <p:sldId id="342" r:id="rId33"/>
    <p:sldId id="344" r:id="rId34"/>
  </p:sldIdLst>
  <p:sldSz cx="9144000" cy="6858000" type="screen4x3"/>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E6E6E6"/>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43A0CC-6D6D-46CD-892E-86C62EA9EE32}" type="datetimeFigureOut">
              <a:rPr lang="en-US" smtClean="0"/>
              <a:t>6/1/2020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7FFC33-2F6C-478D-BF65-70A4AFC745AE}" type="slidenum">
              <a:rPr lang="en-US" smtClean="0"/>
              <a:t>‹#›</a:t>
            </a:fld>
            <a:endParaRPr lang="en-US"/>
          </a:p>
        </p:txBody>
      </p:sp>
    </p:spTree>
    <p:extLst>
      <p:ext uri="{BB962C8B-B14F-4D97-AF65-F5344CB8AC3E}">
        <p14:creationId xmlns:p14="http://schemas.microsoft.com/office/powerpoint/2010/main" val="3701854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em</a:t>
            </a:r>
            <a:r>
              <a:rPr lang="en-US" dirty="0"/>
              <a:t> ạ, </a:t>
            </a:r>
          </a:p>
        </p:txBody>
      </p:sp>
      <p:sp>
        <p:nvSpPr>
          <p:cNvPr id="4" name="Slide Number Placeholder 3"/>
          <p:cNvSpPr>
            <a:spLocks noGrp="1"/>
          </p:cNvSpPr>
          <p:nvPr>
            <p:ph type="sldNum" sz="quarter" idx="5"/>
          </p:nvPr>
        </p:nvSpPr>
        <p:spPr/>
        <p:txBody>
          <a:bodyPr/>
          <a:lstStyle/>
          <a:p>
            <a:fld id="{1F7FFC33-2F6C-478D-BF65-70A4AFC745AE}" type="slidenum">
              <a:rPr lang="en-US" smtClean="0"/>
              <a:t>2</a:t>
            </a:fld>
            <a:endParaRPr lang="en-US"/>
          </a:p>
        </p:txBody>
      </p:sp>
    </p:spTree>
    <p:extLst>
      <p:ext uri="{BB962C8B-B14F-4D97-AF65-F5344CB8AC3E}">
        <p14:creationId xmlns:p14="http://schemas.microsoft.com/office/powerpoint/2010/main" val="4148400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7FFC33-2F6C-478D-BF65-70A4AFC745AE}" type="slidenum">
              <a:rPr lang="en-US" smtClean="0"/>
              <a:t>9</a:t>
            </a:fld>
            <a:endParaRPr lang="en-US"/>
          </a:p>
        </p:txBody>
      </p:sp>
    </p:spTree>
    <p:extLst>
      <p:ext uri="{BB962C8B-B14F-4D97-AF65-F5344CB8AC3E}">
        <p14:creationId xmlns:p14="http://schemas.microsoft.com/office/powerpoint/2010/main" val="2983011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a:t>
            </a:r>
            <a:r>
              <a:rPr lang="vi-VN" sz="1200" b="0" i="0" kern="1200" dirty="0">
                <a:solidFill>
                  <a:schemeClr val="tx1"/>
                </a:solidFill>
                <a:effectLst/>
                <a:latin typeface="+mn-lt"/>
                <a:ea typeface="+mn-ea"/>
                <a:cs typeface="+mn-cs"/>
              </a:rPr>
              <a:t>inh hoàn ẩn hay còn lạc chỗ là do bẩm sinh. Từ khi bé còn là bào thai, tinh hoàn hình thành tại hai bên chậu hông và trong quá trình phát triển theo ống bẹn tụt dần xuống bìu từ tuần thứ 29, 30 của thai kỳ. Nếu trẻ sinh ra tinh hoàn vẫn nằm trong ổ bụng và không xuống được thì không có khả năng sinh tinh dù cho nó vẫn có khả năng chế tiết testosterol. </a:t>
            </a:r>
          </a:p>
          <a:p>
            <a:r>
              <a:rPr lang="vi-VN" sz="1200" b="0" i="0" kern="1200" dirty="0">
                <a:solidFill>
                  <a:schemeClr val="tx1"/>
                </a:solidFill>
                <a:effectLst/>
                <a:latin typeface="+mn-lt"/>
                <a:ea typeface="+mn-ea"/>
                <a:cs typeface="+mn-cs"/>
              </a:rPr>
              <a:t>Tinh hoàn ẩn cần được phát hiện sớm và điều trị khi bé được một tuổi. Sau một tuổi, tinh hoàn ẩn không thể tự di chuyển xuống được mà bắt đầu có sự thay đổi về cấu trúc và chức năng theo hướng xấu đi.</a:t>
            </a:r>
          </a:p>
          <a:p>
            <a:r>
              <a:rPr lang="vi-VN" sz="1200" b="0" i="0" kern="1200" dirty="0">
                <a:solidFill>
                  <a:schemeClr val="tx1"/>
                </a:solidFill>
                <a:effectLst/>
                <a:latin typeface="+mn-lt"/>
                <a:ea typeface="+mn-ea"/>
                <a:cs typeface="+mn-cs"/>
              </a:rPr>
              <a:t>"Nhiều người sai lầm khi cho rằng tinh hoàn của trẻ có thể di chuyển xuống bìu khi trưởng thành nên đã cố đợi. Tinh hoàn càng ẩn lâu trong bụng càng không tốt, có thể dẫn đến vô sinh, thậm chí là ung thư"</a:t>
            </a:r>
          </a:p>
          <a:p>
            <a:endParaRPr lang="en-US" dirty="0"/>
          </a:p>
        </p:txBody>
      </p:sp>
      <p:sp>
        <p:nvSpPr>
          <p:cNvPr id="4" name="Slide Number Placeholder 3"/>
          <p:cNvSpPr>
            <a:spLocks noGrp="1"/>
          </p:cNvSpPr>
          <p:nvPr>
            <p:ph type="sldNum" sz="quarter" idx="5"/>
          </p:nvPr>
        </p:nvSpPr>
        <p:spPr/>
        <p:txBody>
          <a:bodyPr/>
          <a:lstStyle/>
          <a:p>
            <a:fld id="{1F7FFC33-2F6C-478D-BF65-70A4AFC745AE}" type="slidenum">
              <a:rPr lang="en-US" smtClean="0"/>
              <a:t>14</a:t>
            </a:fld>
            <a:endParaRPr lang="en-US"/>
          </a:p>
        </p:txBody>
      </p:sp>
    </p:spTree>
    <p:extLst>
      <p:ext uri="{BB962C8B-B14F-4D97-AF65-F5344CB8AC3E}">
        <p14:creationId xmlns:p14="http://schemas.microsoft.com/office/powerpoint/2010/main" val="918753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dirty="0" err="1">
                <a:solidFill>
                  <a:schemeClr val="bg1"/>
                </a:solidFill>
                <a:latin typeface="Times New Roman" pitchFamily="18" charset="0"/>
                <a:cs typeface="Times New Roman" pitchFamily="18" charset="0"/>
              </a:rPr>
              <a:t>Dương</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vật</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có</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nhiệm</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vụ</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kép</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là</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vừa</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dẫn</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tinh</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và</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nước</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tiểu</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nên</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rất</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dễ</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bị</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viêm</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nhiễm</a:t>
            </a:r>
            <a:r>
              <a:rPr lang="en-US" sz="1200" b="1" dirty="0">
                <a:solidFill>
                  <a:schemeClr val="bg1"/>
                </a:solidFill>
                <a:latin typeface="Times New Roman" pitchFamily="18" charset="0"/>
                <a:cs typeface="Times New Roman" pitchFamily="18" charset="0"/>
              </a:rPr>
              <a:t> →  Do </a:t>
            </a:r>
            <a:r>
              <a:rPr lang="en-US" sz="1200" b="1" dirty="0" err="1">
                <a:solidFill>
                  <a:schemeClr val="bg1"/>
                </a:solidFill>
                <a:latin typeface="Times New Roman" pitchFamily="18" charset="0"/>
                <a:cs typeface="Times New Roman" pitchFamily="18" charset="0"/>
              </a:rPr>
              <a:t>vậy</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cần</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vệ</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sinh</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sạch</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sẽ</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hàng</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ngày</a:t>
            </a:r>
            <a:endParaRPr lang="en-US" sz="1200" b="1" dirty="0">
              <a:solidFill>
                <a:schemeClr val="bg1"/>
              </a:solidFill>
              <a:latin typeface="Times New Roman" pitchFamily="18" charset="0"/>
              <a:cs typeface="Times New Roman" pitchFamily="18" charset="0"/>
            </a:endParaRPr>
          </a:p>
          <a:p>
            <a:r>
              <a:rPr lang="en-US" sz="1200" b="1" dirty="0">
                <a:solidFill>
                  <a:srgbClr val="FFFF00"/>
                </a:solidFill>
                <a:latin typeface="Times New Roman" panose="02020603050405020304" pitchFamily="18" charset="0"/>
                <a:cs typeface="Times New Roman" panose="02020603050405020304" pitchFamily="18" charset="0"/>
              </a:rPr>
              <a:t>- Bao </a:t>
            </a:r>
            <a:r>
              <a:rPr lang="en-US" sz="1200" b="1" dirty="0" err="1">
                <a:solidFill>
                  <a:srgbClr val="FFFF00"/>
                </a:solidFill>
                <a:latin typeface="Times New Roman" panose="02020603050405020304" pitchFamily="18" charset="0"/>
                <a:cs typeface="Times New Roman" panose="02020603050405020304" pitchFamily="18" charset="0"/>
              </a:rPr>
              <a:t>quy</a:t>
            </a:r>
            <a:r>
              <a:rPr lang="en-US" sz="1200" b="1" dirty="0">
                <a:solidFill>
                  <a:srgbClr val="FFFF00"/>
                </a:solidFill>
                <a:latin typeface="Times New Roman" panose="02020603050405020304" pitchFamily="18" charset="0"/>
                <a:cs typeface="Times New Roman" panose="02020603050405020304" pitchFamily="18" charset="0"/>
              </a:rPr>
              <a:t> </a:t>
            </a:r>
            <a:r>
              <a:rPr lang="en-US" sz="1200" b="1" dirty="0" err="1">
                <a:solidFill>
                  <a:srgbClr val="FFFF00"/>
                </a:solidFill>
                <a:latin typeface="Times New Roman" panose="02020603050405020304" pitchFamily="18" charset="0"/>
                <a:cs typeface="Times New Roman" panose="02020603050405020304" pitchFamily="18" charset="0"/>
              </a:rPr>
              <a:t>đầu</a:t>
            </a:r>
            <a:r>
              <a:rPr lang="en-US" sz="1200" b="1" dirty="0">
                <a:solidFill>
                  <a:srgbClr val="FFFF00"/>
                </a:solidFill>
                <a:latin typeface="Times New Roman" panose="02020603050405020304" pitchFamily="18" charset="0"/>
                <a:cs typeface="Times New Roman" panose="02020603050405020304" pitchFamily="18" charset="0"/>
              </a:rPr>
              <a:t> </a:t>
            </a:r>
            <a:r>
              <a:rPr lang="en-US" sz="1200" b="1" dirty="0" err="1">
                <a:solidFill>
                  <a:srgbClr val="FFFF00"/>
                </a:solidFill>
                <a:latin typeface="Times New Roman" panose="02020603050405020304" pitchFamily="18" charset="0"/>
                <a:cs typeface="Times New Roman" panose="02020603050405020304" pitchFamily="18" charset="0"/>
              </a:rPr>
              <a:t>dài</a:t>
            </a:r>
            <a:r>
              <a:rPr lang="en-US" sz="1200" b="1" dirty="0">
                <a:solidFill>
                  <a:srgbClr val="FFFF00"/>
                </a:solidFill>
                <a:latin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cs typeface="Times New Roman" panose="02020603050405020304" pitchFamily="18" charset="0"/>
              </a:rPr>
              <a:t>Tình</a:t>
            </a:r>
            <a:r>
              <a:rPr lang="en-US" sz="1200" b="1" dirty="0">
                <a:solidFill>
                  <a:schemeClr val="bg1"/>
                </a:solidFill>
                <a:latin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cs typeface="Times New Roman" panose="02020603050405020304" pitchFamily="18" charset="0"/>
              </a:rPr>
              <a:t>trạng</a:t>
            </a:r>
            <a:r>
              <a:rPr lang="en-US" sz="1200" b="1" dirty="0">
                <a:solidFill>
                  <a:schemeClr val="bg1"/>
                </a:solidFill>
                <a:latin typeface="Times New Roman" panose="02020603050405020304" pitchFamily="18" charset="0"/>
                <a:cs typeface="Times New Roman" panose="02020603050405020304" pitchFamily="18" charset="0"/>
              </a:rPr>
              <a:t> b</a:t>
            </a:r>
            <a:r>
              <a:rPr lang="vi-VN" sz="1200" b="1" dirty="0">
                <a:solidFill>
                  <a:schemeClr val="bg1"/>
                </a:solidFill>
                <a:latin typeface="Times New Roman" panose="02020603050405020304" pitchFamily="18" charset="0"/>
                <a:cs typeface="Times New Roman" panose="02020603050405020304" pitchFamily="18" charset="0"/>
              </a:rPr>
              <a:t>ao quy đầu quá dài, bao trùm toàn bộ quy đầu dương vật, nam giới khó lộn được lớp da bao quy đầu xuống 1 cách tự nhiên được</a:t>
            </a:r>
            <a:r>
              <a:rPr lang="en-US" sz="1200" b="1" dirty="0">
                <a:solidFill>
                  <a:schemeClr val="bg1"/>
                </a:solidFill>
                <a:latin typeface="Times New Roman" panose="02020603050405020304" pitchFamily="18" charset="0"/>
                <a:cs typeface="Times New Roman" panose="02020603050405020304" pitchFamily="18" charset="0"/>
              </a:rPr>
              <a:t> </a:t>
            </a:r>
            <a:r>
              <a:rPr lang="vi-VN" sz="1200" b="1" dirty="0">
                <a:solidFill>
                  <a:schemeClr val="bg1"/>
                </a:solidFill>
              </a:rPr>
              <a:t>là</a:t>
            </a:r>
            <a:endParaRPr lang="en-US" sz="1200" b="1" dirty="0">
              <a:solidFill>
                <a:schemeClr val="bg1"/>
              </a:solidFill>
              <a:latin typeface="Times New Roman" panose="02020603050405020304" pitchFamily="18" charset="0"/>
              <a:cs typeface="Times New Roman" panose="02020603050405020304" pitchFamily="18" charset="0"/>
            </a:endParaRPr>
          </a:p>
          <a:p>
            <a:r>
              <a:rPr lang="en-US" sz="1200" b="1" dirty="0">
                <a:solidFill>
                  <a:schemeClr val="bg1"/>
                </a:solidFill>
                <a:latin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cs typeface="Times New Roman" panose="02020603050405020304" pitchFamily="18" charset="0"/>
              </a:rPr>
              <a:t>Hẹp</a:t>
            </a:r>
            <a:r>
              <a:rPr lang="en-US" sz="1200" b="1" dirty="0">
                <a:solidFill>
                  <a:schemeClr val="bg1"/>
                </a:solidFill>
                <a:latin typeface="Times New Roman" panose="02020603050405020304" pitchFamily="18" charset="0"/>
                <a:cs typeface="Times New Roman" panose="02020603050405020304" pitchFamily="18" charset="0"/>
              </a:rPr>
              <a:t> bao </a:t>
            </a:r>
            <a:r>
              <a:rPr lang="en-US" sz="1200" b="1" dirty="0" err="1">
                <a:solidFill>
                  <a:schemeClr val="bg1"/>
                </a:solidFill>
                <a:latin typeface="Times New Roman" panose="02020603050405020304" pitchFamily="18" charset="0"/>
                <a:cs typeface="Times New Roman" panose="02020603050405020304" pitchFamily="18" charset="0"/>
              </a:rPr>
              <a:t>quy</a:t>
            </a:r>
            <a:r>
              <a:rPr lang="en-US" sz="1200" b="1" dirty="0">
                <a:solidFill>
                  <a:schemeClr val="bg1"/>
                </a:solidFill>
                <a:latin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cs typeface="Times New Roman" panose="02020603050405020304" pitchFamily="18" charset="0"/>
              </a:rPr>
              <a:t>đầu</a:t>
            </a:r>
            <a:r>
              <a:rPr lang="en-US" sz="1200" b="1" dirty="0">
                <a:solidFill>
                  <a:schemeClr val="bg1"/>
                </a:solidFill>
                <a:latin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cs typeface="Times New Roman" panose="02020603050405020304" pitchFamily="18" charset="0"/>
              </a:rPr>
              <a:t>là</a:t>
            </a:r>
            <a:r>
              <a:rPr lang="vi-VN" sz="1200" b="1" dirty="0">
                <a:solidFill>
                  <a:schemeClr val="bg1"/>
                </a:solidFill>
              </a:rPr>
              <a:t> tình trạng da bao quy đầu không thể tự tuột xuống, khiến quy đầu luôn trong trạng thái bị trùm kín hoặc chỉ lộ ra một chút. Ngay cả khi dương vật cương cứng, bao quy đầu cũng không thể tuột xuống được</a:t>
            </a:r>
            <a:r>
              <a:rPr lang="en-US" sz="1200" b="1" dirty="0">
                <a:solidFill>
                  <a:schemeClr val="bg1"/>
                </a:solidFill>
              </a:rPr>
              <a:t>-</a:t>
            </a:r>
            <a:r>
              <a:rPr lang="en-US" sz="1200" b="1" dirty="0">
                <a:solidFill>
                  <a:schemeClr val="bg1"/>
                </a:solidFill>
                <a:latin typeface="Times New Roman" pitchFamily="18" charset="0"/>
                <a:cs typeface="Times New Roman" pitchFamily="18" charset="0"/>
              </a:rPr>
              <a:t>&gt; </a:t>
            </a:r>
            <a:r>
              <a:rPr lang="en-US" sz="1200" b="1" dirty="0" err="1">
                <a:solidFill>
                  <a:schemeClr val="bg1"/>
                </a:solidFill>
                <a:latin typeface="Times New Roman" pitchFamily="18" charset="0"/>
                <a:cs typeface="Times New Roman" pitchFamily="18" charset="0"/>
              </a:rPr>
              <a:t>cắt</a:t>
            </a:r>
            <a:r>
              <a:rPr lang="en-US" sz="1200" b="1" dirty="0">
                <a:solidFill>
                  <a:schemeClr val="bg1"/>
                </a:solidFill>
                <a:latin typeface="Times New Roman" pitchFamily="18" charset="0"/>
                <a:cs typeface="Times New Roman" pitchFamily="18" charset="0"/>
              </a:rPr>
              <a:t> bao qui </a:t>
            </a:r>
            <a:r>
              <a:rPr lang="en-US" sz="1200" b="1" dirty="0" err="1">
                <a:solidFill>
                  <a:schemeClr val="bg1"/>
                </a:solidFill>
                <a:latin typeface="Times New Roman" pitchFamily="18" charset="0"/>
                <a:cs typeface="Times New Roman" pitchFamily="18" charset="0"/>
              </a:rPr>
              <a:t>đầu</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tránh</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viêm</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nhiễm</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vô</a:t>
            </a:r>
            <a:r>
              <a:rPr lang="en-US" sz="1200" b="1" dirty="0">
                <a:solidFill>
                  <a:schemeClr val="bg1"/>
                </a:solidFill>
                <a:latin typeface="Times New Roman" pitchFamily="18" charset="0"/>
                <a:cs typeface="Times New Roman" pitchFamily="18" charset="0"/>
              </a:rPr>
              <a:t> </a:t>
            </a:r>
            <a:r>
              <a:rPr lang="en-US" sz="1200" b="1" dirty="0" err="1">
                <a:solidFill>
                  <a:schemeClr val="bg1"/>
                </a:solidFill>
                <a:latin typeface="Times New Roman" pitchFamily="18" charset="0"/>
                <a:cs typeface="Times New Roman" pitchFamily="18" charset="0"/>
              </a:rPr>
              <a:t>sinh</a:t>
            </a:r>
            <a:r>
              <a:rPr lang="en-US" sz="1200" b="1" dirty="0">
                <a:solidFill>
                  <a:schemeClr val="bg1"/>
                </a:solidFill>
                <a:latin typeface="Times New Roman" pitchFamily="18" charset="0"/>
                <a:cs typeface="Times New Roman" pitchFamily="18" charset="0"/>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1" dirty="0">
              <a:solidFill>
                <a:schemeClr val="bg1"/>
              </a:solidFill>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fld id="{1F7FFC33-2F6C-478D-BF65-70A4AFC745AE}" type="slidenum">
              <a:rPr lang="en-US" smtClean="0"/>
              <a:t>18</a:t>
            </a:fld>
            <a:endParaRPr lang="en-US"/>
          </a:p>
        </p:txBody>
      </p:sp>
    </p:spTree>
    <p:extLst>
      <p:ext uri="{BB962C8B-B14F-4D97-AF65-F5344CB8AC3E}">
        <p14:creationId xmlns:p14="http://schemas.microsoft.com/office/powerpoint/2010/main" val="2915953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CBD6DA0C-CBF6-4F4C-B4FC-213F8190B10A}"/>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3459B3EA-18F4-4326-9A85-8B61619544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0724" name="Slide Number Placeholder 3">
            <a:extLst>
              <a:ext uri="{FF2B5EF4-FFF2-40B4-BE49-F238E27FC236}">
                <a16:creationId xmlns:a16="http://schemas.microsoft.com/office/drawing/2014/main" id="{AB62D3A5-1B62-4120-AA3E-232284CD07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EF8AF12-F091-403F-A22F-2094BAD76DE1}" type="slidenum">
              <a:rPr lang="en-US" altLang="en-US"/>
              <a:pPr/>
              <a:t>31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4B038B-E71B-41E0-A377-1FF527F6B045}" type="datetimeFigureOut">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35878-312C-401B-A5CD-CDBA2457898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4B038B-E71B-41E0-A377-1FF527F6B045}" type="datetimeFigureOut">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35878-312C-401B-A5CD-CDBA2457898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4B038B-E71B-41E0-A377-1FF527F6B045}" type="datetimeFigureOut">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35878-312C-401B-A5CD-CDBA2457898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4B038B-E71B-41E0-A377-1FF527F6B045}" type="datetimeFigureOut">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35878-312C-401B-A5CD-CDBA2457898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4B038B-E71B-41E0-A377-1FF527F6B045}" type="datetimeFigureOut">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35878-312C-401B-A5CD-CDBA2457898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4B038B-E71B-41E0-A377-1FF527F6B045}" type="datetimeFigureOut">
              <a:rPr lang="en-US" smtClean="0"/>
              <a:pPr/>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035878-312C-401B-A5CD-CDBA245789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4B038B-E71B-41E0-A377-1FF527F6B045}" type="datetimeFigureOut">
              <a:rPr lang="en-US" smtClean="0"/>
              <a:pPr/>
              <a:t>6/1/2020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035878-312C-401B-A5CD-CDBA2457898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4B038B-E71B-41E0-A377-1FF527F6B045}" type="datetimeFigureOut">
              <a:rPr lang="en-US" smtClean="0"/>
              <a:pPr/>
              <a:t>6/1/2020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035878-312C-401B-A5CD-CDBA2457898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4B038B-E71B-41E0-A377-1FF527F6B045}" type="datetimeFigureOut">
              <a:rPr lang="en-US" smtClean="0"/>
              <a:pPr/>
              <a:t>6/1/2020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035878-312C-401B-A5CD-CDBA2457898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4B038B-E71B-41E0-A377-1FF527F6B045}" type="datetimeFigureOut">
              <a:rPr lang="en-US" smtClean="0"/>
              <a:pPr/>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035878-312C-401B-A5CD-CDBA2457898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4B038B-E71B-41E0-A377-1FF527F6B045}" type="datetimeFigureOut">
              <a:rPr lang="en-US" smtClean="0"/>
              <a:pPr/>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035878-312C-401B-A5CD-CDBA2457898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B038B-E71B-41E0-A377-1FF527F6B045}" type="datetimeFigureOut">
              <a:rPr lang="en-US" smtClean="0"/>
              <a:pPr/>
              <a:t>6/1/2020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5878-312C-401B-A5CD-CDBA2457898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gif"/><Relationship Id="rId11" Type="http://schemas.microsoft.com/office/2007/relationships/hdphoto" Target="../media/hdphoto1.wdp"/><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gif"/><Relationship Id="rId9"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53701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 name="Rectangle 6"/>
          <p:cNvSpPr/>
          <p:nvPr/>
        </p:nvSpPr>
        <p:spPr>
          <a:xfrm>
            <a:off x="1524000" y="1981200"/>
            <a:ext cx="6594668" cy="258532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CHÀO MỪNG CÁC THẦY CÔ VỀ DỰ GIỜ</a:t>
            </a:r>
            <a:endParaRPr lang="vi-VN"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ĂM LỚP</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4"/>
          <p:cNvSpPr txBox="1">
            <a:spLocks noChangeArrowheads="1"/>
          </p:cNvSpPr>
          <p:nvPr/>
        </p:nvSpPr>
        <p:spPr bwMode="auto">
          <a:xfrm>
            <a:off x="4495800" y="514290"/>
            <a:ext cx="4648200" cy="400110"/>
          </a:xfrm>
          <a:prstGeom prst="rect">
            <a:avLst/>
          </a:prstGeom>
          <a:noFill/>
          <a:ln w="9525">
            <a:noFill/>
            <a:miter lim="800000"/>
            <a:headEnd/>
            <a:tailEnd/>
          </a:ln>
          <a:effectLst/>
        </p:spPr>
        <p:txBody>
          <a:bodyPr wrap="square">
            <a:spAutoFit/>
          </a:bodyPr>
          <a:lstStyle/>
          <a:p>
            <a:pPr>
              <a:spcBef>
                <a:spcPct val="50000"/>
              </a:spcBef>
            </a:pPr>
            <a:r>
              <a:rPr lang="en-US" sz="2000" b="1" dirty="0">
                <a:solidFill>
                  <a:srgbClr val="FFFF00"/>
                </a:solidFill>
                <a:latin typeface="Times New Roman" pitchFamily="18" charset="0"/>
                <a:cs typeface="Times New Roman" pitchFamily="18" charset="0"/>
              </a:rPr>
              <a:t> </a:t>
            </a:r>
          </a:p>
        </p:txBody>
      </p:sp>
      <p:sp>
        <p:nvSpPr>
          <p:cNvPr id="2" name="Rectangle 1">
            <a:extLst>
              <a:ext uri="{FF2B5EF4-FFF2-40B4-BE49-F238E27FC236}">
                <a16:creationId xmlns:a16="http://schemas.microsoft.com/office/drawing/2014/main" id="{DA18B2ED-D3F4-43F1-AD05-C293234E26E5}"/>
              </a:ext>
            </a:extLst>
          </p:cNvPr>
          <p:cNvSpPr/>
          <p:nvPr/>
        </p:nvSpPr>
        <p:spPr>
          <a:xfrm>
            <a:off x="0" y="523220"/>
            <a:ext cx="9067800" cy="400110"/>
          </a:xfrm>
          <a:prstGeom prst="rect">
            <a:avLst/>
          </a:prstGeom>
          <a:solidFill>
            <a:schemeClr val="bg1"/>
          </a:solidFill>
        </p:spPr>
        <p:txBody>
          <a:bodyPr wrap="square">
            <a:spAutoFit/>
          </a:bodyPr>
          <a:lstStyle/>
          <a:p>
            <a:pPr algn="ctr"/>
            <a:r>
              <a:rPr lang="vi-VN" sz="2000" b="1" dirty="0">
                <a:solidFill>
                  <a:srgbClr val="FF0000"/>
                </a:solidFill>
                <a:latin typeface="Times New Roman" pitchFamily="18" charset="0"/>
                <a:cs typeface="Times New Roman" pitchFamily="18" charset="0"/>
              </a:rPr>
              <a:t>Dựa vào </a:t>
            </a:r>
            <a:r>
              <a:rPr lang="en-US" sz="2000" b="1" dirty="0">
                <a:solidFill>
                  <a:srgbClr val="FF0000"/>
                </a:solidFill>
                <a:latin typeface="Times New Roman" pitchFamily="18" charset="0"/>
                <a:cs typeface="Times New Roman" pitchFamily="18" charset="0"/>
              </a:rPr>
              <a:t>H60.1, clip, </a:t>
            </a:r>
            <a:r>
              <a:rPr lang="en-US" sz="2000" b="1" dirty="0" err="1">
                <a:solidFill>
                  <a:srgbClr val="FF0000"/>
                </a:solidFill>
                <a:latin typeface="Times New Roman" pitchFamily="18" charset="0"/>
                <a:cs typeface="Times New Roman" pitchFamily="18" charset="0"/>
              </a:rPr>
              <a:t>thông</a:t>
            </a:r>
            <a:r>
              <a:rPr lang="en-US" sz="2000" b="1" dirty="0">
                <a:solidFill>
                  <a:srgbClr val="FF0000"/>
                </a:solidFill>
                <a:latin typeface="Times New Roman" pitchFamily="18" charset="0"/>
                <a:cs typeface="Times New Roman" pitchFamily="18" charset="0"/>
              </a:rPr>
              <a:t> tin SGK I/187, </a:t>
            </a:r>
            <a:r>
              <a:rPr lang="en-US" sz="2000" b="1" dirty="0" err="1">
                <a:solidFill>
                  <a:srgbClr val="FF0000"/>
                </a:solidFill>
                <a:latin typeface="Times New Roman" pitchFamily="18" charset="0"/>
                <a:cs typeface="Times New Roman" pitchFamily="18" charset="0"/>
              </a:rPr>
              <a:t>hoàn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thành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bài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tập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sau</a:t>
            </a:r>
            <a:r>
              <a:rPr lang="en-US" sz="2000" b="1" dirty="0">
                <a:solidFill>
                  <a:srgbClr val="FF0000"/>
                </a:solidFill>
                <a:latin typeface="Times New Roman" pitchFamily="18" charset="0"/>
                <a:cs typeface="Times New Roman" pitchFamily="18" charset="0"/>
              </a:rPr>
              <a:t>:</a:t>
            </a:r>
            <a:r>
              <a:rPr lang="vi-VN" sz="2000" b="1" dirty="0">
                <a:solidFill>
                  <a:srgbClr val="FF0000"/>
                </a:solidFill>
                <a:latin typeface="Times New Roman" pitchFamily="18" charset="0"/>
                <a:cs typeface="Times New Roman" pitchFamily="18" charset="0"/>
              </a:rPr>
              <a:t> </a:t>
            </a:r>
            <a:endParaRPr lang="en-US" sz="2000" b="1" dirty="0">
              <a:solidFill>
                <a:srgbClr val="FF0000"/>
              </a:solidFill>
            </a:endParaRPr>
          </a:p>
        </p:txBody>
      </p:sp>
      <p:sp>
        <p:nvSpPr>
          <p:cNvPr id="17" name="TextBox 8">
            <a:extLst>
              <a:ext uri="{FF2B5EF4-FFF2-40B4-BE49-F238E27FC236}">
                <a16:creationId xmlns:a16="http://schemas.microsoft.com/office/drawing/2014/main" id="{4159178C-47F4-45BE-AE43-D533DF1FE3A8}"/>
              </a:ext>
            </a:extLst>
          </p:cNvPr>
          <p:cNvSpPr txBox="1">
            <a:spLocks noChangeArrowheads="1"/>
          </p:cNvSpPr>
          <p:nvPr/>
        </p:nvSpPr>
        <p:spPr bwMode="auto">
          <a:xfrm>
            <a:off x="-9832" y="960027"/>
            <a:ext cx="8996330" cy="1077218"/>
          </a:xfrm>
          <a:prstGeom prst="rect">
            <a:avLst/>
          </a:prstGeom>
          <a:noFill/>
          <a:ln w="9525">
            <a:noFill/>
            <a:miter lim="800000"/>
            <a:headEnd/>
            <a:tailEnd/>
          </a:ln>
        </p:spPr>
        <p:txBody>
          <a:bodyPr wrap="square">
            <a:spAutoFit/>
          </a:bodyPr>
          <a:lstStyle/>
          <a:p>
            <a:pPr algn="just" eaLnBrk="1" hangingPunct="1">
              <a:spcBef>
                <a:spcPct val="20000"/>
              </a:spcBef>
              <a:buSzPts val="1900"/>
            </a:pPr>
            <a:r>
              <a:rPr lang="en-US" sz="2000" b="1" u="sng" dirty="0" err="1">
                <a:solidFill>
                  <a:srgbClr val="FFFF00"/>
                </a:solidFill>
                <a:latin typeface="Times New Roman" pitchFamily="18" charset="0"/>
                <a:cs typeface="Times New Roman" pitchFamily="18" charset="0"/>
              </a:rPr>
              <a:t>Bài</a:t>
            </a:r>
            <a:r>
              <a:rPr lang="en-US" sz="2000" b="1" u="sng" dirty="0">
                <a:solidFill>
                  <a:srgbClr val="FFFF00"/>
                </a:solidFill>
                <a:latin typeface="Times New Roman" pitchFamily="18" charset="0"/>
                <a:cs typeface="Times New Roman" pitchFamily="18" charset="0"/>
              </a:rPr>
              <a:t> 1:</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Mô</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tả</a:t>
            </a:r>
            <a:r>
              <a:rPr lang="en-US" sz="2000" b="1" dirty="0">
                <a:solidFill>
                  <a:srgbClr val="FFFF00"/>
                </a:solidFill>
                <a:latin typeface="Times New Roman" pitchFamily="18" charset="0"/>
                <a:cs typeface="Times New Roman" pitchFamily="18" charset="0"/>
              </a:rPr>
              <a:t> con </a:t>
            </a:r>
            <a:r>
              <a:rPr lang="en-US" sz="2000" b="1" dirty="0" err="1">
                <a:solidFill>
                  <a:srgbClr val="FFFF00"/>
                </a:solidFill>
                <a:latin typeface="Times New Roman" pitchFamily="18" charset="0"/>
                <a:cs typeface="Times New Roman" pitchFamily="18" charset="0"/>
              </a:rPr>
              <a:t>đường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đi</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của</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tinh</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trùng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từ</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khi</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hình</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thành</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đến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khi</a:t>
            </a:r>
            <a:r>
              <a:rPr lang="en-US" sz="2000" b="1" dirty="0">
                <a:solidFill>
                  <a:srgbClr val="FFFF00"/>
                </a:solidFill>
                <a:latin typeface="Times New Roman" pitchFamily="18" charset="0"/>
                <a:cs typeface="Times New Roman" pitchFamily="18" charset="0"/>
              </a:rPr>
              <a:t> ra </a:t>
            </a:r>
            <a:r>
              <a:rPr lang="en-US" sz="2000" b="1" dirty="0" err="1">
                <a:solidFill>
                  <a:srgbClr val="FFFF00"/>
                </a:solidFill>
                <a:latin typeface="Times New Roman" pitchFamily="18" charset="0"/>
                <a:cs typeface="Times New Roman" pitchFamily="18" charset="0"/>
              </a:rPr>
              <a:t>ngoài</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cơ</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thể</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bằng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cách</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hoàn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thiện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sơ</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đồ</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dưới</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đây</a:t>
            </a:r>
            <a:r>
              <a:rPr lang="en-US" sz="2000" b="1" dirty="0">
                <a:solidFill>
                  <a:schemeClr val="bg1"/>
                </a:solidFill>
                <a:latin typeface="Times New Roman" pitchFamily="18" charset="0"/>
                <a:cs typeface="Times New Roman" pitchFamily="18" charset="0"/>
              </a:rPr>
              <a:t>:</a:t>
            </a:r>
          </a:p>
          <a:p>
            <a:pPr algn="just" eaLnBrk="1" hangingPunct="1">
              <a:spcBef>
                <a:spcPct val="20000"/>
              </a:spcBef>
              <a:buSzPts val="1900"/>
            </a:pPr>
            <a:endParaRPr lang="en-US" sz="2000" b="1" dirty="0">
              <a:solidFill>
                <a:schemeClr val="bg1"/>
              </a:solidFill>
              <a:latin typeface="Times New Roman" pitchFamily="18" charset="0"/>
              <a:cs typeface="Times New Roman" pitchFamily="18" charset="0"/>
            </a:endParaRPr>
          </a:p>
        </p:txBody>
      </p:sp>
      <p:grpSp>
        <p:nvGrpSpPr>
          <p:cNvPr id="18" name="Group 17">
            <a:extLst>
              <a:ext uri="{FF2B5EF4-FFF2-40B4-BE49-F238E27FC236}">
                <a16:creationId xmlns:a16="http://schemas.microsoft.com/office/drawing/2014/main" id="{79039949-0243-4319-B2B3-E87915947FA7}"/>
              </a:ext>
            </a:extLst>
          </p:cNvPr>
          <p:cNvGrpSpPr/>
          <p:nvPr/>
        </p:nvGrpSpPr>
        <p:grpSpPr>
          <a:xfrm>
            <a:off x="73742" y="1753276"/>
            <a:ext cx="9070258" cy="407484"/>
            <a:chOff x="29497" y="5257800"/>
            <a:chExt cx="9070258" cy="407484"/>
          </a:xfrm>
        </p:grpSpPr>
        <p:sp>
          <p:nvSpPr>
            <p:cNvPr id="19" name="TextBox 18">
              <a:extLst>
                <a:ext uri="{FF2B5EF4-FFF2-40B4-BE49-F238E27FC236}">
                  <a16:creationId xmlns:a16="http://schemas.microsoft.com/office/drawing/2014/main" id="{E15FBA4F-5FF5-401E-ACB3-CD5B56F569F0}"/>
                </a:ext>
              </a:extLst>
            </p:cNvPr>
            <p:cNvSpPr txBox="1"/>
            <p:nvPr/>
          </p:nvSpPr>
          <p:spPr>
            <a:xfrm>
              <a:off x="29497" y="5257800"/>
              <a:ext cx="904568" cy="400110"/>
            </a:xfrm>
            <a:prstGeom prst="rect">
              <a:avLst/>
            </a:prstGeom>
            <a:solidFill>
              <a:schemeClr val="bg1"/>
            </a:solidFill>
          </p:spPr>
          <p:txBody>
            <a:bodyPr wrap="square" rtlCol="0">
              <a:spAutoFit/>
            </a:bodyPr>
            <a:lstStyle/>
            <a:p>
              <a:r>
                <a:rPr lang="en-US" sz="2000" dirty="0">
                  <a:latin typeface="Times New Roman" panose="02020603050405020304" pitchFamily="18" charset="0"/>
                  <a:cs typeface="Times New Roman" panose="02020603050405020304" pitchFamily="18" charset="0"/>
                </a:rPr>
                <a:t>1…….</a:t>
              </a:r>
            </a:p>
          </p:txBody>
        </p:sp>
        <p:sp>
          <p:nvSpPr>
            <p:cNvPr id="27" name="TextBox 26">
              <a:extLst>
                <a:ext uri="{FF2B5EF4-FFF2-40B4-BE49-F238E27FC236}">
                  <a16:creationId xmlns:a16="http://schemas.microsoft.com/office/drawing/2014/main" id="{64897D26-9F40-4C21-8B9C-BDC41F45078D}"/>
                </a:ext>
              </a:extLst>
            </p:cNvPr>
            <p:cNvSpPr txBox="1"/>
            <p:nvPr/>
          </p:nvSpPr>
          <p:spPr>
            <a:xfrm>
              <a:off x="1143000" y="5257800"/>
              <a:ext cx="1219201" cy="400110"/>
            </a:xfrm>
            <a:prstGeom prst="rect">
              <a:avLst/>
            </a:prstGeom>
            <a:solidFill>
              <a:schemeClr val="bg1"/>
            </a:solidFill>
          </p:spPr>
          <p:txBody>
            <a:bodyPr wrap="square" rtlCol="0">
              <a:spAutoFit/>
            </a:bodyPr>
            <a:lstStyle/>
            <a:p>
              <a:r>
                <a:rPr lang="en-US" sz="2000" dirty="0">
                  <a:latin typeface="Times New Roman" panose="02020603050405020304" pitchFamily="18" charset="0"/>
                  <a:cs typeface="Times New Roman" panose="02020603050405020304" pitchFamily="18" charset="0"/>
                </a:rPr>
                <a:t>2………..</a:t>
              </a:r>
            </a:p>
          </p:txBody>
        </p:sp>
        <p:sp>
          <p:nvSpPr>
            <p:cNvPr id="28" name="TextBox 27">
              <a:extLst>
                <a:ext uri="{FF2B5EF4-FFF2-40B4-BE49-F238E27FC236}">
                  <a16:creationId xmlns:a16="http://schemas.microsoft.com/office/drawing/2014/main" id="{5706AC98-E4FE-4883-AB31-29B95942E28E}"/>
                </a:ext>
              </a:extLst>
            </p:cNvPr>
            <p:cNvSpPr txBox="1"/>
            <p:nvPr/>
          </p:nvSpPr>
          <p:spPr>
            <a:xfrm>
              <a:off x="2514600" y="5257800"/>
              <a:ext cx="1371600" cy="400110"/>
            </a:xfrm>
            <a:prstGeom prst="rect">
              <a:avLst/>
            </a:prstGeom>
            <a:solidFill>
              <a:schemeClr val="bg1"/>
            </a:solidFill>
          </p:spPr>
          <p:txBody>
            <a:bodyPr wrap="square" rtlCol="0">
              <a:spAutoFit/>
            </a:bodyPr>
            <a:lstStyle/>
            <a:p>
              <a:r>
                <a:rPr lang="en-US" sz="2000" dirty="0">
                  <a:latin typeface="Times New Roman" panose="02020603050405020304" pitchFamily="18" charset="0"/>
                  <a:cs typeface="Times New Roman" panose="02020603050405020304" pitchFamily="18" charset="0"/>
                </a:rPr>
                <a:t>3. ………. </a:t>
              </a:r>
            </a:p>
          </p:txBody>
        </p:sp>
        <p:sp>
          <p:nvSpPr>
            <p:cNvPr id="29" name="TextBox 28">
              <a:extLst>
                <a:ext uri="{FF2B5EF4-FFF2-40B4-BE49-F238E27FC236}">
                  <a16:creationId xmlns:a16="http://schemas.microsoft.com/office/drawing/2014/main" id="{4E926B58-BA9D-46D9-A15B-4C17642E4943}"/>
                </a:ext>
              </a:extLst>
            </p:cNvPr>
            <p:cNvSpPr txBox="1"/>
            <p:nvPr/>
          </p:nvSpPr>
          <p:spPr>
            <a:xfrm>
              <a:off x="4114800" y="5257800"/>
              <a:ext cx="1371600" cy="400110"/>
            </a:xfrm>
            <a:prstGeom prst="rect">
              <a:avLst/>
            </a:prstGeom>
            <a:solidFill>
              <a:schemeClr val="bg1"/>
            </a:solidFill>
          </p:spPr>
          <p:txBody>
            <a:bodyPr wrap="square" rtlCol="0">
              <a:spAutoFit/>
            </a:bodyPr>
            <a:lstStyle/>
            <a:p>
              <a:r>
                <a:rPr lang="en-US" sz="2000" dirty="0">
                  <a:latin typeface="Times New Roman" panose="02020603050405020304" pitchFamily="18" charset="0"/>
                  <a:cs typeface="Times New Roman" panose="02020603050405020304" pitchFamily="18" charset="0"/>
                </a:rPr>
                <a:t>4…………</a:t>
              </a:r>
            </a:p>
          </p:txBody>
        </p:sp>
        <p:sp>
          <p:nvSpPr>
            <p:cNvPr id="30" name="TextBox 29">
              <a:extLst>
                <a:ext uri="{FF2B5EF4-FFF2-40B4-BE49-F238E27FC236}">
                  <a16:creationId xmlns:a16="http://schemas.microsoft.com/office/drawing/2014/main" id="{11312BAF-77E2-4F7D-AD9A-FEAAE41A4BC2}"/>
                </a:ext>
              </a:extLst>
            </p:cNvPr>
            <p:cNvSpPr txBox="1"/>
            <p:nvPr/>
          </p:nvSpPr>
          <p:spPr>
            <a:xfrm>
              <a:off x="5715000" y="5265174"/>
              <a:ext cx="1219200" cy="400110"/>
            </a:xfrm>
            <a:prstGeom prst="rect">
              <a:avLst/>
            </a:prstGeom>
            <a:solidFill>
              <a:schemeClr val="bg1"/>
            </a:solidFill>
          </p:spPr>
          <p:txBody>
            <a:bodyPr wrap="square" rtlCol="0">
              <a:spAutoFit/>
            </a:bodyPr>
            <a:lstStyle/>
            <a:p>
              <a:r>
                <a:rPr lang="en-US" sz="2000" dirty="0">
                  <a:latin typeface="Times New Roman" panose="02020603050405020304" pitchFamily="18" charset="0"/>
                  <a:cs typeface="Times New Roman" panose="02020603050405020304" pitchFamily="18" charset="0"/>
                </a:rPr>
                <a:t>5. ………</a:t>
              </a:r>
            </a:p>
          </p:txBody>
        </p:sp>
        <p:sp>
          <p:nvSpPr>
            <p:cNvPr id="31" name="TextBox 30">
              <a:extLst>
                <a:ext uri="{FF2B5EF4-FFF2-40B4-BE49-F238E27FC236}">
                  <a16:creationId xmlns:a16="http://schemas.microsoft.com/office/drawing/2014/main" id="{0612E18C-FE6F-4470-A6CC-82B882DC7512}"/>
                </a:ext>
              </a:extLst>
            </p:cNvPr>
            <p:cNvSpPr txBox="1"/>
            <p:nvPr/>
          </p:nvSpPr>
          <p:spPr>
            <a:xfrm>
              <a:off x="7128388" y="5265174"/>
              <a:ext cx="1971367" cy="400110"/>
            </a:xfrm>
            <a:prstGeom prst="rect">
              <a:avLst/>
            </a:prstGeom>
            <a:solidFill>
              <a:schemeClr val="bg1"/>
            </a:solid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Ra </a:t>
              </a:r>
              <a:r>
                <a:rPr lang="en-US" sz="2000" dirty="0" err="1">
                  <a:latin typeface="Times New Roman" panose="02020603050405020304" pitchFamily="18" charset="0"/>
                  <a:cs typeface="Times New Roman" panose="02020603050405020304" pitchFamily="18" charset="0"/>
                </a:rPr>
                <a:t>ngoài</a:t>
              </a:r>
              <a:r>
                <a:rPr lang="en-US" sz="2000" dirty="0">
                  <a:latin typeface="Times New Roman" panose="02020603050405020304" pitchFamily="18" charset="0"/>
                  <a:cs typeface="Times New Roman" panose="02020603050405020304" pitchFamily="18" charset="0"/>
                </a:rPr>
                <a:t> c</a:t>
              </a:r>
              <a:r>
                <a:rPr lang="vi-VN" sz="2000" dirty="0">
                  <a:latin typeface="Times New Roman" panose="02020603050405020304" pitchFamily="18" charset="0"/>
                  <a:cs typeface="Times New Roman" panose="02020603050405020304" pitchFamily="18" charset="0"/>
                </a:rPr>
                <a:t>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p>
          </p:txBody>
        </p:sp>
        <p:cxnSp>
          <p:nvCxnSpPr>
            <p:cNvPr id="32" name="Straight Arrow Connector 31">
              <a:extLst>
                <a:ext uri="{FF2B5EF4-FFF2-40B4-BE49-F238E27FC236}">
                  <a16:creationId xmlns:a16="http://schemas.microsoft.com/office/drawing/2014/main" id="{578B0FB3-B90B-4A0A-9921-1F2B9AFADA4A}"/>
                </a:ext>
              </a:extLst>
            </p:cNvPr>
            <p:cNvCxnSpPr>
              <a:cxnSpLocks/>
            </p:cNvCxnSpPr>
            <p:nvPr/>
          </p:nvCxnSpPr>
          <p:spPr>
            <a:xfrm>
              <a:off x="914400" y="5457855"/>
              <a:ext cx="20893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8F0D9CE-BFD9-454E-9E53-5A425F2822AD}"/>
                </a:ext>
              </a:extLst>
            </p:cNvPr>
            <p:cNvCxnSpPr>
              <a:cxnSpLocks/>
            </p:cNvCxnSpPr>
            <p:nvPr/>
          </p:nvCxnSpPr>
          <p:spPr>
            <a:xfrm>
              <a:off x="2305665" y="5486400"/>
              <a:ext cx="20893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6D6A107-8B32-4DB7-9916-E7D4DD366460}"/>
                </a:ext>
              </a:extLst>
            </p:cNvPr>
            <p:cNvCxnSpPr>
              <a:cxnSpLocks/>
            </p:cNvCxnSpPr>
            <p:nvPr/>
          </p:nvCxnSpPr>
          <p:spPr>
            <a:xfrm>
              <a:off x="3905865" y="5486400"/>
              <a:ext cx="20893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3113723-106F-4F95-AE9C-314722F631CD}"/>
                </a:ext>
              </a:extLst>
            </p:cNvPr>
            <p:cNvCxnSpPr>
              <a:cxnSpLocks/>
            </p:cNvCxnSpPr>
            <p:nvPr/>
          </p:nvCxnSpPr>
          <p:spPr>
            <a:xfrm>
              <a:off x="5506065" y="5486400"/>
              <a:ext cx="20893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78CB520-0B85-433B-8D95-953ED001CE4F}"/>
                </a:ext>
              </a:extLst>
            </p:cNvPr>
            <p:cNvCxnSpPr>
              <a:cxnSpLocks/>
            </p:cNvCxnSpPr>
            <p:nvPr/>
          </p:nvCxnSpPr>
          <p:spPr>
            <a:xfrm>
              <a:off x="6934200" y="5486400"/>
              <a:ext cx="20893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26AE0F40-C99B-4E29-A678-128EF2A5376C}"/>
              </a:ext>
            </a:extLst>
          </p:cNvPr>
          <p:cNvSpPr/>
          <p:nvPr/>
        </p:nvSpPr>
        <p:spPr>
          <a:xfrm>
            <a:off x="2952968" y="0"/>
            <a:ext cx="4043094" cy="523220"/>
          </a:xfrm>
          <a:prstGeom prst="rect">
            <a:avLst/>
          </a:prstGeom>
        </p:spPr>
        <p:txBody>
          <a:bodyPr wrap="none">
            <a:spAutoFit/>
          </a:bodyPr>
          <a:lstStyle/>
          <a:p>
            <a:r>
              <a:rPr lang="en-US" sz="2800" b="1" dirty="0" err="1">
                <a:solidFill>
                  <a:srgbClr val="FFFF00"/>
                </a:solidFill>
                <a:latin typeface="Times New Roman" pitchFamily="18" charset="0"/>
                <a:cs typeface="Times New Roman" pitchFamily="18" charset="0"/>
              </a:rPr>
              <a:t>Thảo</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luận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nhóm</a:t>
            </a:r>
            <a:r>
              <a:rPr lang="en-US" sz="2800" b="1" dirty="0">
                <a:solidFill>
                  <a:srgbClr val="FFFF00"/>
                </a:solidFill>
                <a:latin typeface="Times New Roman" pitchFamily="18" charset="0"/>
                <a:cs typeface="Times New Roman" pitchFamily="18" charset="0"/>
              </a:rPr>
              <a:t> (5 </a:t>
            </a:r>
            <a:r>
              <a:rPr lang="en-US" sz="2800" b="1" dirty="0" err="1">
                <a:solidFill>
                  <a:srgbClr val="FFFF00"/>
                </a:solidFill>
                <a:latin typeface="Times New Roman" pitchFamily="18" charset="0"/>
                <a:cs typeface="Times New Roman" pitchFamily="18" charset="0"/>
              </a:rPr>
              <a:t>phút</a:t>
            </a:r>
            <a:r>
              <a:rPr lang="en-US" sz="2800" b="1" dirty="0">
                <a:solidFill>
                  <a:srgbClr val="FFFF00"/>
                </a:solidFill>
                <a:latin typeface="Times New Roman" pitchFamily="18" charset="0"/>
                <a:cs typeface="Times New Roman" pitchFamily="18" charset="0"/>
              </a:rPr>
              <a:t>)</a:t>
            </a:r>
            <a:endParaRPr lang="en-US" sz="2800" dirty="0"/>
          </a:p>
        </p:txBody>
      </p:sp>
      <p:grpSp>
        <p:nvGrpSpPr>
          <p:cNvPr id="3" name="Group 2">
            <a:extLst>
              <a:ext uri="{FF2B5EF4-FFF2-40B4-BE49-F238E27FC236}">
                <a16:creationId xmlns:a16="http://schemas.microsoft.com/office/drawing/2014/main" id="{8680B645-3ABF-43B6-A851-70407D2F335A}"/>
              </a:ext>
            </a:extLst>
          </p:cNvPr>
          <p:cNvGrpSpPr/>
          <p:nvPr/>
        </p:nvGrpSpPr>
        <p:grpSpPr>
          <a:xfrm>
            <a:off x="4686212" y="3042673"/>
            <a:ext cx="4793400" cy="3809995"/>
            <a:chOff x="-121761" y="1371605"/>
            <a:chExt cx="6166446" cy="5486395"/>
          </a:xfrm>
        </p:grpSpPr>
        <p:pic>
          <p:nvPicPr>
            <p:cNvPr id="46" name="Picture 6" descr="Male Genital System Photograph by Asklepios Medical Atlas">
              <a:extLst>
                <a:ext uri="{FF2B5EF4-FFF2-40B4-BE49-F238E27FC236}">
                  <a16:creationId xmlns:a16="http://schemas.microsoft.com/office/drawing/2014/main" id="{AE1EA120-BC74-4559-A7EC-A104232674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81" t="14141" b="10322"/>
            <a:stretch/>
          </p:blipFill>
          <p:spPr bwMode="auto">
            <a:xfrm>
              <a:off x="0" y="1371605"/>
              <a:ext cx="5581033" cy="548639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E0258C14-8EE2-406C-BBB4-8BF2A8EE460B}"/>
                </a:ext>
              </a:extLst>
            </p:cNvPr>
            <p:cNvSpPr txBox="1"/>
            <p:nvPr/>
          </p:nvSpPr>
          <p:spPr>
            <a:xfrm>
              <a:off x="3980525" y="4813723"/>
              <a:ext cx="1828800" cy="531838"/>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endParaRPr lang="en-US" dirty="0">
                <a:latin typeface="Times New Roman" panose="02020603050405020304" pitchFamily="18" charset="0"/>
                <a:cs typeface="Times New Roman" panose="02020603050405020304" pitchFamily="18" charset="0"/>
              </a:endParaRPr>
            </a:p>
          </p:txBody>
        </p:sp>
        <p:cxnSp>
          <p:nvCxnSpPr>
            <p:cNvPr id="48" name="Straight Arrow Connector 47">
              <a:extLst>
                <a:ext uri="{FF2B5EF4-FFF2-40B4-BE49-F238E27FC236}">
                  <a16:creationId xmlns:a16="http://schemas.microsoft.com/office/drawing/2014/main" id="{8CD486F1-FFC9-4612-B510-2FA80DE62D3F}"/>
                </a:ext>
              </a:extLst>
            </p:cNvPr>
            <p:cNvCxnSpPr>
              <a:cxnSpLocks/>
            </p:cNvCxnSpPr>
            <p:nvPr/>
          </p:nvCxnSpPr>
          <p:spPr>
            <a:xfrm flipH="1">
              <a:off x="3230202" y="5181600"/>
              <a:ext cx="764457"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49" name="Straight Arrow Connector 48">
              <a:extLst>
                <a:ext uri="{FF2B5EF4-FFF2-40B4-BE49-F238E27FC236}">
                  <a16:creationId xmlns:a16="http://schemas.microsoft.com/office/drawing/2014/main" id="{4E34D309-D2C2-468F-836B-B858497B5C07}"/>
                </a:ext>
              </a:extLst>
            </p:cNvPr>
            <p:cNvCxnSpPr>
              <a:cxnSpLocks/>
            </p:cNvCxnSpPr>
            <p:nvPr/>
          </p:nvCxnSpPr>
          <p:spPr>
            <a:xfrm flipH="1">
              <a:off x="3383526" y="4537866"/>
              <a:ext cx="611133"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50" name="TextBox 49">
              <a:extLst>
                <a:ext uri="{FF2B5EF4-FFF2-40B4-BE49-F238E27FC236}">
                  <a16:creationId xmlns:a16="http://schemas.microsoft.com/office/drawing/2014/main" id="{E2336C4B-CDC7-4E36-90B6-AF24E180DA88}"/>
                </a:ext>
              </a:extLst>
            </p:cNvPr>
            <p:cNvSpPr txBox="1"/>
            <p:nvPr/>
          </p:nvSpPr>
          <p:spPr>
            <a:xfrm>
              <a:off x="3862843" y="4185396"/>
              <a:ext cx="1828800" cy="531838"/>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Mào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endParaRPr lang="en-US" dirty="0">
                <a:latin typeface="Times New Roman" panose="02020603050405020304" pitchFamily="18" charset="0"/>
                <a:cs typeface="Times New Roman" panose="02020603050405020304" pitchFamily="18" charset="0"/>
              </a:endParaRPr>
            </a:p>
          </p:txBody>
        </p:sp>
        <p:cxnSp>
          <p:nvCxnSpPr>
            <p:cNvPr id="51" name="Straight Arrow Connector 50">
              <a:extLst>
                <a:ext uri="{FF2B5EF4-FFF2-40B4-BE49-F238E27FC236}">
                  <a16:creationId xmlns:a16="http://schemas.microsoft.com/office/drawing/2014/main" id="{59A91BFB-F06D-4112-92BC-E814DBF4A291}"/>
                </a:ext>
              </a:extLst>
            </p:cNvPr>
            <p:cNvCxnSpPr>
              <a:cxnSpLocks/>
            </p:cNvCxnSpPr>
            <p:nvPr/>
          </p:nvCxnSpPr>
          <p:spPr>
            <a:xfrm flipV="1">
              <a:off x="0" y="3363181"/>
              <a:ext cx="1408777" cy="7826"/>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52" name="TextBox 51">
              <a:extLst>
                <a:ext uri="{FF2B5EF4-FFF2-40B4-BE49-F238E27FC236}">
                  <a16:creationId xmlns:a16="http://schemas.microsoft.com/office/drawing/2014/main" id="{CD1A05DA-58AD-47E1-9467-3DDFB89D37F7}"/>
                </a:ext>
              </a:extLst>
            </p:cNvPr>
            <p:cNvSpPr txBox="1"/>
            <p:nvPr/>
          </p:nvSpPr>
          <p:spPr>
            <a:xfrm>
              <a:off x="-121761" y="2839213"/>
              <a:ext cx="1828800" cy="531838"/>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endParaRPr lang="en-US" dirty="0">
                <a:latin typeface="Times New Roman" panose="02020603050405020304" pitchFamily="18" charset="0"/>
                <a:cs typeface="Times New Roman" panose="02020603050405020304" pitchFamily="18" charset="0"/>
              </a:endParaRPr>
            </a:p>
          </p:txBody>
        </p:sp>
        <p:cxnSp>
          <p:nvCxnSpPr>
            <p:cNvPr id="53" name="Straight Arrow Connector 52">
              <a:extLst>
                <a:ext uri="{FF2B5EF4-FFF2-40B4-BE49-F238E27FC236}">
                  <a16:creationId xmlns:a16="http://schemas.microsoft.com/office/drawing/2014/main" id="{1129603F-FAFE-4A50-A6B9-1D8EAA1EF559}"/>
                </a:ext>
              </a:extLst>
            </p:cNvPr>
            <p:cNvCxnSpPr>
              <a:cxnSpLocks/>
            </p:cNvCxnSpPr>
            <p:nvPr/>
          </p:nvCxnSpPr>
          <p:spPr>
            <a:xfrm>
              <a:off x="86647" y="2286758"/>
              <a:ext cx="1742153"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54" name="TextBox 53">
              <a:extLst>
                <a:ext uri="{FF2B5EF4-FFF2-40B4-BE49-F238E27FC236}">
                  <a16:creationId xmlns:a16="http://schemas.microsoft.com/office/drawing/2014/main" id="{B1AD5EA8-F24A-42AF-A6A8-265EBDF38EBD}"/>
                </a:ext>
              </a:extLst>
            </p:cNvPr>
            <p:cNvSpPr txBox="1"/>
            <p:nvPr/>
          </p:nvSpPr>
          <p:spPr>
            <a:xfrm>
              <a:off x="5223" y="1800483"/>
              <a:ext cx="1828800" cy="531838"/>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Túi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endParaRPr lang="en-US" dirty="0">
                <a:latin typeface="Times New Roman" panose="02020603050405020304" pitchFamily="18" charset="0"/>
                <a:cs typeface="Times New Roman" panose="02020603050405020304" pitchFamily="18" charset="0"/>
              </a:endParaRPr>
            </a:p>
          </p:txBody>
        </p:sp>
        <p:cxnSp>
          <p:nvCxnSpPr>
            <p:cNvPr id="55" name="Straight Arrow Connector 54">
              <a:extLst>
                <a:ext uri="{FF2B5EF4-FFF2-40B4-BE49-F238E27FC236}">
                  <a16:creationId xmlns:a16="http://schemas.microsoft.com/office/drawing/2014/main" id="{ED3243D1-9757-4289-A3D9-5481512B38B1}"/>
                </a:ext>
              </a:extLst>
            </p:cNvPr>
            <p:cNvCxnSpPr>
              <a:cxnSpLocks/>
            </p:cNvCxnSpPr>
            <p:nvPr/>
          </p:nvCxnSpPr>
          <p:spPr>
            <a:xfrm flipH="1">
              <a:off x="2919875" y="2785941"/>
              <a:ext cx="865849"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56" name="TextBox 55">
              <a:extLst>
                <a:ext uri="{FF2B5EF4-FFF2-40B4-BE49-F238E27FC236}">
                  <a16:creationId xmlns:a16="http://schemas.microsoft.com/office/drawing/2014/main" id="{C1D17167-13CE-49F1-A32D-7A75B882432E}"/>
                </a:ext>
              </a:extLst>
            </p:cNvPr>
            <p:cNvSpPr txBox="1"/>
            <p:nvPr/>
          </p:nvSpPr>
          <p:spPr>
            <a:xfrm>
              <a:off x="3745166" y="2567572"/>
              <a:ext cx="2299519" cy="930717"/>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Côpơ</a:t>
              </a:r>
              <a:r>
                <a:rPr lang="en-US" dirty="0">
                  <a:latin typeface="Times New Roman" panose="02020603050405020304" pitchFamily="18" charset="0"/>
                  <a:cs typeface="Times New Roman" panose="02020603050405020304" pitchFamily="18" charset="0"/>
                </a:rPr>
                <a:t>)</a:t>
              </a:r>
            </a:p>
          </p:txBody>
        </p:sp>
        <p:cxnSp>
          <p:nvCxnSpPr>
            <p:cNvPr id="57" name="Straight Arrow Connector 56">
              <a:extLst>
                <a:ext uri="{FF2B5EF4-FFF2-40B4-BE49-F238E27FC236}">
                  <a16:creationId xmlns:a16="http://schemas.microsoft.com/office/drawing/2014/main" id="{06EAD895-5FBB-4F0C-87C1-64FCFCE87D6E}"/>
                </a:ext>
              </a:extLst>
            </p:cNvPr>
            <p:cNvCxnSpPr>
              <a:cxnSpLocks/>
            </p:cNvCxnSpPr>
            <p:nvPr/>
          </p:nvCxnSpPr>
          <p:spPr>
            <a:xfrm>
              <a:off x="0" y="3962400"/>
              <a:ext cx="2192594"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58" name="TextBox 57">
              <a:extLst>
                <a:ext uri="{FF2B5EF4-FFF2-40B4-BE49-F238E27FC236}">
                  <a16:creationId xmlns:a16="http://schemas.microsoft.com/office/drawing/2014/main" id="{B894F3E6-608D-4E16-9E7D-E414D58FE418}"/>
                </a:ext>
              </a:extLst>
            </p:cNvPr>
            <p:cNvSpPr txBox="1"/>
            <p:nvPr/>
          </p:nvSpPr>
          <p:spPr>
            <a:xfrm>
              <a:off x="-76200" y="3544760"/>
              <a:ext cx="1828800" cy="53183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a:t>
              </a:r>
              <a:r>
                <a:rPr lang="vi-VN" dirty="0">
                  <a:latin typeface="Times New Roman" panose="02020603050405020304" pitchFamily="18" charset="0"/>
                  <a:cs typeface="Times New Roman" panose="02020603050405020304" pitchFamily="18" charset="0"/>
                </a:rPr>
                <a:t>ư</a:t>
              </a:r>
              <a:r>
                <a:rPr lang="en-US" dirty="0" err="1">
                  <a:latin typeface="Times New Roman" panose="02020603050405020304" pitchFamily="18" charset="0"/>
                  <a:cs typeface="Times New Roman" panose="02020603050405020304" pitchFamily="18" charset="0"/>
                </a:rPr>
                <a:t>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endParaRPr lang="en-US" dirty="0">
                <a:latin typeface="Times New Roman" panose="02020603050405020304" pitchFamily="18" charset="0"/>
                <a:cs typeface="Times New Roman" panose="02020603050405020304" pitchFamily="18" charset="0"/>
              </a:endParaRPr>
            </a:p>
          </p:txBody>
        </p:sp>
        <p:cxnSp>
          <p:nvCxnSpPr>
            <p:cNvPr id="59" name="Straight Arrow Connector 58">
              <a:extLst>
                <a:ext uri="{FF2B5EF4-FFF2-40B4-BE49-F238E27FC236}">
                  <a16:creationId xmlns:a16="http://schemas.microsoft.com/office/drawing/2014/main" id="{8BCDACFE-94E9-467C-8E59-71ED45EE1013}"/>
                </a:ext>
              </a:extLst>
            </p:cNvPr>
            <p:cNvCxnSpPr>
              <a:cxnSpLocks/>
            </p:cNvCxnSpPr>
            <p:nvPr/>
          </p:nvCxnSpPr>
          <p:spPr>
            <a:xfrm flipH="1">
              <a:off x="2667000" y="2438400"/>
              <a:ext cx="2895600"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60" name="TextBox 59">
              <a:extLst>
                <a:ext uri="{FF2B5EF4-FFF2-40B4-BE49-F238E27FC236}">
                  <a16:creationId xmlns:a16="http://schemas.microsoft.com/office/drawing/2014/main" id="{1EADFF78-44B6-4042-A925-BB487775980B}"/>
                </a:ext>
              </a:extLst>
            </p:cNvPr>
            <p:cNvSpPr txBox="1"/>
            <p:nvPr/>
          </p:nvSpPr>
          <p:spPr>
            <a:xfrm>
              <a:off x="3718979" y="1927013"/>
              <a:ext cx="2299519" cy="531838"/>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liệt</a:t>
              </a:r>
              <a:endParaRPr lang="en-US" dirty="0">
                <a:latin typeface="Times New Roman" panose="02020603050405020304" pitchFamily="18" charset="0"/>
                <a:cs typeface="Times New Roman" panose="02020603050405020304" pitchFamily="18" charset="0"/>
              </a:endParaRPr>
            </a:p>
          </p:txBody>
        </p:sp>
      </p:grpSp>
      <p:sp>
        <p:nvSpPr>
          <p:cNvPr id="61" name="TextBox 8">
            <a:extLst>
              <a:ext uri="{FF2B5EF4-FFF2-40B4-BE49-F238E27FC236}">
                <a16:creationId xmlns:a16="http://schemas.microsoft.com/office/drawing/2014/main" id="{3983BA43-8215-4FA8-B919-B5E98946FA9F}"/>
              </a:ext>
            </a:extLst>
          </p:cNvPr>
          <p:cNvSpPr txBox="1">
            <a:spLocks noChangeArrowheads="1"/>
          </p:cNvSpPr>
          <p:nvPr/>
        </p:nvSpPr>
        <p:spPr bwMode="auto">
          <a:xfrm>
            <a:off x="11191" y="2379851"/>
            <a:ext cx="9051846" cy="1446550"/>
          </a:xfrm>
          <a:prstGeom prst="rect">
            <a:avLst/>
          </a:prstGeom>
          <a:noFill/>
          <a:ln w="9525">
            <a:noFill/>
            <a:miter lim="800000"/>
            <a:headEnd/>
            <a:tailEnd/>
          </a:ln>
        </p:spPr>
        <p:txBody>
          <a:bodyPr wrap="square">
            <a:spAutoFit/>
          </a:bodyPr>
          <a:lstStyle/>
          <a:p>
            <a:pPr algn="just">
              <a:spcBef>
                <a:spcPct val="20000"/>
              </a:spcBef>
              <a:buSzPts val="1900"/>
            </a:pPr>
            <a:r>
              <a:rPr lang="en-US" sz="2000" b="1" u="sng" dirty="0" err="1">
                <a:solidFill>
                  <a:srgbClr val="FFFF00"/>
                </a:solidFill>
                <a:latin typeface="Times New Roman" pitchFamily="18" charset="0"/>
                <a:cs typeface="Times New Roman" pitchFamily="18" charset="0"/>
              </a:rPr>
              <a:t>Bài</a:t>
            </a:r>
            <a:r>
              <a:rPr lang="en-US" sz="2000" b="1" u="sng" dirty="0">
                <a:solidFill>
                  <a:srgbClr val="FFFF00"/>
                </a:solidFill>
                <a:latin typeface="Times New Roman" pitchFamily="18" charset="0"/>
                <a:cs typeface="Times New Roman" pitchFamily="18" charset="0"/>
              </a:rPr>
              <a:t> 2: </a:t>
            </a:r>
            <a:r>
              <a:rPr lang="en-US" sz="2000" b="1" dirty="0" err="1">
                <a:solidFill>
                  <a:srgbClr val="FFFF00"/>
                </a:solidFill>
                <a:latin typeface="Times New Roman" pitchFamily="18" charset="0"/>
                <a:cs typeface="Times New Roman" pitchFamily="18" charset="0"/>
              </a:rPr>
              <a:t>Hãy</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lựa</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chọn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chọn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đáp</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án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đúng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nhất</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cho</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các</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câu</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sau</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để</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tìm</a:t>
            </a:r>
            <a:r>
              <a:rPr lang="en-US" sz="2000" b="1" dirty="0">
                <a:solidFill>
                  <a:srgbClr val="FFFF00"/>
                </a:solidFill>
                <a:latin typeface="Times New Roman" pitchFamily="18" charset="0"/>
                <a:cs typeface="Times New Roman" pitchFamily="18" charset="0"/>
              </a:rPr>
              <a:t> ra </a:t>
            </a:r>
            <a:r>
              <a:rPr lang="en-US" sz="2000" b="1" dirty="0" err="1">
                <a:solidFill>
                  <a:srgbClr val="FFFF00"/>
                </a:solidFill>
                <a:latin typeface="Times New Roman" pitchFamily="18" charset="0"/>
                <a:cs typeface="Times New Roman" pitchFamily="18" charset="0"/>
              </a:rPr>
              <a:t>chức</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năng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các</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bộ</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phận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của</a:t>
            </a:r>
            <a:r>
              <a:rPr lang="en-US" sz="2000" b="1" dirty="0">
                <a:solidFill>
                  <a:srgbClr val="FFFF00"/>
                </a:solidFill>
                <a:latin typeface="Times New Roman" pitchFamily="18" charset="0"/>
                <a:cs typeface="Times New Roman" pitchFamily="18" charset="0"/>
              </a:rPr>
              <a:t> c</a:t>
            </a:r>
            <a:r>
              <a:rPr lang="vi-VN" sz="2000" b="1" dirty="0">
                <a:solidFill>
                  <a:srgbClr val="FFFF00"/>
                </a:solidFill>
                <a:latin typeface="Times New Roman" pitchFamily="18" charset="0"/>
                <a:cs typeface="Times New Roman" pitchFamily="18" charset="0"/>
              </a:rPr>
              <a:t>ơ</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quan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sinh</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dục</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nam</a:t>
            </a:r>
            <a:r>
              <a:rPr lang="en-US" sz="2000" b="1" dirty="0">
                <a:solidFill>
                  <a:srgbClr val="FFFF00"/>
                </a:solidFill>
                <a:latin typeface="Times New Roman" pitchFamily="18" charset="0"/>
                <a:cs typeface="Times New Roman" pitchFamily="18" charset="0"/>
              </a:rPr>
              <a:t>? </a:t>
            </a:r>
          </a:p>
          <a:p>
            <a:pPr algn="just">
              <a:spcBef>
                <a:spcPct val="20000"/>
              </a:spcBef>
              <a:buSzPts val="1900"/>
            </a:pPr>
            <a:r>
              <a:rPr lang="en-US" sz="2000" b="1" dirty="0">
                <a:solidFill>
                  <a:srgbClr val="FFFF00"/>
                </a:solidFill>
                <a:latin typeface="Times New Roman" pitchFamily="18" charset="0"/>
                <a:cs typeface="Times New Roman" pitchFamily="18" charset="0"/>
              </a:rPr>
              <a:t>(8 </a:t>
            </a:r>
            <a:r>
              <a:rPr lang="en-US" sz="2000" b="1" dirty="0" err="1">
                <a:solidFill>
                  <a:srgbClr val="FFFF00"/>
                </a:solidFill>
                <a:latin typeface="Times New Roman" pitchFamily="18" charset="0"/>
                <a:cs typeface="Times New Roman" pitchFamily="18" charset="0"/>
              </a:rPr>
              <a:t>câu</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trắc</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nghiệm</a:t>
            </a:r>
            <a:r>
              <a:rPr lang="en-US" sz="2000" b="1" dirty="0">
                <a:solidFill>
                  <a:srgbClr val="FFFF00"/>
                </a:solidFill>
                <a:latin typeface="Times New Roman" pitchFamily="18" charset="0"/>
                <a:cs typeface="Times New Roman" pitchFamily="18" charset="0"/>
              </a:rPr>
              <a:t>) </a:t>
            </a:r>
          </a:p>
          <a:p>
            <a:pPr algn="just" eaLnBrk="1" hangingPunct="1">
              <a:spcBef>
                <a:spcPct val="20000"/>
              </a:spcBef>
              <a:buSzPts val="1900"/>
            </a:pPr>
            <a:endParaRPr lang="en-US" sz="2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686353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4"/>
          <p:cNvSpPr txBox="1">
            <a:spLocks noChangeArrowheads="1"/>
          </p:cNvSpPr>
          <p:nvPr/>
        </p:nvSpPr>
        <p:spPr bwMode="auto">
          <a:xfrm>
            <a:off x="4495800" y="514290"/>
            <a:ext cx="4648200" cy="400110"/>
          </a:xfrm>
          <a:prstGeom prst="rect">
            <a:avLst/>
          </a:prstGeom>
          <a:noFill/>
          <a:ln w="9525">
            <a:noFill/>
            <a:miter lim="800000"/>
            <a:headEnd/>
            <a:tailEnd/>
          </a:ln>
          <a:effectLst/>
        </p:spPr>
        <p:txBody>
          <a:bodyPr wrap="square">
            <a:spAutoFit/>
          </a:bodyPr>
          <a:lstStyle/>
          <a:p>
            <a:pPr>
              <a:spcBef>
                <a:spcPct val="50000"/>
              </a:spcBef>
            </a:pPr>
            <a:r>
              <a:rPr lang="en-US" sz="2000" b="1" dirty="0">
                <a:solidFill>
                  <a:srgbClr val="FFFF00"/>
                </a:solidFill>
                <a:latin typeface="Times New Roman" pitchFamily="18" charset="0"/>
                <a:cs typeface="Times New Roman" pitchFamily="18" charset="0"/>
              </a:rPr>
              <a:t> </a:t>
            </a:r>
          </a:p>
        </p:txBody>
      </p:sp>
      <p:sp>
        <p:nvSpPr>
          <p:cNvPr id="17" name="TextBox 8">
            <a:extLst>
              <a:ext uri="{FF2B5EF4-FFF2-40B4-BE49-F238E27FC236}">
                <a16:creationId xmlns:a16="http://schemas.microsoft.com/office/drawing/2014/main" id="{4159178C-47F4-45BE-AE43-D533DF1FE3A8}"/>
              </a:ext>
            </a:extLst>
          </p:cNvPr>
          <p:cNvSpPr txBox="1">
            <a:spLocks noChangeArrowheads="1"/>
          </p:cNvSpPr>
          <p:nvPr/>
        </p:nvSpPr>
        <p:spPr bwMode="auto">
          <a:xfrm>
            <a:off x="-9832" y="960027"/>
            <a:ext cx="8996330" cy="1077218"/>
          </a:xfrm>
          <a:prstGeom prst="rect">
            <a:avLst/>
          </a:prstGeom>
          <a:noFill/>
          <a:ln w="9525">
            <a:noFill/>
            <a:miter lim="800000"/>
            <a:headEnd/>
            <a:tailEnd/>
          </a:ln>
        </p:spPr>
        <p:txBody>
          <a:bodyPr wrap="square">
            <a:spAutoFit/>
          </a:bodyPr>
          <a:lstStyle/>
          <a:p>
            <a:pPr algn="just" eaLnBrk="1" hangingPunct="1">
              <a:spcBef>
                <a:spcPct val="20000"/>
              </a:spcBef>
              <a:buSzPts val="1900"/>
            </a:pPr>
            <a:r>
              <a:rPr lang="en-US" sz="2000" b="1" u="sng" dirty="0" err="1">
                <a:solidFill>
                  <a:srgbClr val="FFFF00"/>
                </a:solidFill>
                <a:latin typeface="Times New Roman" pitchFamily="18" charset="0"/>
                <a:cs typeface="Times New Roman" pitchFamily="18" charset="0"/>
              </a:rPr>
              <a:t>Bài</a:t>
            </a:r>
            <a:r>
              <a:rPr lang="en-US" sz="2000" b="1" u="sng" dirty="0">
                <a:solidFill>
                  <a:srgbClr val="FFFF00"/>
                </a:solidFill>
                <a:latin typeface="Times New Roman" pitchFamily="18" charset="0"/>
                <a:cs typeface="Times New Roman" pitchFamily="18" charset="0"/>
              </a:rPr>
              <a:t> 1:</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Mô</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tả</a:t>
            </a:r>
            <a:r>
              <a:rPr lang="en-US" sz="2000" b="1" dirty="0">
                <a:solidFill>
                  <a:srgbClr val="FFFF00"/>
                </a:solidFill>
                <a:latin typeface="Times New Roman" pitchFamily="18" charset="0"/>
                <a:cs typeface="Times New Roman" pitchFamily="18" charset="0"/>
              </a:rPr>
              <a:t> con </a:t>
            </a:r>
            <a:r>
              <a:rPr lang="en-US" sz="2000" b="1" dirty="0" err="1">
                <a:solidFill>
                  <a:srgbClr val="FFFF00"/>
                </a:solidFill>
                <a:latin typeface="Times New Roman" pitchFamily="18" charset="0"/>
                <a:cs typeface="Times New Roman" pitchFamily="18" charset="0"/>
              </a:rPr>
              <a:t>đường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đi</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của</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tinh</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trùng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từ</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khi</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hình</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thành</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đến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khi</a:t>
            </a:r>
            <a:r>
              <a:rPr lang="en-US" sz="2000" b="1" dirty="0">
                <a:solidFill>
                  <a:srgbClr val="FFFF00"/>
                </a:solidFill>
                <a:latin typeface="Times New Roman" pitchFamily="18" charset="0"/>
                <a:cs typeface="Times New Roman" pitchFamily="18" charset="0"/>
              </a:rPr>
              <a:t> ra </a:t>
            </a:r>
            <a:r>
              <a:rPr lang="en-US" sz="2000" b="1" dirty="0" err="1">
                <a:solidFill>
                  <a:srgbClr val="FFFF00"/>
                </a:solidFill>
                <a:latin typeface="Times New Roman" pitchFamily="18" charset="0"/>
                <a:cs typeface="Times New Roman" pitchFamily="18" charset="0"/>
              </a:rPr>
              <a:t>ngoài</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cơ</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thể</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bằng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cách</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hoàn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thiện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sơ</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đồ</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dưới</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đây</a:t>
            </a:r>
            <a:r>
              <a:rPr lang="en-US" sz="2000" b="1" dirty="0">
                <a:solidFill>
                  <a:schemeClr val="bg1"/>
                </a:solidFill>
                <a:latin typeface="Times New Roman" pitchFamily="18" charset="0"/>
                <a:cs typeface="Times New Roman" pitchFamily="18" charset="0"/>
              </a:rPr>
              <a:t>:</a:t>
            </a:r>
          </a:p>
          <a:p>
            <a:pPr algn="just" eaLnBrk="1" hangingPunct="1">
              <a:spcBef>
                <a:spcPct val="20000"/>
              </a:spcBef>
              <a:buSzPts val="1900"/>
            </a:pPr>
            <a:endParaRPr lang="en-US" sz="2000" b="1" dirty="0">
              <a:solidFill>
                <a:schemeClr val="bg1"/>
              </a:solidFill>
              <a:latin typeface="Times New Roman" pitchFamily="18" charset="0"/>
              <a:cs typeface="Times New Roman" pitchFamily="18" charset="0"/>
            </a:endParaRPr>
          </a:p>
        </p:txBody>
      </p:sp>
      <p:grpSp>
        <p:nvGrpSpPr>
          <p:cNvPr id="18" name="Group 17">
            <a:extLst>
              <a:ext uri="{FF2B5EF4-FFF2-40B4-BE49-F238E27FC236}">
                <a16:creationId xmlns:a16="http://schemas.microsoft.com/office/drawing/2014/main" id="{79039949-0243-4319-B2B3-E87915947FA7}"/>
              </a:ext>
            </a:extLst>
          </p:cNvPr>
          <p:cNvGrpSpPr/>
          <p:nvPr/>
        </p:nvGrpSpPr>
        <p:grpSpPr>
          <a:xfrm>
            <a:off x="73742" y="1753276"/>
            <a:ext cx="9070258" cy="1015663"/>
            <a:chOff x="29497" y="5257800"/>
            <a:chExt cx="9070258" cy="1015663"/>
          </a:xfrm>
        </p:grpSpPr>
        <p:sp>
          <p:nvSpPr>
            <p:cNvPr id="19" name="TextBox 18">
              <a:extLst>
                <a:ext uri="{FF2B5EF4-FFF2-40B4-BE49-F238E27FC236}">
                  <a16:creationId xmlns:a16="http://schemas.microsoft.com/office/drawing/2014/main" id="{E15FBA4F-5FF5-401E-ACB3-CD5B56F569F0}"/>
                </a:ext>
              </a:extLst>
            </p:cNvPr>
            <p:cNvSpPr txBox="1"/>
            <p:nvPr/>
          </p:nvSpPr>
          <p:spPr>
            <a:xfrm>
              <a:off x="29497" y="5257800"/>
              <a:ext cx="904568" cy="1015663"/>
            </a:xfrm>
            <a:prstGeom prst="rect">
              <a:avLst/>
            </a:prstGeom>
            <a:solidFill>
              <a:schemeClr val="bg1"/>
            </a:solidFill>
          </p:spPr>
          <p:txBody>
            <a:bodyPr wrap="square" rtlCol="0">
              <a:spAutoFit/>
            </a:bodyPr>
            <a:lstStyle/>
            <a:p>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Tinh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endParaRPr lang="en-US" sz="20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64897D26-9F40-4C21-8B9C-BDC41F45078D}"/>
                </a:ext>
              </a:extLst>
            </p:cNvPr>
            <p:cNvSpPr txBox="1"/>
            <p:nvPr/>
          </p:nvSpPr>
          <p:spPr>
            <a:xfrm>
              <a:off x="1143000" y="5257800"/>
              <a:ext cx="1219201" cy="707886"/>
            </a:xfrm>
            <a:prstGeom prst="rect">
              <a:avLst/>
            </a:prstGeom>
            <a:solidFill>
              <a:schemeClr val="bg1"/>
            </a:solidFill>
          </p:spPr>
          <p:txBody>
            <a:bodyPr wrap="square" rtlCol="0">
              <a:spAutoFit/>
            </a:bodyPr>
            <a:lstStyle/>
            <a:p>
              <a:r>
                <a:rPr lang="en-US" sz="2000" dirty="0">
                  <a:latin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cs typeface="Times New Roman" panose="02020603050405020304" pitchFamily="18" charset="0"/>
                </a:rPr>
                <a:t>Mào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tinh</a:t>
              </a:r>
              <a:endParaRPr lang="en-US" sz="20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5706AC98-E4FE-4883-AB31-29B95942E28E}"/>
                </a:ext>
              </a:extLst>
            </p:cNvPr>
            <p:cNvSpPr txBox="1"/>
            <p:nvPr/>
          </p:nvSpPr>
          <p:spPr>
            <a:xfrm>
              <a:off x="2514600" y="5257800"/>
              <a:ext cx="1371600" cy="707886"/>
            </a:xfrm>
            <a:prstGeom prst="rect">
              <a:avLst/>
            </a:prstGeom>
            <a:solidFill>
              <a:schemeClr val="bg1"/>
            </a:solidFill>
          </p:spPr>
          <p:txBody>
            <a:bodyPr wrap="square" rtlCol="0">
              <a:spAutoFit/>
            </a:bodyPr>
            <a:lstStyle/>
            <a:p>
              <a:r>
                <a:rPr lang="en-US" sz="2000" dirty="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tinh</a:t>
              </a:r>
              <a:r>
                <a:rPr lang="en-US" sz="2000" dirty="0">
                  <a:latin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a16="http://schemas.microsoft.com/office/drawing/2014/main" id="{4E926B58-BA9D-46D9-A15B-4C17642E4943}"/>
                </a:ext>
              </a:extLst>
            </p:cNvPr>
            <p:cNvSpPr txBox="1"/>
            <p:nvPr/>
          </p:nvSpPr>
          <p:spPr>
            <a:xfrm>
              <a:off x="4114800" y="5257800"/>
              <a:ext cx="1371600" cy="400110"/>
            </a:xfrm>
            <a:prstGeom prst="rect">
              <a:avLst/>
            </a:prstGeom>
            <a:solidFill>
              <a:schemeClr val="bg1"/>
            </a:solidFill>
          </p:spPr>
          <p:txBody>
            <a:bodyPr wrap="square" rtlCol="0">
              <a:spAutoFit/>
            </a:bodyPr>
            <a:lstStyle/>
            <a:p>
              <a:r>
                <a:rPr lang="en-US" sz="2000"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Túi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tinh</a:t>
              </a:r>
              <a:endParaRPr lang="en-US" sz="20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11312BAF-77E2-4F7D-AD9A-FEAAE41A4BC2}"/>
                </a:ext>
              </a:extLst>
            </p:cNvPr>
            <p:cNvSpPr txBox="1"/>
            <p:nvPr/>
          </p:nvSpPr>
          <p:spPr>
            <a:xfrm>
              <a:off x="5715000" y="5265174"/>
              <a:ext cx="1219200" cy="707886"/>
            </a:xfrm>
            <a:prstGeom prst="rect">
              <a:avLst/>
            </a:prstGeom>
            <a:solidFill>
              <a:schemeClr val="bg1"/>
            </a:solidFill>
          </p:spPr>
          <p:txBody>
            <a:bodyPr wrap="square" rtlCol="0">
              <a:spAutoFit/>
            </a:bodyPr>
            <a:lstStyle/>
            <a:p>
              <a:r>
                <a:rPr lang="en-US" sz="2000" dirty="0">
                  <a:latin typeface="Times New Roman" panose="02020603050405020304" pitchFamily="18" charset="0"/>
                  <a:cs typeface="Times New Roman" panose="02020603050405020304" pitchFamily="18" charset="0"/>
                </a:rPr>
                <a:t>5. </a:t>
              </a:r>
              <a:r>
                <a:rPr lang="en-US" sz="2000" dirty="0" err="1">
                  <a:latin typeface="Times New Roman" panose="02020603050405020304" pitchFamily="18" charset="0"/>
                  <a:cs typeface="Times New Roman" panose="02020603050405020304" pitchFamily="18" charset="0"/>
                </a:rPr>
                <a:t>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đái</a:t>
              </a:r>
              <a:endParaRPr lang="en-US" sz="20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0612E18C-FE6F-4470-A6CC-82B882DC7512}"/>
                </a:ext>
              </a:extLst>
            </p:cNvPr>
            <p:cNvSpPr txBox="1"/>
            <p:nvPr/>
          </p:nvSpPr>
          <p:spPr>
            <a:xfrm>
              <a:off x="7128388" y="5265174"/>
              <a:ext cx="1971367" cy="400110"/>
            </a:xfrm>
            <a:prstGeom prst="rect">
              <a:avLst/>
            </a:prstGeom>
            <a:solidFill>
              <a:schemeClr val="bg1"/>
            </a:solid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Ra </a:t>
              </a:r>
              <a:r>
                <a:rPr lang="en-US" sz="2000" dirty="0" err="1">
                  <a:latin typeface="Times New Roman" panose="02020603050405020304" pitchFamily="18" charset="0"/>
                  <a:cs typeface="Times New Roman" panose="02020603050405020304" pitchFamily="18" charset="0"/>
                </a:rPr>
                <a:t>ngoài</a:t>
              </a:r>
              <a:r>
                <a:rPr lang="en-US" sz="2000" dirty="0">
                  <a:latin typeface="Times New Roman" panose="02020603050405020304" pitchFamily="18" charset="0"/>
                  <a:cs typeface="Times New Roman" panose="02020603050405020304" pitchFamily="18" charset="0"/>
                </a:rPr>
                <a:t> c</a:t>
              </a:r>
              <a:r>
                <a:rPr lang="vi-VN" sz="2000" dirty="0">
                  <a:latin typeface="Times New Roman" panose="02020603050405020304" pitchFamily="18" charset="0"/>
                  <a:cs typeface="Times New Roman" panose="02020603050405020304" pitchFamily="18" charset="0"/>
                </a:rPr>
                <a:t>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p>
          </p:txBody>
        </p:sp>
        <p:cxnSp>
          <p:nvCxnSpPr>
            <p:cNvPr id="32" name="Straight Arrow Connector 31">
              <a:extLst>
                <a:ext uri="{FF2B5EF4-FFF2-40B4-BE49-F238E27FC236}">
                  <a16:creationId xmlns:a16="http://schemas.microsoft.com/office/drawing/2014/main" id="{578B0FB3-B90B-4A0A-9921-1F2B9AFADA4A}"/>
                </a:ext>
              </a:extLst>
            </p:cNvPr>
            <p:cNvCxnSpPr>
              <a:cxnSpLocks/>
            </p:cNvCxnSpPr>
            <p:nvPr/>
          </p:nvCxnSpPr>
          <p:spPr>
            <a:xfrm>
              <a:off x="914400" y="5457855"/>
              <a:ext cx="20893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8F0D9CE-BFD9-454E-9E53-5A425F2822AD}"/>
                </a:ext>
              </a:extLst>
            </p:cNvPr>
            <p:cNvCxnSpPr>
              <a:cxnSpLocks/>
            </p:cNvCxnSpPr>
            <p:nvPr/>
          </p:nvCxnSpPr>
          <p:spPr>
            <a:xfrm>
              <a:off x="2305665" y="5486400"/>
              <a:ext cx="20893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6D6A107-8B32-4DB7-9916-E7D4DD366460}"/>
                </a:ext>
              </a:extLst>
            </p:cNvPr>
            <p:cNvCxnSpPr>
              <a:cxnSpLocks/>
            </p:cNvCxnSpPr>
            <p:nvPr/>
          </p:nvCxnSpPr>
          <p:spPr>
            <a:xfrm>
              <a:off x="3905865" y="5486400"/>
              <a:ext cx="20893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3113723-106F-4F95-AE9C-314722F631CD}"/>
                </a:ext>
              </a:extLst>
            </p:cNvPr>
            <p:cNvCxnSpPr>
              <a:cxnSpLocks/>
            </p:cNvCxnSpPr>
            <p:nvPr/>
          </p:nvCxnSpPr>
          <p:spPr>
            <a:xfrm>
              <a:off x="5506065" y="5486400"/>
              <a:ext cx="20893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78CB520-0B85-433B-8D95-953ED001CE4F}"/>
                </a:ext>
              </a:extLst>
            </p:cNvPr>
            <p:cNvCxnSpPr>
              <a:cxnSpLocks/>
            </p:cNvCxnSpPr>
            <p:nvPr/>
          </p:nvCxnSpPr>
          <p:spPr>
            <a:xfrm>
              <a:off x="6934200" y="5486400"/>
              <a:ext cx="20893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8680B645-3ABF-43B6-A851-70407D2F335A}"/>
              </a:ext>
            </a:extLst>
          </p:cNvPr>
          <p:cNvGrpSpPr/>
          <p:nvPr/>
        </p:nvGrpSpPr>
        <p:grpSpPr>
          <a:xfrm>
            <a:off x="4724400" y="3048005"/>
            <a:ext cx="4793400" cy="3809995"/>
            <a:chOff x="-121761" y="1371605"/>
            <a:chExt cx="6166446" cy="5486395"/>
          </a:xfrm>
        </p:grpSpPr>
        <p:pic>
          <p:nvPicPr>
            <p:cNvPr id="46" name="Picture 6" descr="Male Genital System Photograph by Asklepios Medical Atlas">
              <a:extLst>
                <a:ext uri="{FF2B5EF4-FFF2-40B4-BE49-F238E27FC236}">
                  <a16:creationId xmlns:a16="http://schemas.microsoft.com/office/drawing/2014/main" id="{AE1EA120-BC74-4559-A7EC-A104232674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81" t="14141" b="10322"/>
            <a:stretch/>
          </p:blipFill>
          <p:spPr bwMode="auto">
            <a:xfrm>
              <a:off x="0" y="1371605"/>
              <a:ext cx="5581033" cy="548639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E0258C14-8EE2-406C-BBB4-8BF2A8EE460B}"/>
                </a:ext>
              </a:extLst>
            </p:cNvPr>
            <p:cNvSpPr txBox="1"/>
            <p:nvPr/>
          </p:nvSpPr>
          <p:spPr>
            <a:xfrm>
              <a:off x="3980525" y="4813723"/>
              <a:ext cx="1828800" cy="531838"/>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endParaRPr lang="en-US" dirty="0">
                <a:latin typeface="Times New Roman" panose="02020603050405020304" pitchFamily="18" charset="0"/>
                <a:cs typeface="Times New Roman" panose="02020603050405020304" pitchFamily="18" charset="0"/>
              </a:endParaRPr>
            </a:p>
          </p:txBody>
        </p:sp>
        <p:cxnSp>
          <p:nvCxnSpPr>
            <p:cNvPr id="48" name="Straight Arrow Connector 47">
              <a:extLst>
                <a:ext uri="{FF2B5EF4-FFF2-40B4-BE49-F238E27FC236}">
                  <a16:creationId xmlns:a16="http://schemas.microsoft.com/office/drawing/2014/main" id="{8CD486F1-FFC9-4612-B510-2FA80DE62D3F}"/>
                </a:ext>
              </a:extLst>
            </p:cNvPr>
            <p:cNvCxnSpPr>
              <a:cxnSpLocks/>
            </p:cNvCxnSpPr>
            <p:nvPr/>
          </p:nvCxnSpPr>
          <p:spPr>
            <a:xfrm flipH="1">
              <a:off x="3230202" y="5181600"/>
              <a:ext cx="764457"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49" name="Straight Arrow Connector 48">
              <a:extLst>
                <a:ext uri="{FF2B5EF4-FFF2-40B4-BE49-F238E27FC236}">
                  <a16:creationId xmlns:a16="http://schemas.microsoft.com/office/drawing/2014/main" id="{4E34D309-D2C2-468F-836B-B858497B5C07}"/>
                </a:ext>
              </a:extLst>
            </p:cNvPr>
            <p:cNvCxnSpPr>
              <a:cxnSpLocks/>
            </p:cNvCxnSpPr>
            <p:nvPr/>
          </p:nvCxnSpPr>
          <p:spPr>
            <a:xfrm flipH="1">
              <a:off x="3383526" y="4537866"/>
              <a:ext cx="611133"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50" name="TextBox 49">
              <a:extLst>
                <a:ext uri="{FF2B5EF4-FFF2-40B4-BE49-F238E27FC236}">
                  <a16:creationId xmlns:a16="http://schemas.microsoft.com/office/drawing/2014/main" id="{E2336C4B-CDC7-4E36-90B6-AF24E180DA88}"/>
                </a:ext>
              </a:extLst>
            </p:cNvPr>
            <p:cNvSpPr txBox="1"/>
            <p:nvPr/>
          </p:nvSpPr>
          <p:spPr>
            <a:xfrm>
              <a:off x="3862843" y="4185396"/>
              <a:ext cx="1828800" cy="531838"/>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Mào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endParaRPr lang="en-US" dirty="0">
                <a:latin typeface="Times New Roman" panose="02020603050405020304" pitchFamily="18" charset="0"/>
                <a:cs typeface="Times New Roman" panose="02020603050405020304" pitchFamily="18" charset="0"/>
              </a:endParaRPr>
            </a:p>
          </p:txBody>
        </p:sp>
        <p:cxnSp>
          <p:nvCxnSpPr>
            <p:cNvPr id="51" name="Straight Arrow Connector 50">
              <a:extLst>
                <a:ext uri="{FF2B5EF4-FFF2-40B4-BE49-F238E27FC236}">
                  <a16:creationId xmlns:a16="http://schemas.microsoft.com/office/drawing/2014/main" id="{59A91BFB-F06D-4112-92BC-E814DBF4A291}"/>
                </a:ext>
              </a:extLst>
            </p:cNvPr>
            <p:cNvCxnSpPr>
              <a:cxnSpLocks/>
            </p:cNvCxnSpPr>
            <p:nvPr/>
          </p:nvCxnSpPr>
          <p:spPr>
            <a:xfrm flipV="1">
              <a:off x="0" y="3363181"/>
              <a:ext cx="1408777" cy="7826"/>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52" name="TextBox 51">
              <a:extLst>
                <a:ext uri="{FF2B5EF4-FFF2-40B4-BE49-F238E27FC236}">
                  <a16:creationId xmlns:a16="http://schemas.microsoft.com/office/drawing/2014/main" id="{CD1A05DA-58AD-47E1-9467-3DDFB89D37F7}"/>
                </a:ext>
              </a:extLst>
            </p:cNvPr>
            <p:cNvSpPr txBox="1"/>
            <p:nvPr/>
          </p:nvSpPr>
          <p:spPr>
            <a:xfrm>
              <a:off x="-121761" y="2839213"/>
              <a:ext cx="1828800" cy="531838"/>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endParaRPr lang="en-US" dirty="0">
                <a:latin typeface="Times New Roman" panose="02020603050405020304" pitchFamily="18" charset="0"/>
                <a:cs typeface="Times New Roman" panose="02020603050405020304" pitchFamily="18" charset="0"/>
              </a:endParaRPr>
            </a:p>
          </p:txBody>
        </p:sp>
        <p:cxnSp>
          <p:nvCxnSpPr>
            <p:cNvPr id="53" name="Straight Arrow Connector 52">
              <a:extLst>
                <a:ext uri="{FF2B5EF4-FFF2-40B4-BE49-F238E27FC236}">
                  <a16:creationId xmlns:a16="http://schemas.microsoft.com/office/drawing/2014/main" id="{1129603F-FAFE-4A50-A6B9-1D8EAA1EF559}"/>
                </a:ext>
              </a:extLst>
            </p:cNvPr>
            <p:cNvCxnSpPr>
              <a:cxnSpLocks/>
            </p:cNvCxnSpPr>
            <p:nvPr/>
          </p:nvCxnSpPr>
          <p:spPr>
            <a:xfrm>
              <a:off x="86647" y="2286758"/>
              <a:ext cx="1742153"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54" name="TextBox 53">
              <a:extLst>
                <a:ext uri="{FF2B5EF4-FFF2-40B4-BE49-F238E27FC236}">
                  <a16:creationId xmlns:a16="http://schemas.microsoft.com/office/drawing/2014/main" id="{B1AD5EA8-F24A-42AF-A6A8-265EBDF38EBD}"/>
                </a:ext>
              </a:extLst>
            </p:cNvPr>
            <p:cNvSpPr txBox="1"/>
            <p:nvPr/>
          </p:nvSpPr>
          <p:spPr>
            <a:xfrm>
              <a:off x="5223" y="1800483"/>
              <a:ext cx="1828800" cy="531838"/>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Túi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endParaRPr lang="en-US" dirty="0">
                <a:latin typeface="Times New Roman" panose="02020603050405020304" pitchFamily="18" charset="0"/>
                <a:cs typeface="Times New Roman" panose="02020603050405020304" pitchFamily="18" charset="0"/>
              </a:endParaRPr>
            </a:p>
          </p:txBody>
        </p:sp>
        <p:cxnSp>
          <p:nvCxnSpPr>
            <p:cNvPr id="55" name="Straight Arrow Connector 54">
              <a:extLst>
                <a:ext uri="{FF2B5EF4-FFF2-40B4-BE49-F238E27FC236}">
                  <a16:creationId xmlns:a16="http://schemas.microsoft.com/office/drawing/2014/main" id="{ED3243D1-9757-4289-A3D9-5481512B38B1}"/>
                </a:ext>
              </a:extLst>
            </p:cNvPr>
            <p:cNvCxnSpPr>
              <a:cxnSpLocks/>
            </p:cNvCxnSpPr>
            <p:nvPr/>
          </p:nvCxnSpPr>
          <p:spPr>
            <a:xfrm flipH="1">
              <a:off x="2919875" y="2785941"/>
              <a:ext cx="865849"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56" name="TextBox 55">
              <a:extLst>
                <a:ext uri="{FF2B5EF4-FFF2-40B4-BE49-F238E27FC236}">
                  <a16:creationId xmlns:a16="http://schemas.microsoft.com/office/drawing/2014/main" id="{C1D17167-13CE-49F1-A32D-7A75B882432E}"/>
                </a:ext>
              </a:extLst>
            </p:cNvPr>
            <p:cNvSpPr txBox="1"/>
            <p:nvPr/>
          </p:nvSpPr>
          <p:spPr>
            <a:xfrm>
              <a:off x="3745166" y="2567572"/>
              <a:ext cx="2299519" cy="930717"/>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Côpơ</a:t>
              </a:r>
              <a:r>
                <a:rPr lang="en-US" dirty="0">
                  <a:latin typeface="Times New Roman" panose="02020603050405020304" pitchFamily="18" charset="0"/>
                  <a:cs typeface="Times New Roman" panose="02020603050405020304" pitchFamily="18" charset="0"/>
                </a:rPr>
                <a:t>)</a:t>
              </a:r>
            </a:p>
          </p:txBody>
        </p:sp>
        <p:cxnSp>
          <p:nvCxnSpPr>
            <p:cNvPr id="57" name="Straight Arrow Connector 56">
              <a:extLst>
                <a:ext uri="{FF2B5EF4-FFF2-40B4-BE49-F238E27FC236}">
                  <a16:creationId xmlns:a16="http://schemas.microsoft.com/office/drawing/2014/main" id="{06EAD895-5FBB-4F0C-87C1-64FCFCE87D6E}"/>
                </a:ext>
              </a:extLst>
            </p:cNvPr>
            <p:cNvCxnSpPr>
              <a:cxnSpLocks/>
            </p:cNvCxnSpPr>
            <p:nvPr/>
          </p:nvCxnSpPr>
          <p:spPr>
            <a:xfrm>
              <a:off x="0" y="3962400"/>
              <a:ext cx="2192594"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58" name="TextBox 57">
              <a:extLst>
                <a:ext uri="{FF2B5EF4-FFF2-40B4-BE49-F238E27FC236}">
                  <a16:creationId xmlns:a16="http://schemas.microsoft.com/office/drawing/2014/main" id="{B894F3E6-608D-4E16-9E7D-E414D58FE418}"/>
                </a:ext>
              </a:extLst>
            </p:cNvPr>
            <p:cNvSpPr txBox="1"/>
            <p:nvPr/>
          </p:nvSpPr>
          <p:spPr>
            <a:xfrm>
              <a:off x="-76200" y="3544760"/>
              <a:ext cx="1828800" cy="53183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a:t>
              </a:r>
              <a:r>
                <a:rPr lang="vi-VN" dirty="0">
                  <a:latin typeface="Times New Roman" panose="02020603050405020304" pitchFamily="18" charset="0"/>
                  <a:cs typeface="Times New Roman" panose="02020603050405020304" pitchFamily="18" charset="0"/>
                </a:rPr>
                <a:t>ư</a:t>
              </a:r>
              <a:r>
                <a:rPr lang="en-US" dirty="0" err="1">
                  <a:latin typeface="Times New Roman" panose="02020603050405020304" pitchFamily="18" charset="0"/>
                  <a:cs typeface="Times New Roman" panose="02020603050405020304" pitchFamily="18" charset="0"/>
                </a:rPr>
                <a:t>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endParaRPr lang="en-US" dirty="0">
                <a:latin typeface="Times New Roman" panose="02020603050405020304" pitchFamily="18" charset="0"/>
                <a:cs typeface="Times New Roman" panose="02020603050405020304" pitchFamily="18" charset="0"/>
              </a:endParaRPr>
            </a:p>
          </p:txBody>
        </p:sp>
        <p:cxnSp>
          <p:nvCxnSpPr>
            <p:cNvPr id="59" name="Straight Arrow Connector 58">
              <a:extLst>
                <a:ext uri="{FF2B5EF4-FFF2-40B4-BE49-F238E27FC236}">
                  <a16:creationId xmlns:a16="http://schemas.microsoft.com/office/drawing/2014/main" id="{8BCDACFE-94E9-467C-8E59-71ED45EE1013}"/>
                </a:ext>
              </a:extLst>
            </p:cNvPr>
            <p:cNvCxnSpPr>
              <a:cxnSpLocks/>
            </p:cNvCxnSpPr>
            <p:nvPr/>
          </p:nvCxnSpPr>
          <p:spPr>
            <a:xfrm flipH="1">
              <a:off x="2667000" y="2438400"/>
              <a:ext cx="2895600"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60" name="TextBox 59">
              <a:extLst>
                <a:ext uri="{FF2B5EF4-FFF2-40B4-BE49-F238E27FC236}">
                  <a16:creationId xmlns:a16="http://schemas.microsoft.com/office/drawing/2014/main" id="{1EADFF78-44B6-4042-A925-BB487775980B}"/>
                </a:ext>
              </a:extLst>
            </p:cNvPr>
            <p:cNvSpPr txBox="1"/>
            <p:nvPr/>
          </p:nvSpPr>
          <p:spPr>
            <a:xfrm>
              <a:off x="3718979" y="1927013"/>
              <a:ext cx="2299519" cy="531838"/>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liệt</a:t>
              </a:r>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06537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636B4B-FD7C-4D8C-AB79-2D410AD5CE35}"/>
              </a:ext>
            </a:extLst>
          </p:cNvPr>
          <p:cNvSpPr/>
          <p:nvPr/>
        </p:nvSpPr>
        <p:spPr>
          <a:xfrm>
            <a:off x="76200" y="89224"/>
            <a:ext cx="8991600" cy="6768776"/>
          </a:xfrm>
          <a:prstGeom prst="rect">
            <a:avLst/>
          </a:prstGeom>
        </p:spPr>
        <p:txBody>
          <a:bodyPr wrap="square">
            <a:spAutoFit/>
          </a:bodyPr>
          <a:lstStyle/>
          <a:p>
            <a:pPr>
              <a:lnSpc>
                <a:spcPct val="110000"/>
              </a:lnSpc>
            </a:pPr>
            <a:r>
              <a:rPr lang="en-US" sz="22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2200" dirty="0">
                <a:solidFill>
                  <a:schemeClr val="bg1"/>
                </a:solidFill>
                <a:latin typeface="Times New Roman" panose="02020603050405020304" pitchFamily="18" charset="0"/>
                <a:ea typeface="Times New Roman" panose="02020603050405020304" pitchFamily="18" charset="0"/>
              </a:rPr>
            </a:b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Mào</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Dương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vật</a:t>
            </a:r>
            <a:br>
              <a:rPr lang="en-US" sz="2200" dirty="0">
                <a:solidFill>
                  <a:schemeClr val="bg1"/>
                </a:solidFill>
                <a:latin typeface="Times New Roman" panose="02020603050405020304" pitchFamily="18" charset="0"/>
                <a:ea typeface="Times New Roman" panose="02020603050405020304" pitchFamily="18" charset="0"/>
              </a:rPr>
            </a:br>
            <a:r>
              <a:rPr lang="en-US" sz="22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thiện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ở:</a:t>
            </a:r>
            <a:br>
              <a:rPr lang="en-US" sz="2200" dirty="0">
                <a:solidFill>
                  <a:schemeClr val="bg1"/>
                </a:solidFill>
                <a:latin typeface="Times New Roman" panose="02020603050405020304" pitchFamily="18" charset="0"/>
                <a:ea typeface="Times New Roman" panose="02020603050405020304" pitchFamily="18" charset="0"/>
              </a:rPr>
            </a:b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Mào</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br>
              <a:rPr lang="en-US" sz="2200" dirty="0">
                <a:solidFill>
                  <a:schemeClr val="bg1"/>
                </a:solidFill>
                <a:latin typeface="Times New Roman" panose="02020603050405020304" pitchFamily="18" charset="0"/>
                <a:ea typeface="Times New Roman" panose="02020603050405020304" pitchFamily="18" charset="0"/>
              </a:rPr>
            </a:br>
            <a:r>
              <a:rPr lang="en-US" sz="22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2200" dirty="0">
                <a:solidFill>
                  <a:srgbClr val="FFFF00"/>
                </a:solidFill>
                <a:latin typeface="Times New Roman" panose="02020603050405020304" pitchFamily="18" charset="0"/>
                <a:ea typeface="Times New Roman" panose="02020603050405020304" pitchFamily="18" charset="0"/>
              </a:rPr>
            </a:b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Bìu</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đái</a:t>
            </a:r>
            <a:br>
              <a:rPr lang="en-US" sz="2200" dirty="0">
                <a:solidFill>
                  <a:schemeClr val="bg1"/>
                </a:solidFill>
                <a:latin typeface="Times New Roman" panose="02020603050405020304" pitchFamily="18" charset="0"/>
                <a:ea typeface="Times New Roman" panose="02020603050405020304" pitchFamily="18" charset="0"/>
              </a:rPr>
            </a:br>
            <a:r>
              <a:rPr lang="en-US" sz="22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2200" dirty="0">
                <a:solidFill>
                  <a:schemeClr val="bg1"/>
                </a:solidFill>
                <a:latin typeface="Times New Roman" panose="02020603050405020304" pitchFamily="18" charset="0"/>
                <a:ea typeface="Times New Roman" panose="02020603050405020304" pitchFamily="18" charset="0"/>
              </a:rPr>
            </a:b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Dương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Mào</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br>
              <a:rPr lang="en-US" sz="2200" dirty="0">
                <a:solidFill>
                  <a:schemeClr val="bg1"/>
                </a:solidFill>
                <a:latin typeface="Times New Roman" panose="02020603050405020304" pitchFamily="18" charset="0"/>
                <a:ea typeface="Times New Roman" panose="02020603050405020304" pitchFamily="18" charset="0"/>
              </a:rPr>
            </a:br>
            <a:r>
              <a:rPr lang="en-US" sz="22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5:</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2200" dirty="0">
                <a:solidFill>
                  <a:schemeClr val="bg1"/>
                </a:solidFill>
                <a:latin typeface="Times New Roman" panose="02020603050405020304" pitchFamily="18" charset="0"/>
                <a:ea typeface="Times New Roman" panose="02020603050405020304" pitchFamily="18" charset="0"/>
              </a:rPr>
            </a:b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đái</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Dương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Mào</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br>
              <a:rPr lang="en-US" sz="2200" dirty="0">
                <a:solidFill>
                  <a:schemeClr val="bg1"/>
                </a:solidFill>
                <a:latin typeface="Times New Roman" panose="02020603050405020304" pitchFamily="18" charset="0"/>
                <a:ea typeface="Times New Roman" panose="02020603050405020304" pitchFamily="18" charset="0"/>
              </a:rPr>
            </a:br>
            <a:r>
              <a:rPr lang="en-US" sz="22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6: </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2200" dirty="0">
                <a:solidFill>
                  <a:schemeClr val="bg1"/>
                </a:solidFill>
                <a:latin typeface="Times New Roman" panose="02020603050405020304" pitchFamily="18" charset="0"/>
                <a:ea typeface="Times New Roman" panose="02020603050405020304" pitchFamily="18" charset="0"/>
              </a:rPr>
            </a:b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Tuyến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b.Tuyến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liệt</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c.Tuyến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tụy</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d.Tuyến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yên</a:t>
            </a:r>
            <a:br>
              <a:rPr lang="en-US" sz="2200" dirty="0">
                <a:solidFill>
                  <a:schemeClr val="bg1"/>
                </a:solidFill>
                <a:latin typeface="Times New Roman" panose="02020603050405020304" pitchFamily="18" charset="0"/>
                <a:ea typeface="Times New Roman" panose="02020603050405020304" pitchFamily="18" charset="0"/>
              </a:rPr>
            </a:br>
            <a:r>
              <a:rPr lang="en-US" sz="22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7:</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nhờn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bôi</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trơn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ma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dọn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qua:</a:t>
            </a:r>
            <a:br>
              <a:rPr lang="en-US" sz="2200" dirty="0">
                <a:solidFill>
                  <a:schemeClr val="bg1"/>
                </a:solidFill>
                <a:latin typeface="Times New Roman" panose="02020603050405020304" pitchFamily="18" charset="0"/>
                <a:ea typeface="Times New Roman" panose="02020603050405020304" pitchFamily="18" charset="0"/>
              </a:rPr>
            </a:b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Tuyến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Tuyến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liệt</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Tuyến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yên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 b, c</a:t>
            </a:r>
            <a:endParaRPr lang="en-US" sz="2200" dirty="0">
              <a:solidFill>
                <a:schemeClr val="bg1"/>
              </a:solidFill>
              <a:latin typeface=".VnTime"/>
              <a:ea typeface="Times New Roman" panose="02020603050405020304" pitchFamily="18" charset="0"/>
              <a:cs typeface="Times New Roman" panose="02020603050405020304" pitchFamily="18" charset="0"/>
            </a:endParaRPr>
          </a:p>
          <a:p>
            <a:pPr>
              <a:lnSpc>
                <a:spcPct val="110000"/>
              </a:lnSpc>
            </a:pPr>
            <a:r>
              <a:rPr lang="en-US" sz="22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8:</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FFFF00"/>
              </a:solidFill>
              <a:latin typeface=".VnTime"/>
              <a:ea typeface="Times New Roman" panose="02020603050405020304" pitchFamily="18" charset="0"/>
              <a:cs typeface="Times New Roman" panose="02020603050405020304" pitchFamily="18" charset="0"/>
            </a:endParaRPr>
          </a:p>
          <a:p>
            <a:pPr>
              <a:lnSpc>
                <a:spcPct val="110000"/>
              </a:lnSpc>
            </a:pP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Dương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endParaRPr lang="en-US" sz="2200" dirty="0">
              <a:solidFill>
                <a:schemeClr val="bg1"/>
              </a:solidFill>
              <a:latin typeface=".VnTime"/>
              <a:ea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2504B798-B8D6-4BDA-8438-A98909E64740}"/>
              </a:ext>
            </a:extLst>
          </p:cNvPr>
          <p:cNvSpPr/>
          <p:nvPr/>
        </p:nvSpPr>
        <p:spPr>
          <a:xfrm>
            <a:off x="0" y="533400"/>
            <a:ext cx="381000" cy="38100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DD46153C-AA75-4B59-BD76-B21FD8F92A97}"/>
              </a:ext>
            </a:extLst>
          </p:cNvPr>
          <p:cNvSpPr/>
          <p:nvPr/>
        </p:nvSpPr>
        <p:spPr>
          <a:xfrm>
            <a:off x="0" y="6395884"/>
            <a:ext cx="381000" cy="38100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EF1CCC9B-43C0-48D1-884A-5F96C2253458}"/>
              </a:ext>
            </a:extLst>
          </p:cNvPr>
          <p:cNvSpPr/>
          <p:nvPr/>
        </p:nvSpPr>
        <p:spPr>
          <a:xfrm>
            <a:off x="4616245" y="3429000"/>
            <a:ext cx="381000" cy="38100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CE1B244C-0615-41A8-AC51-0649F7244111}"/>
              </a:ext>
            </a:extLst>
          </p:cNvPr>
          <p:cNvSpPr/>
          <p:nvPr/>
        </p:nvSpPr>
        <p:spPr>
          <a:xfrm>
            <a:off x="1905000" y="1219200"/>
            <a:ext cx="381000" cy="38100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C807AFB6-01B8-434E-A650-31309E8D3BD1}"/>
              </a:ext>
            </a:extLst>
          </p:cNvPr>
          <p:cNvSpPr/>
          <p:nvPr/>
        </p:nvSpPr>
        <p:spPr>
          <a:xfrm>
            <a:off x="5486400" y="1981200"/>
            <a:ext cx="381000" cy="38100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61054C14-14F2-42EF-8AAA-E0DF5A4C834F}"/>
              </a:ext>
            </a:extLst>
          </p:cNvPr>
          <p:cNvSpPr/>
          <p:nvPr/>
        </p:nvSpPr>
        <p:spPr>
          <a:xfrm>
            <a:off x="76200" y="5638800"/>
            <a:ext cx="381000" cy="38100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A39E289A-D177-4895-8A5F-8F0D241E77A7}"/>
              </a:ext>
            </a:extLst>
          </p:cNvPr>
          <p:cNvSpPr/>
          <p:nvPr/>
        </p:nvSpPr>
        <p:spPr>
          <a:xfrm>
            <a:off x="2819400" y="4572000"/>
            <a:ext cx="358877" cy="319548"/>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86020C08-B2F2-4C4C-803F-E04263B7B6CB}"/>
              </a:ext>
            </a:extLst>
          </p:cNvPr>
          <p:cNvSpPr/>
          <p:nvPr/>
        </p:nvSpPr>
        <p:spPr>
          <a:xfrm>
            <a:off x="7391400" y="2743200"/>
            <a:ext cx="381000" cy="38100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7332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4"/>
          <p:cNvSpPr txBox="1">
            <a:spLocks noChangeArrowheads="1"/>
          </p:cNvSpPr>
          <p:nvPr/>
        </p:nvSpPr>
        <p:spPr bwMode="auto">
          <a:xfrm>
            <a:off x="4495800" y="514290"/>
            <a:ext cx="4648200" cy="400110"/>
          </a:xfrm>
          <a:prstGeom prst="rect">
            <a:avLst/>
          </a:prstGeom>
          <a:noFill/>
          <a:ln w="9525">
            <a:noFill/>
            <a:miter lim="800000"/>
            <a:headEnd/>
            <a:tailEnd/>
          </a:ln>
          <a:effectLst/>
        </p:spPr>
        <p:txBody>
          <a:bodyPr wrap="square">
            <a:spAutoFit/>
          </a:bodyPr>
          <a:lstStyle/>
          <a:p>
            <a:pPr>
              <a:spcBef>
                <a:spcPct val="50000"/>
              </a:spcBef>
            </a:pPr>
            <a:r>
              <a:rPr lang="en-US" sz="2000" b="1" dirty="0">
                <a:solidFill>
                  <a:srgbClr val="FFFF00"/>
                </a:solidFill>
                <a:latin typeface="Times New Roman" pitchFamily="18" charset="0"/>
                <a:cs typeface="Times New Roman" pitchFamily="18" charset="0"/>
              </a:rPr>
              <a:t> </a:t>
            </a:r>
          </a:p>
        </p:txBody>
      </p:sp>
      <p:pic>
        <p:nvPicPr>
          <p:cNvPr id="17" name="Picture 2" descr="testis"/>
          <p:cNvPicPr>
            <a:picLocks noChangeAspect="1" noChangeArrowheads="1"/>
          </p:cNvPicPr>
          <p:nvPr/>
        </p:nvPicPr>
        <p:blipFill>
          <a:blip r:embed="rId2"/>
          <a:srcRect/>
          <a:stretch>
            <a:fillRect/>
          </a:stretch>
        </p:blipFill>
        <p:spPr bwMode="auto">
          <a:xfrm>
            <a:off x="396976" y="1009358"/>
            <a:ext cx="8350045" cy="5210497"/>
          </a:xfrm>
          <a:prstGeom prst="rect">
            <a:avLst/>
          </a:prstGeom>
          <a:noFill/>
          <a:ln w="9525">
            <a:noFill/>
            <a:miter lim="800000"/>
            <a:headEnd/>
            <a:tailEnd/>
          </a:ln>
        </p:spPr>
      </p:pic>
      <p:sp>
        <p:nvSpPr>
          <p:cNvPr id="28" name="TextBox 27"/>
          <p:cNvSpPr txBox="1"/>
          <p:nvPr/>
        </p:nvSpPr>
        <p:spPr>
          <a:xfrm>
            <a:off x="3657600" y="6019800"/>
            <a:ext cx="184731" cy="400110"/>
          </a:xfrm>
          <a:prstGeom prst="rect">
            <a:avLst/>
          </a:prstGeom>
          <a:noFill/>
        </p:spPr>
        <p:txBody>
          <a:bodyPr wrap="none" rtlCol="0">
            <a:spAutoFit/>
          </a:bodyPr>
          <a:lstStyle/>
          <a:p>
            <a:endParaRPr lang="en-US" sz="2000" dirty="0">
              <a:latin typeface="Times New Roman" pitchFamily="18" charset="0"/>
              <a:cs typeface="Times New Roman" pitchFamily="18" charset="0"/>
            </a:endParaRPr>
          </a:p>
        </p:txBody>
      </p:sp>
      <p:sp>
        <p:nvSpPr>
          <p:cNvPr id="29" name="Rectangle 28"/>
          <p:cNvSpPr/>
          <p:nvPr/>
        </p:nvSpPr>
        <p:spPr>
          <a:xfrm>
            <a:off x="1650205" y="6313311"/>
            <a:ext cx="5843588" cy="430887"/>
          </a:xfrm>
          <a:prstGeom prst="rect">
            <a:avLst/>
          </a:prstGeom>
        </p:spPr>
        <p:txBody>
          <a:bodyPr wrap="square">
            <a:spAutoFit/>
          </a:bodyPr>
          <a:lstStyle/>
          <a:p>
            <a:pPr lvl="0" algn="ctr"/>
            <a:r>
              <a:rPr lang="en-US" sz="2100" b="1" dirty="0" err="1">
                <a:solidFill>
                  <a:srgbClr val="FFFF00"/>
                </a:solidFill>
                <a:latin typeface="Times New Roman" pitchFamily="18" charset="0"/>
                <a:cs typeface="Times New Roman" pitchFamily="18" charset="0"/>
              </a:rPr>
              <a:t>Tại</a:t>
            </a:r>
            <a:r>
              <a:rPr lang="en-US" sz="2100" b="1" dirty="0">
                <a:solidFill>
                  <a:srgbClr val="FFFF00"/>
                </a:solidFill>
                <a:latin typeface="Times New Roman" pitchFamily="18" charset="0"/>
                <a:cs typeface="Times New Roman" pitchFamily="18" charset="0"/>
              </a:rPr>
              <a:t> </a:t>
            </a:r>
            <a:r>
              <a:rPr lang="en-US" sz="2100" b="1" dirty="0" err="1">
                <a:solidFill>
                  <a:srgbClr val="FFFF00"/>
                </a:solidFill>
                <a:latin typeface="Times New Roman" pitchFamily="18" charset="0"/>
                <a:cs typeface="Times New Roman" pitchFamily="18" charset="0"/>
              </a:rPr>
              <a:t>sao</a:t>
            </a:r>
            <a:r>
              <a:rPr lang="en-US" sz="2100" b="1" dirty="0">
                <a:solidFill>
                  <a:srgbClr val="FFFF00"/>
                </a:solidFill>
                <a:latin typeface="Times New Roman" pitchFamily="18" charset="0"/>
                <a:cs typeface="Times New Roman" pitchFamily="18" charset="0"/>
              </a:rPr>
              <a:t> </a:t>
            </a:r>
            <a:r>
              <a:rPr lang="en-US" sz="2100" b="1" dirty="0" err="1">
                <a:solidFill>
                  <a:srgbClr val="FFFF00"/>
                </a:solidFill>
                <a:latin typeface="Times New Roman" pitchFamily="18" charset="0"/>
                <a:cs typeface="Times New Roman" pitchFamily="18" charset="0"/>
              </a:rPr>
              <a:t>tinh</a:t>
            </a:r>
            <a:r>
              <a:rPr lang="en-US" sz="2100" b="1" dirty="0">
                <a:solidFill>
                  <a:srgbClr val="FFFF00"/>
                </a:solidFill>
                <a:latin typeface="Times New Roman" pitchFamily="18" charset="0"/>
                <a:cs typeface="Times New Roman" pitchFamily="18" charset="0"/>
              </a:rPr>
              <a:t> </a:t>
            </a:r>
            <a:r>
              <a:rPr lang="en-US" sz="2100" b="1" dirty="0" err="1">
                <a:solidFill>
                  <a:srgbClr val="FFFF00"/>
                </a:solidFill>
                <a:latin typeface="Times New Roman" pitchFamily="18" charset="0"/>
                <a:cs typeface="Times New Roman" pitchFamily="18" charset="0"/>
              </a:rPr>
              <a:t>hoàn</a:t>
            </a:r>
            <a:r>
              <a:rPr lang="en-US" sz="2100" b="1" dirty="0">
                <a:solidFill>
                  <a:srgbClr val="FFFF00"/>
                </a:solidFill>
                <a:latin typeface="Times New Roman" pitchFamily="18" charset="0"/>
                <a:cs typeface="Times New Roman" pitchFamily="18" charset="0"/>
              </a:rPr>
              <a:t> </a:t>
            </a:r>
            <a:r>
              <a:rPr lang="en-US" sz="2100" b="1" dirty="0" err="1">
                <a:solidFill>
                  <a:srgbClr val="FFFF00"/>
                </a:solidFill>
                <a:latin typeface="Times New Roman" pitchFamily="18" charset="0"/>
                <a:cs typeface="Times New Roman" pitchFamily="18" charset="0"/>
              </a:rPr>
              <a:t>lại</a:t>
            </a:r>
            <a:r>
              <a:rPr lang="en-US" sz="2100" b="1" dirty="0">
                <a:solidFill>
                  <a:srgbClr val="FFFF00"/>
                </a:solidFill>
                <a:latin typeface="Times New Roman" pitchFamily="18" charset="0"/>
                <a:cs typeface="Times New Roman" pitchFamily="18" charset="0"/>
              </a:rPr>
              <a:t> </a:t>
            </a:r>
            <a:r>
              <a:rPr lang="en-US" sz="2100" b="1" dirty="0" err="1">
                <a:solidFill>
                  <a:srgbClr val="FFFF00"/>
                </a:solidFill>
                <a:latin typeface="Times New Roman" pitchFamily="18" charset="0"/>
                <a:cs typeface="Times New Roman" pitchFamily="18" charset="0"/>
              </a:rPr>
              <a:t>nằm</a:t>
            </a:r>
            <a:r>
              <a:rPr lang="en-US" sz="2100" b="1" dirty="0">
                <a:solidFill>
                  <a:srgbClr val="FFFF00"/>
                </a:solidFill>
                <a:latin typeface="Times New Roman" pitchFamily="18" charset="0"/>
                <a:cs typeface="Times New Roman" pitchFamily="18" charset="0"/>
              </a:rPr>
              <a:t> </a:t>
            </a:r>
            <a:r>
              <a:rPr lang="en-US" sz="2100" b="1" dirty="0" err="1">
                <a:solidFill>
                  <a:srgbClr val="FFFF00"/>
                </a:solidFill>
                <a:latin typeface="Times New Roman" pitchFamily="18" charset="0"/>
                <a:cs typeface="Times New Roman" pitchFamily="18" charset="0"/>
              </a:rPr>
              <a:t>ngoài</a:t>
            </a:r>
            <a:r>
              <a:rPr lang="en-US" sz="2100" b="1" dirty="0">
                <a:solidFill>
                  <a:srgbClr val="FFFF00"/>
                </a:solidFill>
                <a:latin typeface="Times New Roman" pitchFamily="18" charset="0"/>
                <a:cs typeface="Times New Roman" pitchFamily="18" charset="0"/>
              </a:rPr>
              <a:t> </a:t>
            </a:r>
            <a:r>
              <a:rPr lang="en-US" sz="2100" b="1" dirty="0" err="1">
                <a:solidFill>
                  <a:srgbClr val="FFFF00"/>
                </a:solidFill>
                <a:latin typeface="Times New Roman" pitchFamily="18" charset="0"/>
                <a:cs typeface="Times New Roman" pitchFamily="18" charset="0"/>
              </a:rPr>
              <a:t>khoang</a:t>
            </a:r>
            <a:r>
              <a:rPr lang="en-US" sz="2100" b="1" dirty="0">
                <a:solidFill>
                  <a:srgbClr val="FFFF00"/>
                </a:solidFill>
                <a:latin typeface="Times New Roman" pitchFamily="18" charset="0"/>
                <a:cs typeface="Times New Roman" pitchFamily="18" charset="0"/>
              </a:rPr>
              <a:t> </a:t>
            </a:r>
            <a:r>
              <a:rPr lang="en-US" sz="2100" b="1" dirty="0" err="1">
                <a:solidFill>
                  <a:srgbClr val="FFFF00"/>
                </a:solidFill>
                <a:latin typeface="Times New Roman" pitchFamily="18" charset="0"/>
                <a:cs typeface="Times New Roman" pitchFamily="18" charset="0"/>
              </a:rPr>
              <a:t>bụng</a:t>
            </a:r>
            <a:r>
              <a:rPr lang="en-US" sz="2100" b="1" dirty="0">
                <a:solidFill>
                  <a:srgbClr val="FFFF00"/>
                </a:solidFill>
                <a:latin typeface="Times New Roman" pitchFamily="18" charset="0"/>
                <a:cs typeface="Times New Roman" pitchFamily="18" charset="0"/>
              </a:rPr>
              <a:t>?</a:t>
            </a:r>
          </a:p>
        </p:txBody>
      </p:sp>
      <p:sp>
        <p:nvSpPr>
          <p:cNvPr id="31" name="Rectangle 30">
            <a:extLst>
              <a:ext uri="{FF2B5EF4-FFF2-40B4-BE49-F238E27FC236}">
                <a16:creationId xmlns:a16="http://schemas.microsoft.com/office/drawing/2014/main" id="{69CE9F55-4B8A-4499-9181-8824F583ACAA}"/>
              </a:ext>
            </a:extLst>
          </p:cNvPr>
          <p:cNvSpPr/>
          <p:nvPr/>
        </p:nvSpPr>
        <p:spPr>
          <a:xfrm>
            <a:off x="2462" y="177883"/>
            <a:ext cx="3403496" cy="923330"/>
          </a:xfrm>
          <a:prstGeom prst="rect">
            <a:avLst/>
          </a:prstGeom>
          <a:noFill/>
        </p:spPr>
        <p:txBody>
          <a:bodyPr wrap="none" lIns="91440" tIns="45720" rIns="91440" bIns="45720">
            <a:spAutoFit/>
          </a:bodyPr>
          <a:lstStyle/>
          <a:p>
            <a:pPr algn="ct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Em</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có</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biết</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386.Sự đi xuống của tinh hoàn - Atlas giải phẫu người- Frank H ...">
            <a:extLst>
              <a:ext uri="{FF2B5EF4-FFF2-40B4-BE49-F238E27FC236}">
                <a16:creationId xmlns:a16="http://schemas.microsoft.com/office/drawing/2014/main" id="{F408EF74-1C9C-4DD9-8D39-8924787C44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97" t="11556" r="49672" b="64150"/>
          <a:stretch/>
        </p:blipFill>
        <p:spPr bwMode="auto">
          <a:xfrm>
            <a:off x="37993" y="788156"/>
            <a:ext cx="3848206" cy="286944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386.Sự đi xuống của tinh hoàn - Atlas giải phẫu người- Frank H ...">
            <a:extLst>
              <a:ext uri="{FF2B5EF4-FFF2-40B4-BE49-F238E27FC236}">
                <a16:creationId xmlns:a16="http://schemas.microsoft.com/office/drawing/2014/main" id="{B5D476ED-44A5-45B0-B2CE-B0D98C55B8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515" t="11111" r="4017" b="58529"/>
          <a:stretch/>
        </p:blipFill>
        <p:spPr bwMode="auto">
          <a:xfrm>
            <a:off x="5295794" y="31955"/>
            <a:ext cx="3848206" cy="29214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386.Sự đi xuống của tinh hoàn - Atlas giải phẫu người- Frank H ...">
            <a:extLst>
              <a:ext uri="{FF2B5EF4-FFF2-40B4-BE49-F238E27FC236}">
                <a16:creationId xmlns:a16="http://schemas.microsoft.com/office/drawing/2014/main" id="{64825ACF-8B2F-458B-8A40-8F786D9B65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21" t="38094" r="48597" b="31017"/>
          <a:stretch/>
        </p:blipFill>
        <p:spPr bwMode="auto">
          <a:xfrm>
            <a:off x="5295794" y="3936568"/>
            <a:ext cx="3848206" cy="29214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386.Sự đi xuống của tinh hoàn - Atlas giải phẫu người- Frank H ...">
            <a:extLst>
              <a:ext uri="{FF2B5EF4-FFF2-40B4-BE49-F238E27FC236}">
                <a16:creationId xmlns:a16="http://schemas.microsoft.com/office/drawing/2014/main" id="{F940542D-F2BF-40CA-AC38-AF374D971B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211" t="55640" r="2491" b="11327"/>
          <a:stretch/>
        </p:blipFill>
        <p:spPr bwMode="auto">
          <a:xfrm>
            <a:off x="37993" y="3936568"/>
            <a:ext cx="3848205" cy="290222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1E968EC4-32CE-4DD6-890E-E14665B5DE3E}"/>
              </a:ext>
            </a:extLst>
          </p:cNvPr>
          <p:cNvCxnSpPr/>
          <p:nvPr/>
        </p:nvCxnSpPr>
        <p:spPr>
          <a:xfrm>
            <a:off x="3886198" y="2438400"/>
            <a:ext cx="1409596" cy="0"/>
          </a:xfrm>
          <a:prstGeom prst="straightConnector1">
            <a:avLst/>
          </a:prstGeom>
          <a:ln w="57150">
            <a:solidFill>
              <a:schemeClr val="bg1"/>
            </a:solidFill>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B2745633-816F-44EF-BDCA-31016D770C2B}"/>
              </a:ext>
            </a:extLst>
          </p:cNvPr>
          <p:cNvCxnSpPr>
            <a:cxnSpLocks/>
          </p:cNvCxnSpPr>
          <p:nvPr/>
        </p:nvCxnSpPr>
        <p:spPr>
          <a:xfrm>
            <a:off x="7305929" y="3018503"/>
            <a:ext cx="0" cy="762000"/>
          </a:xfrm>
          <a:prstGeom prst="straightConnector1">
            <a:avLst/>
          </a:prstGeom>
          <a:ln w="57150">
            <a:solidFill>
              <a:schemeClr val="bg1"/>
            </a:solidFill>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F0CBE25F-16A5-4CB7-B139-944CA3207611}"/>
              </a:ext>
            </a:extLst>
          </p:cNvPr>
          <p:cNvCxnSpPr>
            <a:cxnSpLocks/>
          </p:cNvCxnSpPr>
          <p:nvPr/>
        </p:nvCxnSpPr>
        <p:spPr>
          <a:xfrm flipH="1">
            <a:off x="3886198" y="5638800"/>
            <a:ext cx="1409596" cy="0"/>
          </a:xfrm>
          <a:prstGeom prst="straightConnector1">
            <a:avLst/>
          </a:prstGeom>
          <a:ln w="57150">
            <a:solidFill>
              <a:schemeClr val="bg1"/>
            </a:solidFill>
            <a:tailEnd type="triangle"/>
          </a:ln>
        </p:spPr>
        <p:style>
          <a:lnRef idx="3">
            <a:schemeClr val="accent2"/>
          </a:lnRef>
          <a:fillRef idx="0">
            <a:schemeClr val="accent2"/>
          </a:fillRef>
          <a:effectRef idx="2">
            <a:schemeClr val="accent2"/>
          </a:effectRef>
          <a:fontRef idx="minor">
            <a:schemeClr val="tx1"/>
          </a:fontRef>
        </p:style>
      </p:cxnSp>
      <p:sp>
        <p:nvSpPr>
          <p:cNvPr id="16" name="Rectangle 15">
            <a:extLst>
              <a:ext uri="{FF2B5EF4-FFF2-40B4-BE49-F238E27FC236}">
                <a16:creationId xmlns:a16="http://schemas.microsoft.com/office/drawing/2014/main" id="{B9081D3F-9829-4E41-8DAF-DA094975CE7B}"/>
              </a:ext>
            </a:extLst>
          </p:cNvPr>
          <p:cNvSpPr/>
          <p:nvPr/>
        </p:nvSpPr>
        <p:spPr>
          <a:xfrm>
            <a:off x="-36871" y="-24581"/>
            <a:ext cx="3403496" cy="923330"/>
          </a:xfrm>
          <a:prstGeom prst="rect">
            <a:avLst/>
          </a:prstGeom>
          <a:noFill/>
        </p:spPr>
        <p:txBody>
          <a:bodyPr wrap="none" lIns="91440" tIns="45720" rIns="91440" bIns="45720">
            <a:spAutoFit/>
          </a:bodyPr>
          <a:lstStyle/>
          <a:p>
            <a:pPr algn="ct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Em</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có</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biết</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907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ỆNH TINH HOÀN ẨN">
            <a:extLst>
              <a:ext uri="{FF2B5EF4-FFF2-40B4-BE49-F238E27FC236}">
                <a16:creationId xmlns:a16="http://schemas.microsoft.com/office/drawing/2014/main" id="{52FCEEEB-9D67-476A-9667-E7C11FC7A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25910"/>
            <a:ext cx="8534400" cy="6019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9C52B40-D341-42E4-AB67-710FDDD05A5F}"/>
              </a:ext>
            </a:extLst>
          </p:cNvPr>
          <p:cNvSpPr/>
          <p:nvPr/>
        </p:nvSpPr>
        <p:spPr>
          <a:xfrm>
            <a:off x="2462" y="0"/>
            <a:ext cx="3403496" cy="923330"/>
          </a:xfrm>
          <a:prstGeom prst="rect">
            <a:avLst/>
          </a:prstGeom>
          <a:noFill/>
        </p:spPr>
        <p:txBody>
          <a:bodyPr wrap="none" lIns="91440" tIns="45720" rIns="91440" bIns="45720">
            <a:spAutoFit/>
          </a:bodyPr>
          <a:lstStyle/>
          <a:p>
            <a:pPr algn="ct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Em</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có</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biết</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821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essi tiết lộ bí quyết đá phạt - VnExpress Thể thao">
            <a:extLst>
              <a:ext uri="{FF2B5EF4-FFF2-40B4-BE49-F238E27FC236}">
                <a16:creationId xmlns:a16="http://schemas.microsoft.com/office/drawing/2014/main" id="{94D5FFEC-0FC5-4914-9452-3BEBB9FB4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276350"/>
            <a:ext cx="7143750" cy="4305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B7F9551-BA3C-4128-A975-DB97CF4889A4}"/>
              </a:ext>
            </a:extLst>
          </p:cNvPr>
          <p:cNvSpPr/>
          <p:nvPr/>
        </p:nvSpPr>
        <p:spPr>
          <a:xfrm>
            <a:off x="0" y="5791200"/>
            <a:ext cx="8991600" cy="707886"/>
          </a:xfrm>
          <a:prstGeom prst="rect">
            <a:avLst/>
          </a:prstGeom>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Do </a:t>
            </a:r>
            <a:r>
              <a:rPr lang="en-US" sz="2000" b="1" dirty="0" err="1">
                <a:solidFill>
                  <a:schemeClr val="bg1"/>
                </a:solidFill>
                <a:latin typeface="Times New Roman" pitchFamily="18" charset="0"/>
                <a:cs typeface="Times New Roman" pitchFamily="18" charset="0"/>
              </a:rPr>
              <a:t>tinh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hoàn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nằm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ngoài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cơ</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thể</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cần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phải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giữ</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gìn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những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đập</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gây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chấn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thương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có</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thể</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ảnh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hưởng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đến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việc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sản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xuất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tinh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trùng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vô</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sinh</a:t>
            </a:r>
            <a:r>
              <a:rPr lang="en-US" sz="2000" b="1" dirty="0">
                <a:solidFill>
                  <a:schemeClr val="bg1"/>
                </a:solidFill>
                <a:latin typeface="Times New Roman" pitchFamily="18" charset="0"/>
                <a:cs typeface="Times New Roman" pitchFamily="18" charset="0"/>
              </a:rPr>
              <a:t>).</a:t>
            </a:r>
          </a:p>
        </p:txBody>
      </p:sp>
      <p:sp>
        <p:nvSpPr>
          <p:cNvPr id="5" name="Rectangle 4">
            <a:extLst>
              <a:ext uri="{FF2B5EF4-FFF2-40B4-BE49-F238E27FC236}">
                <a16:creationId xmlns:a16="http://schemas.microsoft.com/office/drawing/2014/main" id="{974E0058-A481-4DCB-BE79-486947B8DEC5}"/>
              </a:ext>
            </a:extLst>
          </p:cNvPr>
          <p:cNvSpPr/>
          <p:nvPr/>
        </p:nvSpPr>
        <p:spPr>
          <a:xfrm>
            <a:off x="2462" y="177883"/>
            <a:ext cx="3403496" cy="923330"/>
          </a:xfrm>
          <a:prstGeom prst="rect">
            <a:avLst/>
          </a:prstGeom>
          <a:noFill/>
        </p:spPr>
        <p:txBody>
          <a:bodyPr wrap="none" lIns="91440" tIns="45720" rIns="91440" bIns="45720">
            <a:spAutoFit/>
          </a:bodyPr>
          <a:lstStyle/>
          <a:p>
            <a:pPr algn="ct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Em</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có</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biết</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218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ậu bạn trường Trần Đại Nghĩa với nụ cười má lúm gây sốt: Điển ...">
            <a:extLst>
              <a:ext uri="{FF2B5EF4-FFF2-40B4-BE49-F238E27FC236}">
                <a16:creationId xmlns:a16="http://schemas.microsoft.com/office/drawing/2014/main" id="{BCB88456-7AC2-48EA-9BFF-BA2076023AF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000"/>
          <a:stretch/>
        </p:blipFill>
        <p:spPr bwMode="auto">
          <a:xfrm>
            <a:off x="3452837" y="639548"/>
            <a:ext cx="4570413" cy="6172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0CFC6B2-665C-483B-84A2-4D969F080644}"/>
              </a:ext>
            </a:extLst>
          </p:cNvPr>
          <p:cNvSpPr/>
          <p:nvPr/>
        </p:nvSpPr>
        <p:spPr>
          <a:xfrm>
            <a:off x="2462" y="177883"/>
            <a:ext cx="3403496" cy="923330"/>
          </a:xfrm>
          <a:prstGeom prst="rect">
            <a:avLst/>
          </a:prstGeom>
          <a:noFill/>
        </p:spPr>
        <p:txBody>
          <a:bodyPr wrap="none" lIns="91440" tIns="45720" rIns="91440" bIns="45720">
            <a:spAutoFit/>
          </a:bodyPr>
          <a:lstStyle/>
          <a:p>
            <a:pPr algn="ct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Em</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có</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biết</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569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657600" y="6019800"/>
            <a:ext cx="184731" cy="400110"/>
          </a:xfrm>
          <a:prstGeom prst="rect">
            <a:avLst/>
          </a:prstGeom>
          <a:noFill/>
        </p:spPr>
        <p:txBody>
          <a:bodyPr wrap="none" rtlCol="0">
            <a:spAutoFit/>
          </a:bodyPr>
          <a:lstStyle/>
          <a:p>
            <a:endParaRPr lang="en-US" sz="2000" dirty="0">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68E9E499-360C-4F00-9EB6-A41C1FF4A0E9}"/>
              </a:ext>
            </a:extLst>
          </p:cNvPr>
          <p:cNvSpPr/>
          <p:nvPr/>
        </p:nvSpPr>
        <p:spPr>
          <a:xfrm>
            <a:off x="0" y="1212783"/>
            <a:ext cx="9144000" cy="1323439"/>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 Bao </a:t>
            </a:r>
            <a:r>
              <a:rPr lang="en-US" sz="2000" b="1" dirty="0" err="1">
                <a:solidFill>
                  <a:schemeClr val="bg1"/>
                </a:solidFill>
                <a:latin typeface="Times New Roman" panose="02020603050405020304" pitchFamily="18" charset="0"/>
                <a:cs typeface="Times New Roman" panose="02020603050405020304" pitchFamily="18" charset="0"/>
              </a:rPr>
              <a:t>quy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đầu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là</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lớp</a:t>
            </a:r>
            <a:r>
              <a:rPr lang="en-US" sz="2000" b="1" dirty="0">
                <a:solidFill>
                  <a:schemeClr val="bg1"/>
                </a:solidFill>
                <a:latin typeface="Times New Roman" panose="02020603050405020304" pitchFamily="18" charset="0"/>
                <a:cs typeface="Times New Roman" panose="02020603050405020304" pitchFamily="18" charset="0"/>
              </a:rPr>
              <a:t> da </a:t>
            </a:r>
            <a:r>
              <a:rPr lang="en-US" sz="2000" b="1" dirty="0" err="1">
                <a:solidFill>
                  <a:schemeClr val="bg1"/>
                </a:solidFill>
                <a:latin typeface="Times New Roman" panose="02020603050405020304" pitchFamily="18" charset="0"/>
                <a:cs typeface="Times New Roman" panose="02020603050405020304" pitchFamily="18" charset="0"/>
              </a:rPr>
              <a:t>mỏng</a:t>
            </a:r>
            <a:r>
              <a:rPr lang="en-US" sz="2000" b="1" dirty="0">
                <a:solidFill>
                  <a:schemeClr val="bg1"/>
                </a:solidFill>
                <a:latin typeface="Times New Roman" panose="02020603050405020304" pitchFamily="18" charset="0"/>
                <a:cs typeface="Times New Roman" panose="02020603050405020304" pitchFamily="18" charset="0"/>
              </a:rPr>
              <a:t> </a:t>
            </a:r>
            <a:r>
              <a:rPr lang="vi-VN" sz="2000" b="1" dirty="0">
                <a:solidFill>
                  <a:schemeClr val="bg1"/>
                </a:solidFill>
                <a:latin typeface="Times New Roman" panose="02020603050405020304" pitchFamily="18" charset="0"/>
                <a:cs typeface="Times New Roman" panose="02020603050405020304" pitchFamily="18" charset="0"/>
              </a:rPr>
              <a:t> bao bọc lấy quy đầu.</a:t>
            </a:r>
            <a:r>
              <a:rPr lang="en-US" sz="2000" b="1" dirty="0">
                <a:solidFill>
                  <a:schemeClr val="bg1"/>
                </a:solidFill>
                <a:latin typeface="Times New Roman" panose="02020603050405020304" pitchFamily="18" charset="0"/>
                <a:cs typeface="Times New Roman" panose="02020603050405020304" pitchFamily="18" charset="0"/>
              </a:rPr>
              <a:t> </a:t>
            </a:r>
            <a:r>
              <a:rPr lang="vi-VN" sz="2000" b="1" dirty="0">
                <a:solidFill>
                  <a:schemeClr val="bg1"/>
                </a:solidFill>
                <a:latin typeface="Times New Roman" panose="02020603050405020304" pitchFamily="18" charset="0"/>
                <a:cs typeface="Times New Roman" panose="02020603050405020304" pitchFamily="18" charset="0"/>
              </a:rPr>
              <a:t>Gần như 100% trẻ em nam sinh ra đều có da bao quy đầu bó lấy quy đầu dương vật. Khi lớn lên, lớp da này sẽ tự tuột xuống để lộ đầu dương vật và lỗ niệu đạo, giúp nam giới dễ dàng vệ sinh “cậu nhỏ”</a:t>
            </a:r>
            <a:r>
              <a:rPr lang="en-US" sz="2000" b="1" dirty="0">
                <a:solidFill>
                  <a:schemeClr val="bg1"/>
                </a:solidFill>
                <a:latin typeface="Times New Roman" panose="02020603050405020304" pitchFamily="18" charset="0"/>
                <a:cs typeface="Times New Roman" panose="02020603050405020304" pitchFamily="18" charset="0"/>
              </a:rPr>
              <a:t> .</a:t>
            </a:r>
          </a:p>
        </p:txBody>
      </p:sp>
      <p:sp>
        <p:nvSpPr>
          <p:cNvPr id="21" name="Rectangle 20">
            <a:extLst>
              <a:ext uri="{FF2B5EF4-FFF2-40B4-BE49-F238E27FC236}">
                <a16:creationId xmlns:a16="http://schemas.microsoft.com/office/drawing/2014/main" id="{E4840F49-CF19-44F3-A179-428B9F9D10CB}"/>
              </a:ext>
            </a:extLst>
          </p:cNvPr>
          <p:cNvSpPr/>
          <p:nvPr/>
        </p:nvSpPr>
        <p:spPr>
          <a:xfrm>
            <a:off x="2462" y="177883"/>
            <a:ext cx="3403496" cy="923330"/>
          </a:xfrm>
          <a:prstGeom prst="rect">
            <a:avLst/>
          </a:prstGeom>
          <a:noFill/>
        </p:spPr>
        <p:txBody>
          <a:bodyPr wrap="none" lIns="91440" tIns="45720" rIns="91440" bIns="45720">
            <a:spAutoFit/>
          </a:bodyPr>
          <a:lstStyle/>
          <a:p>
            <a:pPr algn="ct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Em</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có</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biết</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4C7DC38-B779-4859-B559-5A0F9B74F67A}"/>
              </a:ext>
            </a:extLst>
          </p:cNvPr>
          <p:cNvPicPr>
            <a:picLocks noChangeAspect="1"/>
          </p:cNvPicPr>
          <p:nvPr/>
        </p:nvPicPr>
        <p:blipFill>
          <a:blip r:embed="rId3"/>
          <a:stretch>
            <a:fillRect/>
          </a:stretch>
        </p:blipFill>
        <p:spPr>
          <a:xfrm>
            <a:off x="1632155" y="2903628"/>
            <a:ext cx="5715000" cy="3362325"/>
          </a:xfrm>
          <a:prstGeom prst="rect">
            <a:avLst/>
          </a:prstGeom>
        </p:spPr>
      </p:pic>
      <p:sp>
        <p:nvSpPr>
          <p:cNvPr id="4" name="Rectangle 3">
            <a:extLst>
              <a:ext uri="{FF2B5EF4-FFF2-40B4-BE49-F238E27FC236}">
                <a16:creationId xmlns:a16="http://schemas.microsoft.com/office/drawing/2014/main" id="{D164E22C-6D26-4164-A5B6-3AC03A0AB896}"/>
              </a:ext>
            </a:extLst>
          </p:cNvPr>
          <p:cNvSpPr/>
          <p:nvPr/>
        </p:nvSpPr>
        <p:spPr>
          <a:xfrm>
            <a:off x="3749965" y="4038600"/>
            <a:ext cx="1126835" cy="533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25" name="Picture 4" descr="HƠN 90% TRẺ EM CÓ THỂ BỊ HẸP BAO QUY ĐẦU, CÓ CẦN ĐIỀU TRỊ HAY KHÔNG?">
            <a:extLst>
              <a:ext uri="{FF2B5EF4-FFF2-40B4-BE49-F238E27FC236}">
                <a16:creationId xmlns:a16="http://schemas.microsoft.com/office/drawing/2014/main" id="{48E269F3-2DF4-4CC9-B507-1769DC2DD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7071" y="2890837"/>
            <a:ext cx="5715000" cy="3362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le genital system, drawing - Stock Image - C021/8632 - Science ...">
            <a:extLst>
              <a:ext uri="{FF2B5EF4-FFF2-40B4-BE49-F238E27FC236}">
                <a16:creationId xmlns:a16="http://schemas.microsoft.com/office/drawing/2014/main" id="{9DEAF49C-A928-4468-BF7F-C87840620A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00" t="20390" r="3713" b="4207"/>
          <a:stretch/>
        </p:blipFill>
        <p:spPr bwMode="auto">
          <a:xfrm>
            <a:off x="-28680" y="0"/>
            <a:ext cx="9172680" cy="563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a:extLst>
              <a:ext uri="{FF2B5EF4-FFF2-40B4-BE49-F238E27FC236}">
                <a16:creationId xmlns:a16="http://schemas.microsoft.com/office/drawing/2014/main" id="{4AE627BC-F6C8-4026-A1D7-1E64AD8A0182}"/>
              </a:ext>
            </a:extLst>
          </p:cNvPr>
          <p:cNvSpPr txBox="1">
            <a:spLocks noChangeArrowheads="1"/>
          </p:cNvSpPr>
          <p:nvPr/>
        </p:nvSpPr>
        <p:spPr bwMode="auto">
          <a:xfrm>
            <a:off x="723900" y="5943600"/>
            <a:ext cx="7696200" cy="769441"/>
          </a:xfrm>
          <a:prstGeom prst="rect">
            <a:avLst/>
          </a:prstGeom>
          <a:noFill/>
          <a:ln w="9525">
            <a:noFill/>
            <a:miter lim="800000"/>
            <a:headEnd/>
            <a:tailEnd/>
          </a:ln>
        </p:spPr>
        <p:txBody>
          <a:bodyPr wrap="square">
            <a:spAutoFit/>
          </a:bodyPr>
          <a:lstStyle/>
          <a:p>
            <a:pPr algn="ctr"/>
            <a:r>
              <a:rPr lang="en-US" sz="2200" b="1" dirty="0" err="1">
                <a:solidFill>
                  <a:srgbClr val="FFFF00"/>
                </a:solidFill>
                <a:latin typeface="Times New Roman" pitchFamily="18" charset="0"/>
                <a:cs typeface="Times New Roman" pitchFamily="18" charset="0"/>
              </a:rPr>
              <a:t>Trong</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các</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bộ</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phận</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của</a:t>
            </a:r>
            <a:r>
              <a:rPr lang="en-US" sz="2200" b="1" dirty="0">
                <a:solidFill>
                  <a:srgbClr val="FFFF00"/>
                </a:solidFill>
                <a:latin typeface="Times New Roman" pitchFamily="18" charset="0"/>
                <a:cs typeface="Times New Roman" pitchFamily="18" charset="0"/>
              </a:rPr>
              <a:t> c</a:t>
            </a:r>
            <a:r>
              <a:rPr lang="vi-VN" sz="2200" b="1" dirty="0">
                <a:solidFill>
                  <a:srgbClr val="FFFF00"/>
                </a:solidFill>
                <a:latin typeface="Times New Roman" pitchFamily="18" charset="0"/>
                <a:cs typeface="Times New Roman" pitchFamily="18" charset="0"/>
              </a:rPr>
              <a:t>ơ</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quan</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sinh</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dục</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nam</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bộ</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phận</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nào</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quan</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trọng</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nhất</a:t>
            </a:r>
            <a:r>
              <a:rPr lang="en-US" sz="2200" b="1" dirty="0">
                <a:solidFill>
                  <a:srgbClr val="FFFF00"/>
                </a:solidFill>
                <a:latin typeface="Times New Roman" pitchFamily="18" charset="0"/>
                <a:cs typeface="Times New Roman" pitchFamily="18" charset="0"/>
              </a:rPr>
              <a:t>?</a:t>
            </a:r>
          </a:p>
        </p:txBody>
      </p:sp>
    </p:spTree>
    <p:extLst>
      <p:ext uri="{BB962C8B-B14F-4D97-AF65-F5344CB8AC3E}">
        <p14:creationId xmlns:p14="http://schemas.microsoft.com/office/powerpoint/2010/main" val="126807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WordArt 4"/>
          <p:cNvSpPr>
            <a:spLocks noChangeArrowheads="1" noChangeShapeType="1" noTextEdit="1"/>
          </p:cNvSpPr>
          <p:nvPr/>
        </p:nvSpPr>
        <p:spPr bwMode="auto">
          <a:xfrm>
            <a:off x="2057400" y="228600"/>
            <a:ext cx="4953000" cy="609600"/>
          </a:xfrm>
          <a:prstGeom prst="rect">
            <a:avLst/>
          </a:prstGeom>
          <a:noFill/>
        </p:spPr>
        <p:txBody>
          <a:bodyPr wrap="none" fromWordArt="1">
            <a:prstTxWarp prst="textPlain">
              <a:avLst>
                <a:gd name="adj" fmla="val 50000"/>
              </a:avLst>
            </a:prstTxWarp>
          </a:bodyPr>
          <a:lstStyle/>
          <a:p>
            <a:pPr algn="ctr"/>
            <a:r>
              <a:rPr lang="en-US"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KIỂM TRA BÀI CŨ</a:t>
            </a:r>
          </a:p>
        </p:txBody>
      </p:sp>
      <p:pic>
        <p:nvPicPr>
          <p:cNvPr id="8" name="Picture 54" descr="question_pop_up_from_box_rotate_hg_clr"/>
          <p:cNvPicPr>
            <a:picLocks noChangeAspect="1" noChangeArrowheads="1" noCrop="1"/>
          </p:cNvPicPr>
          <p:nvPr/>
        </p:nvPicPr>
        <p:blipFill>
          <a:blip r:embed="rId3"/>
          <a:srcRect/>
          <a:stretch>
            <a:fillRect/>
          </a:stretch>
        </p:blipFill>
        <p:spPr bwMode="auto">
          <a:xfrm>
            <a:off x="76200" y="990600"/>
            <a:ext cx="838200" cy="990600"/>
          </a:xfrm>
          <a:prstGeom prst="rect">
            <a:avLst/>
          </a:prstGeom>
          <a:noFill/>
          <a:ln w="9525">
            <a:noFill/>
            <a:miter lim="800000"/>
            <a:headEnd/>
            <a:tailEnd/>
          </a:ln>
        </p:spPr>
      </p:pic>
      <p:sp>
        <p:nvSpPr>
          <p:cNvPr id="9" name="TextBox 8"/>
          <p:cNvSpPr txBox="1"/>
          <p:nvPr/>
        </p:nvSpPr>
        <p:spPr>
          <a:xfrm>
            <a:off x="838200" y="1143000"/>
            <a:ext cx="7086600" cy="461665"/>
          </a:xfrm>
          <a:prstGeom prst="rect">
            <a:avLst/>
          </a:prstGeom>
          <a:noFill/>
        </p:spPr>
        <p:txBody>
          <a:bodyPr wrap="square" rtlCol="0">
            <a:spAutoFit/>
          </a:bodyPr>
          <a:lstStyle/>
          <a:p>
            <a:r>
              <a:rPr lang="en-US" sz="2400" b="1" dirty="0" err="1">
                <a:solidFill>
                  <a:srgbClr val="FFFF00"/>
                </a:solidFill>
                <a:latin typeface="Times New Roman" pitchFamily="18" charset="0"/>
                <a:cs typeface="Times New Roman" pitchFamily="18" charset="0"/>
              </a:rPr>
              <a:t>Kể</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tên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các</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hệ</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cơ</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quan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đã</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học</a:t>
            </a:r>
            <a:r>
              <a:rPr lang="vi-VN" sz="2400" b="1" dirty="0">
                <a:solidFill>
                  <a:srgbClr val="FFFF00"/>
                </a:solidFill>
                <a:latin typeface="Times New Roman" pitchFamily="18" charset="0"/>
                <a:cs typeface="Times New Roman" pitchFamily="18" charset="0"/>
              </a:rPr>
              <a:t>?</a:t>
            </a:r>
          </a:p>
        </p:txBody>
      </p:sp>
      <p:sp>
        <p:nvSpPr>
          <p:cNvPr id="3" name="Rectangle 2">
            <a:extLst>
              <a:ext uri="{FF2B5EF4-FFF2-40B4-BE49-F238E27FC236}">
                <a16:creationId xmlns:a16="http://schemas.microsoft.com/office/drawing/2014/main" id="{04A062F1-1FCA-48EE-8BC1-99E1B8E8DF36}"/>
              </a:ext>
            </a:extLst>
          </p:cNvPr>
          <p:cNvSpPr/>
          <p:nvPr/>
        </p:nvSpPr>
        <p:spPr>
          <a:xfrm>
            <a:off x="-96376" y="5616677"/>
            <a:ext cx="1525754" cy="369332"/>
          </a:xfrm>
          <a:prstGeom prst="rect">
            <a:avLst/>
          </a:prstGeom>
        </p:spPr>
        <p:txBody>
          <a:bodyPr wrap="square">
            <a:spAutoFit/>
          </a:bodyPr>
          <a:lstStyle/>
          <a:p>
            <a:r>
              <a:rPr lang="en-US" b="1" dirty="0" err="1">
                <a:solidFill>
                  <a:schemeClr val="bg1"/>
                </a:solidFill>
                <a:latin typeface="Times New Roman" pitchFamily="18" charset="0"/>
                <a:cs typeface="Times New Roman" pitchFamily="18" charset="0"/>
              </a:rPr>
              <a:t>Vận</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động</a:t>
            </a:r>
            <a:endParaRPr lang="en-US" b="1" dirty="0">
              <a:solidFill>
                <a:schemeClr val="bg1"/>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71845CD3-E958-4635-B338-DE9A41C0931E}"/>
              </a:ext>
            </a:extLst>
          </p:cNvPr>
          <p:cNvPicPr>
            <a:picLocks noChangeAspect="1"/>
          </p:cNvPicPr>
          <p:nvPr/>
        </p:nvPicPr>
        <p:blipFill>
          <a:blip r:embed="rId4" cstate="print">
            <a:clrChange>
              <a:clrFrom>
                <a:srgbClr val="EFF7F7"/>
              </a:clrFrom>
              <a:clrTo>
                <a:srgbClr val="EFF7F7">
                  <a:alpha val="0"/>
                </a:srgbClr>
              </a:clrTo>
            </a:clrChange>
            <a:extLst>
              <a:ext uri="{28A0092B-C50C-407E-A947-70E740481C1C}">
                <a14:useLocalDpi xmlns:a14="http://schemas.microsoft.com/office/drawing/2010/main" val="0"/>
              </a:ext>
            </a:extLst>
          </a:blip>
          <a:stretch>
            <a:fillRect/>
          </a:stretch>
        </p:blipFill>
        <p:spPr>
          <a:xfrm>
            <a:off x="-76279" y="1951252"/>
            <a:ext cx="1166393" cy="3726877"/>
          </a:xfrm>
          <a:prstGeom prst="rect">
            <a:avLst/>
          </a:prstGeom>
        </p:spPr>
      </p:pic>
      <p:grpSp>
        <p:nvGrpSpPr>
          <p:cNvPr id="12" name="Group 11">
            <a:extLst>
              <a:ext uri="{FF2B5EF4-FFF2-40B4-BE49-F238E27FC236}">
                <a16:creationId xmlns:a16="http://schemas.microsoft.com/office/drawing/2014/main" id="{1936582D-9842-43E0-88FE-FF4E169C708C}"/>
              </a:ext>
            </a:extLst>
          </p:cNvPr>
          <p:cNvGrpSpPr/>
          <p:nvPr/>
        </p:nvGrpSpPr>
        <p:grpSpPr>
          <a:xfrm>
            <a:off x="983906" y="1868396"/>
            <a:ext cx="1166392" cy="3860715"/>
            <a:chOff x="2118369" y="838863"/>
            <a:chExt cx="1897039" cy="5316537"/>
          </a:xfrm>
        </p:grpSpPr>
        <p:pic>
          <p:nvPicPr>
            <p:cNvPr id="13" name="Picture 12" descr="Káº¿t quáº£ hÃ¬nh áº£nh cho SYSTEMS IN THE BODY BODY">
              <a:extLst>
                <a:ext uri="{FF2B5EF4-FFF2-40B4-BE49-F238E27FC236}">
                  <a16:creationId xmlns:a16="http://schemas.microsoft.com/office/drawing/2014/main" id="{3FB5C5F0-4906-49DE-B1A8-DEB0EBD0174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3067" r="51374"/>
            <a:stretch/>
          </p:blipFill>
          <p:spPr bwMode="auto">
            <a:xfrm>
              <a:off x="2118369" y="838863"/>
              <a:ext cx="1897039" cy="53165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9AF2171-A3A3-4789-BFC7-F2F8A2C1D2CA}"/>
                </a:ext>
              </a:extLst>
            </p:cNvPr>
            <p:cNvPicPr>
              <a:picLocks noChangeAspect="1"/>
            </p:cNvPicPr>
            <p:nvPr/>
          </p:nvPicPr>
          <p:blipFill>
            <a:blip r:embed="rId6" cstate="print">
              <a:clrChange>
                <a:clrFrom>
                  <a:srgbClr val="D0D0D0"/>
                </a:clrFrom>
                <a:clrTo>
                  <a:srgbClr val="D0D0D0">
                    <a:alpha val="0"/>
                  </a:srgbClr>
                </a:clrTo>
              </a:clrChange>
              <a:extLst>
                <a:ext uri="{28A0092B-C50C-407E-A947-70E740481C1C}">
                  <a14:useLocalDpi xmlns:a14="http://schemas.microsoft.com/office/drawing/2010/main" val="0"/>
                </a:ext>
              </a:extLst>
            </a:blip>
            <a:stretch>
              <a:fillRect/>
            </a:stretch>
          </p:blipFill>
          <p:spPr>
            <a:xfrm rot="19140739">
              <a:off x="2700062" y="2191272"/>
              <a:ext cx="875359" cy="470011"/>
            </a:xfrm>
            <a:prstGeom prst="rect">
              <a:avLst/>
            </a:prstGeom>
          </p:spPr>
        </p:pic>
      </p:grpSp>
      <p:pic>
        <p:nvPicPr>
          <p:cNvPr id="16" name="Picture 15" descr="Káº¿t quáº£ hÃ¬nh áº£nh cho SYSTEMS IN THE BODY BODY">
            <a:extLst>
              <a:ext uri="{FF2B5EF4-FFF2-40B4-BE49-F238E27FC236}">
                <a16:creationId xmlns:a16="http://schemas.microsoft.com/office/drawing/2014/main" id="{61614035-19AF-4DDD-838E-5EA5E9C16E7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64707" r="19622"/>
          <a:stretch/>
        </p:blipFill>
        <p:spPr bwMode="auto">
          <a:xfrm>
            <a:off x="3495360" y="1868396"/>
            <a:ext cx="1226181" cy="3944676"/>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10" descr="Káº¿t quáº£ hÃ¬nh áº£nh cho SYSTEMS IN THE BODY BODY">
            <a:extLst>
              <a:ext uri="{FF2B5EF4-FFF2-40B4-BE49-F238E27FC236}">
                <a16:creationId xmlns:a16="http://schemas.microsoft.com/office/drawing/2014/main" id="{E9590382-3030-416C-B179-79CDEE6C59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10" descr="Káº¿t quáº£ hÃ¬nh áº£nh cho SYSTEMS IN THE BODY BODY">
            <a:extLst>
              <a:ext uri="{FF2B5EF4-FFF2-40B4-BE49-F238E27FC236}">
                <a16:creationId xmlns:a16="http://schemas.microsoft.com/office/drawing/2014/main" id="{E9E31083-D011-4750-9E57-FF42F6B5E77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9" name="Group 18">
            <a:extLst>
              <a:ext uri="{FF2B5EF4-FFF2-40B4-BE49-F238E27FC236}">
                <a16:creationId xmlns:a16="http://schemas.microsoft.com/office/drawing/2014/main" id="{13FD99CD-2CBD-4F32-9A71-92B7953902AC}"/>
              </a:ext>
            </a:extLst>
          </p:cNvPr>
          <p:cNvGrpSpPr/>
          <p:nvPr/>
        </p:nvGrpSpPr>
        <p:grpSpPr>
          <a:xfrm>
            <a:off x="2210625" y="1842352"/>
            <a:ext cx="1211971" cy="3944676"/>
            <a:chOff x="5604363" y="1017209"/>
            <a:chExt cx="1910686" cy="5316537"/>
          </a:xfrm>
        </p:grpSpPr>
        <p:pic>
          <p:nvPicPr>
            <p:cNvPr id="20" name="Picture 19" descr="Káº¿t quáº£ hÃ¬nh áº£nh cho SYSTEMS IN THE BODY BODY">
              <a:extLst>
                <a:ext uri="{FF2B5EF4-FFF2-40B4-BE49-F238E27FC236}">
                  <a16:creationId xmlns:a16="http://schemas.microsoft.com/office/drawing/2014/main" id="{703151F8-69E4-46E1-B789-A243CE095D04}"/>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8719" r="35610"/>
            <a:stretch/>
          </p:blipFill>
          <p:spPr bwMode="auto">
            <a:xfrm>
              <a:off x="5604363" y="1017209"/>
              <a:ext cx="1910686" cy="53165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3E2577C-91D7-4604-818F-7F0A95C77BA4}"/>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84623" y="2039051"/>
              <a:ext cx="840537" cy="831790"/>
            </a:xfrm>
            <a:prstGeom prst="rect">
              <a:avLst/>
            </a:prstGeom>
          </p:spPr>
        </p:pic>
      </p:grpSp>
      <p:pic>
        <p:nvPicPr>
          <p:cNvPr id="23" name="Picture 22">
            <a:extLst>
              <a:ext uri="{FF2B5EF4-FFF2-40B4-BE49-F238E27FC236}">
                <a16:creationId xmlns:a16="http://schemas.microsoft.com/office/drawing/2014/main" id="{9E285401-C5B2-4EF1-AE77-F7AA9C1570CC}"/>
              </a:ext>
            </a:extLst>
          </p:cNvPr>
          <p:cNvPicPr>
            <a:picLocks noChangeAspect="1"/>
          </p:cNvPicPr>
          <p:nvPr/>
        </p:nvPicPr>
        <p:blipFill rotWithShape="1">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rightnessContrast bright="20000" contrast="-40000"/>
                    </a14:imgEffect>
                  </a14:imgLayer>
                </a14:imgProps>
              </a:ext>
            </a:extLst>
          </a:blip>
          <a:srcRect l="21477" t="48602" r="67136" b="18400"/>
          <a:stretch/>
        </p:blipFill>
        <p:spPr>
          <a:xfrm>
            <a:off x="4758281" y="2003340"/>
            <a:ext cx="1226181" cy="3674789"/>
          </a:xfrm>
          <a:prstGeom prst="rect">
            <a:avLst/>
          </a:prstGeom>
        </p:spPr>
      </p:pic>
      <p:pic>
        <p:nvPicPr>
          <p:cNvPr id="25" name="Picture 24">
            <a:extLst>
              <a:ext uri="{FF2B5EF4-FFF2-40B4-BE49-F238E27FC236}">
                <a16:creationId xmlns:a16="http://schemas.microsoft.com/office/drawing/2014/main" id="{B00BE803-A780-420D-B361-A9924ED124D5}"/>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8727" y="2171592"/>
            <a:ext cx="1147080" cy="3434943"/>
          </a:xfrm>
          <a:prstGeom prst="rect">
            <a:avLst/>
          </a:prstGeom>
        </p:spPr>
      </p:pic>
      <p:pic>
        <p:nvPicPr>
          <p:cNvPr id="5" name="Picture 4">
            <a:extLst>
              <a:ext uri="{FF2B5EF4-FFF2-40B4-BE49-F238E27FC236}">
                <a16:creationId xmlns:a16="http://schemas.microsoft.com/office/drawing/2014/main" id="{51E68929-37C4-463D-BE39-805FDCD0E60C}"/>
              </a:ext>
            </a:extLst>
          </p:cNvPr>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24575" r="26082"/>
          <a:stretch/>
        </p:blipFill>
        <p:spPr>
          <a:xfrm>
            <a:off x="7688091" y="2033234"/>
            <a:ext cx="1276187" cy="3711660"/>
          </a:xfrm>
          <a:prstGeom prst="rect">
            <a:avLst/>
          </a:prstGeom>
        </p:spPr>
      </p:pic>
      <p:sp>
        <p:nvSpPr>
          <p:cNvPr id="6" name="Rectangle 5">
            <a:extLst>
              <a:ext uri="{FF2B5EF4-FFF2-40B4-BE49-F238E27FC236}">
                <a16:creationId xmlns:a16="http://schemas.microsoft.com/office/drawing/2014/main" id="{25E13D66-AD9B-4A03-839E-4464642E58CC}"/>
              </a:ext>
            </a:extLst>
          </p:cNvPr>
          <p:cNvSpPr/>
          <p:nvPr/>
        </p:nvSpPr>
        <p:spPr>
          <a:xfrm>
            <a:off x="1090114" y="5621593"/>
            <a:ext cx="1368880" cy="369332"/>
          </a:xfrm>
          <a:prstGeom prst="rect">
            <a:avLst/>
          </a:prstGeom>
        </p:spPr>
        <p:txBody>
          <a:bodyPr wrap="square">
            <a:spAutoFit/>
          </a:bodyPr>
          <a:lstStyle/>
          <a:p>
            <a:r>
              <a:rPr lang="en-US" b="1" dirty="0" err="1">
                <a:solidFill>
                  <a:schemeClr val="bg1"/>
                </a:solidFill>
                <a:latin typeface="Times New Roman" pitchFamily="18" charset="0"/>
                <a:cs typeface="Times New Roman" pitchFamily="18" charset="0"/>
              </a:rPr>
              <a:t>Tuần</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hoàn</a:t>
            </a:r>
            <a:endParaRPr lang="en-US" b="1" dirty="0">
              <a:solidFill>
                <a:schemeClr val="bg1"/>
              </a:solidFill>
              <a:latin typeface="Times New Roman" pitchFamily="18" charset="0"/>
              <a:cs typeface="Times New Roman" pitchFamily="18" charset="0"/>
            </a:endParaRPr>
          </a:p>
        </p:txBody>
      </p:sp>
      <p:sp>
        <p:nvSpPr>
          <p:cNvPr id="29" name="Rectangle 28">
            <a:extLst>
              <a:ext uri="{FF2B5EF4-FFF2-40B4-BE49-F238E27FC236}">
                <a16:creationId xmlns:a16="http://schemas.microsoft.com/office/drawing/2014/main" id="{51B1C772-4717-4D76-AD3F-C9B65C65D491}"/>
              </a:ext>
            </a:extLst>
          </p:cNvPr>
          <p:cNvSpPr/>
          <p:nvPr/>
        </p:nvSpPr>
        <p:spPr>
          <a:xfrm>
            <a:off x="2419303" y="5633882"/>
            <a:ext cx="1226181" cy="369332"/>
          </a:xfrm>
          <a:prstGeom prst="rect">
            <a:avLst/>
          </a:prstGeom>
        </p:spPr>
        <p:txBody>
          <a:bodyPr wrap="square">
            <a:spAutoFit/>
          </a:bodyPr>
          <a:lstStyle/>
          <a:p>
            <a:r>
              <a:rPr lang="en-US" b="1" dirty="0" err="1">
                <a:solidFill>
                  <a:schemeClr val="bg1"/>
                </a:solidFill>
                <a:latin typeface="Times New Roman" pitchFamily="18" charset="0"/>
                <a:cs typeface="Times New Roman" pitchFamily="18" charset="0"/>
              </a:rPr>
              <a:t>Hô</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hấp</a:t>
            </a:r>
            <a:endParaRPr lang="en-US" b="1" dirty="0">
              <a:solidFill>
                <a:schemeClr val="bg1"/>
              </a:solidFill>
              <a:latin typeface="Times New Roman" pitchFamily="18" charset="0"/>
              <a:cs typeface="Times New Roman" pitchFamily="18" charset="0"/>
            </a:endParaRPr>
          </a:p>
        </p:txBody>
      </p:sp>
      <p:sp>
        <p:nvSpPr>
          <p:cNvPr id="30" name="Rectangle 29">
            <a:extLst>
              <a:ext uri="{FF2B5EF4-FFF2-40B4-BE49-F238E27FC236}">
                <a16:creationId xmlns:a16="http://schemas.microsoft.com/office/drawing/2014/main" id="{2F724794-9A80-4AEB-B960-D4E4B0F23126}"/>
              </a:ext>
            </a:extLst>
          </p:cNvPr>
          <p:cNvSpPr/>
          <p:nvPr/>
        </p:nvSpPr>
        <p:spPr>
          <a:xfrm>
            <a:off x="3513730" y="5616677"/>
            <a:ext cx="1226181" cy="369332"/>
          </a:xfrm>
          <a:prstGeom prst="rect">
            <a:avLst/>
          </a:prstGeom>
        </p:spPr>
        <p:txBody>
          <a:bodyPr wrap="square">
            <a:spAutoFit/>
          </a:bodyPr>
          <a:lstStyle/>
          <a:p>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Tiêu</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hóa</a:t>
            </a:r>
            <a:endParaRPr lang="en-US" b="1" dirty="0">
              <a:solidFill>
                <a:schemeClr val="bg1"/>
              </a:solidFill>
              <a:latin typeface="Times New Roman" pitchFamily="18" charset="0"/>
              <a:cs typeface="Times New Roman" pitchFamily="18" charset="0"/>
            </a:endParaRPr>
          </a:p>
        </p:txBody>
      </p:sp>
      <p:sp>
        <p:nvSpPr>
          <p:cNvPr id="31" name="Rectangle 30">
            <a:extLst>
              <a:ext uri="{FF2B5EF4-FFF2-40B4-BE49-F238E27FC236}">
                <a16:creationId xmlns:a16="http://schemas.microsoft.com/office/drawing/2014/main" id="{2A7B0B15-966D-44D0-8932-47C1F936ACA6}"/>
              </a:ext>
            </a:extLst>
          </p:cNvPr>
          <p:cNvSpPr/>
          <p:nvPr/>
        </p:nvSpPr>
        <p:spPr>
          <a:xfrm>
            <a:off x="4935911" y="5633882"/>
            <a:ext cx="1149033" cy="369332"/>
          </a:xfrm>
          <a:prstGeom prst="rect">
            <a:avLst/>
          </a:prstGeom>
        </p:spPr>
        <p:txBody>
          <a:bodyPr wrap="square">
            <a:spAutoFit/>
          </a:bodyPr>
          <a:lstStyle/>
          <a:p>
            <a:r>
              <a:rPr lang="en-US" b="1" dirty="0" err="1">
                <a:solidFill>
                  <a:schemeClr val="bg1"/>
                </a:solidFill>
                <a:latin typeface="Times New Roman" pitchFamily="18" charset="0"/>
                <a:cs typeface="Times New Roman" pitchFamily="18" charset="0"/>
              </a:rPr>
              <a:t>Bài</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tiết</a:t>
            </a:r>
            <a:endParaRPr lang="en-US" b="1" dirty="0">
              <a:solidFill>
                <a:schemeClr val="bg1"/>
              </a:solidFill>
              <a:latin typeface="Times New Roman" pitchFamily="18" charset="0"/>
              <a:cs typeface="Times New Roman" pitchFamily="18" charset="0"/>
            </a:endParaRPr>
          </a:p>
        </p:txBody>
      </p:sp>
      <p:sp>
        <p:nvSpPr>
          <p:cNvPr id="32" name="Rectangle 31">
            <a:extLst>
              <a:ext uri="{FF2B5EF4-FFF2-40B4-BE49-F238E27FC236}">
                <a16:creationId xmlns:a16="http://schemas.microsoft.com/office/drawing/2014/main" id="{ED58118F-16B4-48D0-9D4B-9F4BD239E25C}"/>
              </a:ext>
            </a:extLst>
          </p:cNvPr>
          <p:cNvSpPr/>
          <p:nvPr/>
        </p:nvSpPr>
        <p:spPr>
          <a:xfrm>
            <a:off x="6013238" y="5616677"/>
            <a:ext cx="1567927" cy="369332"/>
          </a:xfrm>
          <a:prstGeom prst="rect">
            <a:avLst/>
          </a:prstGeom>
        </p:spPr>
        <p:txBody>
          <a:bodyPr wrap="square">
            <a:spAutoFit/>
          </a:bodyPr>
          <a:lstStyle/>
          <a:p>
            <a:r>
              <a:rPr lang="en-US" b="1" dirty="0" err="1">
                <a:solidFill>
                  <a:schemeClr val="bg1"/>
                </a:solidFill>
                <a:latin typeface="Times New Roman" pitchFamily="18" charset="0"/>
                <a:cs typeface="Times New Roman" pitchFamily="18" charset="0"/>
              </a:rPr>
              <a:t>Thần</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kinh</a:t>
            </a:r>
            <a:endParaRPr lang="en-US" b="1" dirty="0">
              <a:solidFill>
                <a:schemeClr val="bg1"/>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5FE6D768-357A-45DE-806C-656C1BEB98C0}"/>
              </a:ext>
            </a:extLst>
          </p:cNvPr>
          <p:cNvSpPr/>
          <p:nvPr/>
        </p:nvSpPr>
        <p:spPr>
          <a:xfrm>
            <a:off x="7871572" y="5620062"/>
            <a:ext cx="909223" cy="369332"/>
          </a:xfrm>
          <a:prstGeom prst="rect">
            <a:avLst/>
          </a:prstGeom>
        </p:spPr>
        <p:txBody>
          <a:bodyPr wrap="none">
            <a:spAutoFit/>
          </a:bodyPr>
          <a:lstStyle/>
          <a:p>
            <a:r>
              <a:rPr lang="en-US" b="1" dirty="0" err="1">
                <a:solidFill>
                  <a:schemeClr val="bg1"/>
                </a:solidFill>
                <a:latin typeface="Times New Roman" pitchFamily="18" charset="0"/>
                <a:cs typeface="Times New Roman" pitchFamily="18" charset="0"/>
              </a:rPr>
              <a:t>Nội</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tiết</a:t>
            </a:r>
            <a:endParaRPr lang="en-US"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9" grpId="0"/>
      <p:bldP spid="30" grpId="0"/>
      <p:bldP spid="31" grpId="0"/>
      <p:bldP spid="3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p:cNvPicPr>
            <a:picLocks noChangeAspect="1" noChangeArrowheads="1"/>
          </p:cNvPicPr>
          <p:nvPr/>
        </p:nvPicPr>
        <p:blipFill>
          <a:blip r:embed="rId2"/>
          <a:srcRect/>
          <a:stretch>
            <a:fillRect/>
          </a:stretch>
        </p:blipFill>
        <p:spPr bwMode="auto">
          <a:xfrm>
            <a:off x="0" y="0"/>
            <a:ext cx="4419600" cy="5715000"/>
          </a:xfrm>
          <a:prstGeom prst="rect">
            <a:avLst/>
          </a:prstGeom>
          <a:noFill/>
        </p:spPr>
      </p:pic>
      <p:pic>
        <p:nvPicPr>
          <p:cNvPr id="35" name="Picture 4" descr="Sinh tinh">
            <a:extLst>
              <a:ext uri="{FF2B5EF4-FFF2-40B4-BE49-F238E27FC236}">
                <a16:creationId xmlns:a16="http://schemas.microsoft.com/office/drawing/2014/main" id="{835DD9D8-CEFD-4F19-8660-2AEB6D81189B}"/>
              </a:ext>
            </a:extLst>
          </p:cNvPr>
          <p:cNvPicPr>
            <a:picLocks noChangeAspect="1" noChangeArrowheads="1"/>
          </p:cNvPicPr>
          <p:nvPr/>
        </p:nvPicPr>
        <p:blipFill>
          <a:blip r:embed="rId3" cstate="print"/>
          <a:srcRect/>
          <a:stretch>
            <a:fillRect/>
          </a:stretch>
        </p:blipFill>
        <p:spPr bwMode="auto">
          <a:xfrm>
            <a:off x="4982498" y="0"/>
            <a:ext cx="4161502" cy="5715000"/>
          </a:xfrm>
          <a:prstGeom prst="rect">
            <a:avLst/>
          </a:prstGeom>
          <a:noFill/>
          <a:ln w="9525">
            <a:solidFill>
              <a:srgbClr val="FF0000"/>
            </a:solidFill>
            <a:miter lim="800000"/>
            <a:headEnd/>
            <a:tailEnd/>
          </a:ln>
        </p:spPr>
      </p:pic>
      <p:sp>
        <p:nvSpPr>
          <p:cNvPr id="4" name="Rectangle 3">
            <a:extLst>
              <a:ext uri="{FF2B5EF4-FFF2-40B4-BE49-F238E27FC236}">
                <a16:creationId xmlns:a16="http://schemas.microsoft.com/office/drawing/2014/main" id="{05F951D1-0558-4A5D-9574-609EBACE3F4A}"/>
              </a:ext>
            </a:extLst>
          </p:cNvPr>
          <p:cNvSpPr/>
          <p:nvPr/>
        </p:nvSpPr>
        <p:spPr>
          <a:xfrm>
            <a:off x="2057400" y="6096000"/>
            <a:ext cx="5605387" cy="400110"/>
          </a:xfrm>
          <a:prstGeom prst="rect">
            <a:avLst/>
          </a:prstGeom>
        </p:spPr>
        <p:txBody>
          <a:bodyPr wrap="square">
            <a:spAutoFit/>
          </a:bodyPr>
          <a:lstStyle/>
          <a:p>
            <a:r>
              <a:rPr lang="en-US" sz="2000" b="1" dirty="0" err="1">
                <a:solidFill>
                  <a:srgbClr val="FFFF00"/>
                </a:solidFill>
                <a:latin typeface="Times New Roman" panose="02020603050405020304" pitchFamily="18" charset="0"/>
                <a:cs typeface="Times New Roman" panose="02020603050405020304" pitchFamily="18" charset="0"/>
              </a:rPr>
              <a:t>Tinh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trùng</a:t>
            </a:r>
            <a:r>
              <a:rPr lang="en-US" sz="2000" b="1" dirty="0">
                <a:solidFill>
                  <a:srgbClr val="FFFF00"/>
                </a:solidFill>
                <a:latin typeface="Times New Roman" panose="02020603050405020304" pitchFamily="18" charset="0"/>
                <a:cs typeface="Times New Roman" panose="02020603050405020304" pitchFamily="18" charset="0"/>
              </a:rPr>
              <a:t> đ</a:t>
            </a:r>
            <a:r>
              <a:rPr lang="vi-VN" sz="2000" b="1" dirty="0">
                <a:solidFill>
                  <a:srgbClr val="FFFF00"/>
                </a:solidFill>
                <a:latin typeface="Times New Roman" panose="02020603050405020304" pitchFamily="18" charset="0"/>
                <a:cs typeface="Times New Roman" panose="02020603050405020304" pitchFamily="18" charset="0"/>
              </a:rPr>
              <a:t>ư</a:t>
            </a:r>
            <a:r>
              <a:rPr lang="en-US" sz="2000" b="1" dirty="0" err="1">
                <a:solidFill>
                  <a:srgbClr val="FFFF00"/>
                </a:solidFill>
                <a:latin typeface="Times New Roman" panose="02020603050405020304" pitchFamily="18" charset="0"/>
                <a:cs typeface="Times New Roman" panose="02020603050405020304" pitchFamily="18" charset="0"/>
              </a:rPr>
              <a:t>ợc</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sinh</a:t>
            </a:r>
            <a:r>
              <a:rPr lang="en-US" sz="2000" b="1" dirty="0">
                <a:solidFill>
                  <a:srgbClr val="FFFF00"/>
                </a:solidFill>
                <a:latin typeface="Times New Roman" panose="02020603050405020304" pitchFamily="18" charset="0"/>
                <a:cs typeface="Times New Roman" panose="02020603050405020304" pitchFamily="18" charset="0"/>
              </a:rPr>
              <a:t> ra </a:t>
            </a:r>
            <a:r>
              <a:rPr lang="en-US" sz="2000" b="1" dirty="0" err="1">
                <a:solidFill>
                  <a:srgbClr val="FFFF00"/>
                </a:solidFill>
                <a:latin typeface="Times New Roman" panose="02020603050405020304" pitchFamily="18" charset="0"/>
                <a:cs typeface="Times New Roman" panose="02020603050405020304" pitchFamily="18" charset="0"/>
              </a:rPr>
              <a:t>từ</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đâu</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và</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khi</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nào</a:t>
            </a:r>
            <a:r>
              <a:rPr lang="en-US" sz="2000" b="1" dirty="0">
                <a:solidFill>
                  <a:srgbClr val="FFFF00"/>
                </a:solidFill>
                <a:latin typeface="Times New Roman" panose="02020603050405020304" pitchFamily="18" charset="0"/>
                <a:cs typeface="Times New Roman" panose="02020603050405020304" pitchFamily="18" charset="0"/>
              </a:rPr>
              <a:t>?</a:t>
            </a:r>
            <a:endParaRPr lang="vi-VN" sz="20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Callout 33">
            <a:extLst>
              <a:ext uri="{FF2B5EF4-FFF2-40B4-BE49-F238E27FC236}">
                <a16:creationId xmlns:a16="http://schemas.microsoft.com/office/drawing/2014/main" id="{2A28FCB3-A277-461F-9F81-523FACEECD29}"/>
              </a:ext>
            </a:extLst>
          </p:cNvPr>
          <p:cNvSpPr/>
          <p:nvPr/>
        </p:nvSpPr>
        <p:spPr>
          <a:xfrm>
            <a:off x="4704735" y="2614709"/>
            <a:ext cx="4439265" cy="1143000"/>
          </a:xfrm>
          <a:prstGeom prst="wedgeEllipseCallout">
            <a:avLst>
              <a:gd name="adj1" fmla="val -49249"/>
              <a:gd name="adj2" fmla="val 5984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rgbClr val="FFFF00"/>
              </a:solidFill>
              <a:latin typeface="Times New Roman" pitchFamily="18" charset="0"/>
              <a:cs typeface="Times New Roman" pitchFamily="18" charset="0"/>
            </a:endParaRPr>
          </a:p>
          <a:p>
            <a:pPr algn="ctr"/>
            <a:r>
              <a:rPr lang="en-US" sz="2200" b="1" dirty="0">
                <a:solidFill>
                  <a:srgbClr val="FFFF00"/>
                </a:solidFill>
                <a:latin typeface="Times New Roman" pitchFamily="18" charset="0"/>
                <a:cs typeface="Times New Roman" pitchFamily="18" charset="0"/>
              </a:rPr>
              <a:t>Có </a:t>
            </a:r>
            <a:r>
              <a:rPr lang="en-US" sz="2200" b="1" dirty="0" err="1">
                <a:solidFill>
                  <a:srgbClr val="FFFF00"/>
                </a:solidFill>
                <a:latin typeface="Times New Roman" pitchFamily="18" charset="0"/>
                <a:cs typeface="Times New Roman" pitchFamily="18" charset="0"/>
              </a:rPr>
              <a:t>những</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loại</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tinh</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trùng</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nào</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Phân</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biệt</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các</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loại</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tinh</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trùng</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đó</a:t>
            </a:r>
            <a:r>
              <a:rPr lang="en-US" sz="2200" b="1" dirty="0">
                <a:solidFill>
                  <a:srgbClr val="FFFF00"/>
                </a:solidFill>
                <a:latin typeface="Times New Roman" pitchFamily="18" charset="0"/>
                <a:cs typeface="Times New Roman" pitchFamily="18" charset="0"/>
              </a:rPr>
              <a:t>?</a:t>
            </a:r>
            <a:endParaRPr lang="en-US" sz="2400" dirty="0">
              <a:solidFill>
                <a:srgbClr val="FFFF00"/>
              </a:solidFill>
              <a:latin typeface="Times New Roman" pitchFamily="18" charset="0"/>
              <a:cs typeface="Times New Roman" pitchFamily="18" charset="0"/>
            </a:endParaRPr>
          </a:p>
          <a:p>
            <a:pPr algn="ctr"/>
            <a:endParaRPr lang="en-US" sz="2400" dirty="0">
              <a:solidFill>
                <a:srgbClr val="FFFF00"/>
              </a:solidFill>
              <a:latin typeface="Times New Roman" pitchFamily="18" charset="0"/>
              <a:cs typeface="Times New Roman" pitchFamily="18" charset="0"/>
            </a:endParaRPr>
          </a:p>
        </p:txBody>
      </p:sp>
      <p:sp>
        <p:nvSpPr>
          <p:cNvPr id="16" name="Oval Callout 33">
            <a:extLst>
              <a:ext uri="{FF2B5EF4-FFF2-40B4-BE49-F238E27FC236}">
                <a16:creationId xmlns:a16="http://schemas.microsoft.com/office/drawing/2014/main" id="{70745209-2E91-43DC-BEB9-6AF3DC28D6A2}"/>
              </a:ext>
            </a:extLst>
          </p:cNvPr>
          <p:cNvSpPr/>
          <p:nvPr/>
        </p:nvSpPr>
        <p:spPr>
          <a:xfrm>
            <a:off x="2571135" y="304800"/>
            <a:ext cx="6420465" cy="1143000"/>
          </a:xfrm>
          <a:prstGeom prst="wedgeEllipseCallout">
            <a:avLst>
              <a:gd name="adj1" fmla="val -70815"/>
              <a:gd name="adj2" fmla="val -1372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rgbClr val="FFFF00"/>
              </a:solidFill>
              <a:latin typeface="Times New Roman" pitchFamily="18" charset="0"/>
              <a:cs typeface="Times New Roman" pitchFamily="18" charset="0"/>
            </a:endParaRPr>
          </a:p>
          <a:p>
            <a:pPr algn="ctr"/>
            <a:r>
              <a:rPr lang="en-US" sz="2200" b="1" dirty="0" err="1">
                <a:solidFill>
                  <a:srgbClr val="FFFF00"/>
                </a:solidFill>
                <a:latin typeface="Times New Roman" pitchFamily="18" charset="0"/>
                <a:cs typeface="Times New Roman" pitchFamily="18" charset="0"/>
              </a:rPr>
              <a:t>Tinh</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trùng</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có</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kích</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thước</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nh</a:t>
            </a:r>
            <a:r>
              <a:rPr lang="vi-VN" sz="2200" b="1" dirty="0">
                <a:solidFill>
                  <a:srgbClr val="FFFF00"/>
                </a:solidFill>
                <a:latin typeface="Times New Roman" pitchFamily="18" charset="0"/>
                <a:cs typeface="Times New Roman" pitchFamily="18" charset="0"/>
              </a:rPr>
              <a:t>ư</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thế</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nào</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cấu</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tạo</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gồm</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những</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phần</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nào</a:t>
            </a:r>
            <a:r>
              <a:rPr lang="en-US" sz="2200" b="1" dirty="0">
                <a:solidFill>
                  <a:srgbClr val="FFFF00"/>
                </a:solidFill>
                <a:latin typeface="Times New Roman" pitchFamily="18" charset="0"/>
                <a:cs typeface="Times New Roman" pitchFamily="18" charset="0"/>
              </a:rPr>
              <a:t>?</a:t>
            </a:r>
          </a:p>
          <a:p>
            <a:pPr algn="ctr"/>
            <a:endParaRPr lang="en-US" dirty="0"/>
          </a:p>
        </p:txBody>
      </p:sp>
      <p:pic>
        <p:nvPicPr>
          <p:cNvPr id="17" name="Picture 4" descr="Sinh tinh">
            <a:extLst>
              <a:ext uri="{FF2B5EF4-FFF2-40B4-BE49-F238E27FC236}">
                <a16:creationId xmlns:a16="http://schemas.microsoft.com/office/drawing/2014/main" id="{9EF348B3-25B5-4E3E-91A1-4374938D3D5B}"/>
              </a:ext>
            </a:extLst>
          </p:cNvPr>
          <p:cNvPicPr>
            <a:picLocks noChangeAspect="1" noChangeArrowheads="1"/>
          </p:cNvPicPr>
          <p:nvPr/>
        </p:nvPicPr>
        <p:blipFill>
          <a:blip r:embed="rId2" cstate="print"/>
          <a:srcRect/>
          <a:stretch>
            <a:fillRect/>
          </a:stretch>
        </p:blipFill>
        <p:spPr bwMode="auto">
          <a:xfrm>
            <a:off x="-19665" y="1600200"/>
            <a:ext cx="2514600" cy="2743200"/>
          </a:xfrm>
          <a:prstGeom prst="rect">
            <a:avLst/>
          </a:prstGeom>
          <a:noFill/>
          <a:ln w="9525">
            <a:noFill/>
            <a:miter lim="800000"/>
            <a:headEnd/>
            <a:tailEnd/>
          </a:ln>
        </p:spPr>
      </p:pic>
      <p:grpSp>
        <p:nvGrpSpPr>
          <p:cNvPr id="18" name="Group 17">
            <a:extLst>
              <a:ext uri="{FF2B5EF4-FFF2-40B4-BE49-F238E27FC236}">
                <a16:creationId xmlns:a16="http://schemas.microsoft.com/office/drawing/2014/main" id="{18409554-EF51-4E0C-A217-5D8D04A9D0DB}"/>
              </a:ext>
            </a:extLst>
          </p:cNvPr>
          <p:cNvGrpSpPr/>
          <p:nvPr/>
        </p:nvGrpSpPr>
        <p:grpSpPr>
          <a:xfrm>
            <a:off x="2571135" y="1600200"/>
            <a:ext cx="2209800" cy="2743200"/>
            <a:chOff x="6934200" y="1981200"/>
            <a:chExt cx="2209800" cy="2743200"/>
          </a:xfrm>
        </p:grpSpPr>
        <p:pic>
          <p:nvPicPr>
            <p:cNvPr id="19" name="Picture 8" descr="Tinh trung">
              <a:extLst>
                <a:ext uri="{FF2B5EF4-FFF2-40B4-BE49-F238E27FC236}">
                  <a16:creationId xmlns:a16="http://schemas.microsoft.com/office/drawing/2014/main" id="{C76A6B7F-4868-48DD-A831-9E34E5455E39}"/>
                </a:ext>
              </a:extLst>
            </p:cNvPr>
            <p:cNvPicPr>
              <a:picLocks noChangeAspect="1" noChangeArrowheads="1"/>
            </p:cNvPicPr>
            <p:nvPr/>
          </p:nvPicPr>
          <p:blipFill>
            <a:blip r:embed="rId3"/>
            <a:srcRect t="5128"/>
            <a:stretch>
              <a:fillRect/>
            </a:stretch>
          </p:blipFill>
          <p:spPr bwMode="auto">
            <a:xfrm>
              <a:off x="6934200" y="1981200"/>
              <a:ext cx="2133782" cy="2743200"/>
            </a:xfrm>
            <a:prstGeom prst="rect">
              <a:avLst/>
            </a:prstGeom>
            <a:noFill/>
            <a:ln w="9525">
              <a:noFill/>
              <a:miter lim="800000"/>
              <a:headEnd/>
              <a:tailEnd/>
            </a:ln>
          </p:spPr>
        </p:pic>
        <p:sp>
          <p:nvSpPr>
            <p:cNvPr id="20" name="Line 25">
              <a:extLst>
                <a:ext uri="{FF2B5EF4-FFF2-40B4-BE49-F238E27FC236}">
                  <a16:creationId xmlns:a16="http://schemas.microsoft.com/office/drawing/2014/main" id="{27D58BEC-4A6E-4CB0-9211-3754C62C02D6}"/>
                </a:ext>
              </a:extLst>
            </p:cNvPr>
            <p:cNvSpPr>
              <a:spLocks noChangeShapeType="1"/>
            </p:cNvSpPr>
            <p:nvPr/>
          </p:nvSpPr>
          <p:spPr bwMode="auto">
            <a:xfrm flipV="1">
              <a:off x="7467600" y="3428998"/>
              <a:ext cx="1219200" cy="609601"/>
            </a:xfrm>
            <a:prstGeom prst="line">
              <a:avLst/>
            </a:prstGeom>
            <a:noFill/>
            <a:ln w="9525">
              <a:solidFill>
                <a:srgbClr val="FF0000"/>
              </a:solidFill>
              <a:round/>
              <a:headEnd/>
              <a:tailEnd/>
            </a:ln>
          </p:spPr>
          <p:txBody>
            <a:bodyPr/>
            <a:lstStyle/>
            <a:p>
              <a:endParaRPr lang="en-US" sz="2200">
                <a:latin typeface="Times New Roman" pitchFamily="18" charset="0"/>
                <a:cs typeface="Times New Roman" pitchFamily="18" charset="0"/>
              </a:endParaRPr>
            </a:p>
          </p:txBody>
        </p:sp>
        <p:sp>
          <p:nvSpPr>
            <p:cNvPr id="21" name="Line 26">
              <a:extLst>
                <a:ext uri="{FF2B5EF4-FFF2-40B4-BE49-F238E27FC236}">
                  <a16:creationId xmlns:a16="http://schemas.microsoft.com/office/drawing/2014/main" id="{9DC31D2D-4881-4BA3-AB15-A8BCBF14B0AC}"/>
                </a:ext>
              </a:extLst>
            </p:cNvPr>
            <p:cNvSpPr>
              <a:spLocks noChangeShapeType="1"/>
            </p:cNvSpPr>
            <p:nvPr/>
          </p:nvSpPr>
          <p:spPr bwMode="auto">
            <a:xfrm>
              <a:off x="7924800" y="2403231"/>
              <a:ext cx="666206" cy="0"/>
            </a:xfrm>
            <a:prstGeom prst="line">
              <a:avLst/>
            </a:prstGeom>
            <a:noFill/>
            <a:ln w="9525">
              <a:solidFill>
                <a:srgbClr val="FF0000"/>
              </a:solidFill>
              <a:round/>
              <a:headEnd/>
              <a:tailEnd/>
            </a:ln>
          </p:spPr>
          <p:txBody>
            <a:bodyPr/>
            <a:lstStyle/>
            <a:p>
              <a:endParaRPr lang="en-US" sz="2200">
                <a:latin typeface="Times New Roman" pitchFamily="18" charset="0"/>
                <a:cs typeface="Times New Roman" pitchFamily="18" charset="0"/>
              </a:endParaRPr>
            </a:p>
          </p:txBody>
        </p:sp>
        <p:sp>
          <p:nvSpPr>
            <p:cNvPr id="22" name="Text Box 27">
              <a:extLst>
                <a:ext uri="{FF2B5EF4-FFF2-40B4-BE49-F238E27FC236}">
                  <a16:creationId xmlns:a16="http://schemas.microsoft.com/office/drawing/2014/main" id="{07CC3AD3-0EE4-4CF5-95F7-A24064D4BF5C}"/>
                </a:ext>
              </a:extLst>
            </p:cNvPr>
            <p:cNvSpPr txBox="1">
              <a:spLocks noChangeArrowheads="1"/>
            </p:cNvSpPr>
            <p:nvPr/>
          </p:nvSpPr>
          <p:spPr bwMode="auto">
            <a:xfrm>
              <a:off x="8479971" y="3107458"/>
              <a:ext cx="664029" cy="397742"/>
            </a:xfrm>
            <a:prstGeom prst="rect">
              <a:avLst/>
            </a:prstGeom>
            <a:noFill/>
            <a:ln w="9525">
              <a:noFill/>
              <a:miter lim="800000"/>
              <a:headEnd/>
              <a:tailEnd/>
            </a:ln>
          </p:spPr>
          <p:txBody>
            <a:bodyPr wrap="square">
              <a:spAutoFit/>
            </a:bodyPr>
            <a:lstStyle/>
            <a:p>
              <a:pPr eaLnBrk="1" hangingPunct="1">
                <a:spcBef>
                  <a:spcPct val="50000"/>
                </a:spcBef>
              </a:pPr>
              <a:r>
                <a:rPr lang="en-US" sz="2200" b="1" dirty="0" err="1">
                  <a:latin typeface="Times New Roman" pitchFamily="18" charset="0"/>
                  <a:cs typeface="Times New Roman" pitchFamily="18" charset="0"/>
                </a:rPr>
                <a:t>Cổ</a:t>
              </a:r>
              <a:endParaRPr lang="en-US" sz="2200" b="1" dirty="0">
                <a:latin typeface="Times New Roman" pitchFamily="18" charset="0"/>
                <a:cs typeface="Times New Roman" pitchFamily="18" charset="0"/>
              </a:endParaRPr>
            </a:p>
          </p:txBody>
        </p:sp>
        <p:sp>
          <p:nvSpPr>
            <p:cNvPr id="23" name="Rectangle 28">
              <a:extLst>
                <a:ext uri="{FF2B5EF4-FFF2-40B4-BE49-F238E27FC236}">
                  <a16:creationId xmlns:a16="http://schemas.microsoft.com/office/drawing/2014/main" id="{EDD90055-8F18-4EB1-9CD1-BF52C0A99F15}"/>
                </a:ext>
              </a:extLst>
            </p:cNvPr>
            <p:cNvSpPr>
              <a:spLocks noChangeArrowheads="1"/>
            </p:cNvSpPr>
            <p:nvPr/>
          </p:nvSpPr>
          <p:spPr bwMode="auto">
            <a:xfrm>
              <a:off x="8401665" y="4091354"/>
              <a:ext cx="648788" cy="351691"/>
            </a:xfrm>
            <a:prstGeom prst="rect">
              <a:avLst/>
            </a:prstGeom>
            <a:solidFill>
              <a:schemeClr val="bg1"/>
            </a:solidFill>
            <a:ln w="9525">
              <a:solidFill>
                <a:schemeClr val="bg1"/>
              </a:solidFill>
              <a:miter lim="800000"/>
              <a:headEnd/>
              <a:tailEnd/>
            </a:ln>
          </p:spPr>
          <p:txBody>
            <a:bodyPr wrap="none" anchor="ctr"/>
            <a:lstStyle/>
            <a:p>
              <a:pPr algn="ctr" eaLnBrk="1" hangingPunct="1"/>
              <a:r>
                <a:rPr lang="en-US" sz="2200" dirty="0" err="1">
                  <a:latin typeface="Times New Roman" pitchFamily="18" charset="0"/>
                  <a:cs typeface="Times New Roman" pitchFamily="18" charset="0"/>
                </a:rPr>
                <a:t>Đầu</a:t>
              </a:r>
              <a:endParaRPr lang="en-US" sz="2200" dirty="0">
                <a:latin typeface="Times New Roman" pitchFamily="18" charset="0"/>
                <a:cs typeface="Times New Roman" pitchFamily="18" charset="0"/>
              </a:endParaRPr>
            </a:p>
          </p:txBody>
        </p:sp>
        <p:sp>
          <p:nvSpPr>
            <p:cNvPr id="24" name="Text Box 29">
              <a:extLst>
                <a:ext uri="{FF2B5EF4-FFF2-40B4-BE49-F238E27FC236}">
                  <a16:creationId xmlns:a16="http://schemas.microsoft.com/office/drawing/2014/main" id="{9DF89B60-A334-4305-B236-182C19E0D8E5}"/>
                </a:ext>
              </a:extLst>
            </p:cNvPr>
            <p:cNvSpPr txBox="1">
              <a:spLocks noChangeArrowheads="1"/>
            </p:cNvSpPr>
            <p:nvPr/>
          </p:nvSpPr>
          <p:spPr bwMode="auto">
            <a:xfrm>
              <a:off x="7215641" y="2192215"/>
              <a:ext cx="1013959" cy="362422"/>
            </a:xfrm>
            <a:prstGeom prst="rect">
              <a:avLst/>
            </a:prstGeom>
            <a:noFill/>
            <a:ln w="9525">
              <a:noFill/>
              <a:miter lim="800000"/>
              <a:headEnd/>
              <a:tailEnd/>
            </a:ln>
          </p:spPr>
          <p:txBody>
            <a:bodyPr wrap="square">
              <a:spAutoFit/>
            </a:bodyPr>
            <a:lstStyle/>
            <a:p>
              <a:pPr eaLnBrk="1" hangingPunct="1">
                <a:spcBef>
                  <a:spcPct val="50000"/>
                </a:spcBef>
              </a:pPr>
              <a:r>
                <a:rPr lang="en-US" sz="2200" b="1" dirty="0" err="1">
                  <a:latin typeface="Times New Roman" pitchFamily="18" charset="0"/>
                  <a:cs typeface="Times New Roman" pitchFamily="18" charset="0"/>
                </a:rPr>
                <a:t>đuôi</a:t>
              </a:r>
              <a:endParaRPr lang="en-US" sz="2200" b="1" dirty="0">
                <a:latin typeface="Times New Roman" pitchFamily="18" charset="0"/>
                <a:cs typeface="Times New Roman" pitchFamily="18" charset="0"/>
              </a:endParaRPr>
            </a:p>
          </p:txBody>
        </p:sp>
      </p:grpSp>
      <p:sp>
        <p:nvSpPr>
          <p:cNvPr id="25" name="AutoShape 21">
            <a:extLst>
              <a:ext uri="{FF2B5EF4-FFF2-40B4-BE49-F238E27FC236}">
                <a16:creationId xmlns:a16="http://schemas.microsoft.com/office/drawing/2014/main" id="{B20A6522-D956-4EC1-AB31-FEFB94BDB6FE}"/>
              </a:ext>
            </a:extLst>
          </p:cNvPr>
          <p:cNvSpPr>
            <a:spLocks noChangeArrowheads="1"/>
          </p:cNvSpPr>
          <p:nvPr/>
        </p:nvSpPr>
        <p:spPr bwMode="auto">
          <a:xfrm rot="2635748">
            <a:off x="1022071" y="2896014"/>
            <a:ext cx="2039349" cy="151574"/>
          </a:xfrm>
          <a:prstGeom prst="rightArrow">
            <a:avLst>
              <a:gd name="adj1" fmla="val 50000"/>
              <a:gd name="adj2" fmla="val 325000"/>
            </a:avLst>
          </a:prstGeom>
          <a:solidFill>
            <a:srgbClr val="FF0000"/>
          </a:solidFill>
          <a:ln w="9525">
            <a:solidFill>
              <a:schemeClr val="tx1"/>
            </a:solidFill>
            <a:miter lim="800000"/>
            <a:headEnd/>
            <a:tailEnd/>
          </a:ln>
        </p:spPr>
        <p:txBody>
          <a:bodyPr wrap="none" anchor="ctr"/>
          <a:lstStyle/>
          <a:p>
            <a:endParaRPr lang="en-US" sz="2200">
              <a:latin typeface="Times New Roman" pitchFamily="18" charset="0"/>
              <a:cs typeface="Times New Roman" pitchFamily="18" charset="0"/>
            </a:endParaRPr>
          </a:p>
        </p:txBody>
      </p:sp>
      <p:sp>
        <p:nvSpPr>
          <p:cNvPr id="26" name="Rectangle 23">
            <a:extLst>
              <a:ext uri="{FF2B5EF4-FFF2-40B4-BE49-F238E27FC236}">
                <a16:creationId xmlns:a16="http://schemas.microsoft.com/office/drawing/2014/main" id="{90BC58FB-2779-4962-8B5D-84470DEB57C3}"/>
              </a:ext>
            </a:extLst>
          </p:cNvPr>
          <p:cNvSpPr>
            <a:spLocks noChangeArrowheads="1"/>
          </p:cNvSpPr>
          <p:nvPr/>
        </p:nvSpPr>
        <p:spPr bwMode="auto">
          <a:xfrm>
            <a:off x="894735" y="1905000"/>
            <a:ext cx="762000" cy="747672"/>
          </a:xfrm>
          <a:prstGeom prst="rect">
            <a:avLst/>
          </a:prstGeom>
          <a:noFill/>
          <a:ln w="28575">
            <a:solidFill>
              <a:srgbClr val="FF0000"/>
            </a:solidFill>
            <a:miter lim="800000"/>
            <a:headEnd/>
            <a:tailEnd/>
          </a:ln>
        </p:spPr>
        <p:txBody>
          <a:bodyPr wrap="none" anchor="ctr"/>
          <a:lstStyle/>
          <a:p>
            <a:endParaRPr lang="en-US" sz="2200">
              <a:latin typeface="Times New Roman" pitchFamily="18" charset="0"/>
              <a:cs typeface="Times New Roman" pitchFamily="18" charset="0"/>
            </a:endParaRPr>
          </a:p>
        </p:txBody>
      </p:sp>
      <p:sp>
        <p:nvSpPr>
          <p:cNvPr id="33" name="Oval Callout 33">
            <a:extLst>
              <a:ext uri="{FF2B5EF4-FFF2-40B4-BE49-F238E27FC236}">
                <a16:creationId xmlns:a16="http://schemas.microsoft.com/office/drawing/2014/main" id="{09FBE172-8D6F-43B9-965B-CF8583A82886}"/>
              </a:ext>
            </a:extLst>
          </p:cNvPr>
          <p:cNvSpPr/>
          <p:nvPr/>
        </p:nvSpPr>
        <p:spPr>
          <a:xfrm>
            <a:off x="2229287" y="4953001"/>
            <a:ext cx="4439265" cy="1143000"/>
          </a:xfrm>
          <a:prstGeom prst="wedgeEllipseCallout">
            <a:avLst>
              <a:gd name="adj1" fmla="val -49249"/>
              <a:gd name="adj2" fmla="val 5984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itchFamily="18" charset="0"/>
                <a:cs typeface="Times New Roman" pitchFamily="18" charset="0"/>
              </a:rPr>
              <a:t>Trong</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cơ</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quan</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sinh</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dục</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nữ</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tinh</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trùng</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sống</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được</a:t>
            </a:r>
            <a:r>
              <a:rPr lang="en-US" sz="2200" b="1" dirty="0">
                <a:solidFill>
                  <a:srgbClr val="FFFF00"/>
                </a:solidFill>
                <a:latin typeface="Times New Roman" pitchFamily="18" charset="0"/>
                <a:cs typeface="Times New Roman" pitchFamily="18" charset="0"/>
              </a:rPr>
              <a:t> bao </a:t>
            </a:r>
            <a:r>
              <a:rPr lang="en-US" sz="2200" b="1" dirty="0" err="1">
                <a:solidFill>
                  <a:srgbClr val="FFFF00"/>
                </a:solidFill>
                <a:latin typeface="Times New Roman" pitchFamily="18" charset="0"/>
                <a:cs typeface="Times New Roman" pitchFamily="18" charset="0"/>
              </a:rPr>
              <a:t>lâu</a:t>
            </a:r>
            <a:r>
              <a:rPr lang="en-US" sz="2200" b="1" dirty="0">
                <a:solidFill>
                  <a:srgbClr val="FFFF00"/>
                </a:solidFill>
                <a:latin typeface="Times New Roman" pitchFamily="18" charset="0"/>
                <a:cs typeface="Times New Roman" pitchFamily="18" charset="0"/>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23C36C-78B5-47A4-A2EF-AC613B5D3490}"/>
              </a:ext>
            </a:extLst>
          </p:cNvPr>
          <p:cNvSpPr/>
          <p:nvPr/>
        </p:nvSpPr>
        <p:spPr>
          <a:xfrm>
            <a:off x="3662438" y="103367"/>
            <a:ext cx="5605387" cy="1631216"/>
          </a:xfrm>
          <a:prstGeom prst="rect">
            <a:avLst/>
          </a:prstGeom>
        </p:spPr>
        <p:txBody>
          <a:bodyPr wrap="square">
            <a:spAutoFit/>
          </a:bodyPr>
          <a:lstStyle/>
          <a:p>
            <a:r>
              <a:rPr lang="en-US" sz="2000" b="1" dirty="0">
                <a:solidFill>
                  <a:srgbClr val="FFFF00"/>
                </a:solidFill>
                <a:latin typeface="Times New Roman" panose="02020603050405020304" pitchFamily="18" charset="0"/>
                <a:cs typeface="Times New Roman" panose="02020603050405020304" pitchFamily="18" charset="0"/>
              </a:rPr>
              <a:t>1. </a:t>
            </a:r>
            <a:r>
              <a:rPr lang="vi-VN" sz="2000" b="1" dirty="0">
                <a:solidFill>
                  <a:srgbClr val="FFFF00"/>
                </a:solidFill>
                <a:latin typeface="Times New Roman" panose="02020603050405020304" pitchFamily="18" charset="0"/>
                <a:cs typeface="Times New Roman" panose="02020603050405020304" pitchFamily="18" charset="0"/>
              </a:rPr>
              <a:t>Tinh trùng là những "vận động viên bơi lội" không biết mệt mỏi</a:t>
            </a:r>
            <a:endParaRPr lang="en-US" sz="2000" b="1" dirty="0">
              <a:solidFill>
                <a:srgbClr val="FFFF00"/>
              </a:solidFill>
              <a:latin typeface="Times New Roman" panose="02020603050405020304" pitchFamily="18" charset="0"/>
              <a:cs typeface="Times New Roman" panose="02020603050405020304" pitchFamily="18" charset="0"/>
            </a:endParaRPr>
          </a:p>
          <a:p>
            <a:r>
              <a:rPr lang="vi-VN" sz="2000" dirty="0">
                <a:solidFill>
                  <a:schemeClr val="bg1"/>
                </a:solidFill>
                <a:latin typeface="Times New Roman" panose="02020603050405020304" pitchFamily="18" charset="0"/>
                <a:cs typeface="Times New Roman" panose="02020603050405020304" pitchFamily="18" charset="0"/>
              </a:rPr>
              <a:t>Chúng bơi với vận tốc khoảng 5mm/s, một tốc độ đáng nể so với kích thước nhỏ bé của tinh trùng, khoảng 0,0</a:t>
            </a:r>
            <a:r>
              <a:rPr lang="en-US" sz="2000" dirty="0">
                <a:solidFill>
                  <a:schemeClr val="bg1"/>
                </a:solidFill>
                <a:latin typeface="Times New Roman" panose="02020603050405020304" pitchFamily="18" charset="0"/>
                <a:cs typeface="Times New Roman" panose="02020603050405020304" pitchFamily="18" charset="0"/>
              </a:rPr>
              <a:t>6 </a:t>
            </a:r>
            <a:r>
              <a:rPr lang="vi-VN" sz="2000" dirty="0">
                <a:solidFill>
                  <a:schemeClr val="bg1"/>
                </a:solidFill>
                <a:latin typeface="Times New Roman" panose="02020603050405020304" pitchFamily="18" charset="0"/>
                <a:cs typeface="Times New Roman" panose="02020603050405020304" pitchFamily="18" charset="0"/>
              </a:rPr>
              <a:t>mm.</a:t>
            </a:r>
            <a:r>
              <a:rPr lang="en-US" sz="2000" dirty="0">
                <a:solidFill>
                  <a:schemeClr val="bg1"/>
                </a:solidFill>
                <a:latin typeface="Times New Roman" panose="02020603050405020304" pitchFamily="18" charset="0"/>
                <a:cs typeface="Times New Roman" panose="02020603050405020304" pitchFamily="18" charset="0"/>
              </a:rPr>
              <a:t> </a:t>
            </a:r>
            <a:endParaRPr lang="vi-VN" sz="2000" b="1"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16AE888-5B05-4A71-AC83-D13047188C18}"/>
              </a:ext>
            </a:extLst>
          </p:cNvPr>
          <p:cNvPicPr>
            <a:picLocks noChangeAspect="1"/>
          </p:cNvPicPr>
          <p:nvPr/>
        </p:nvPicPr>
        <p:blipFill>
          <a:blip r:embed="rId2"/>
          <a:stretch>
            <a:fillRect/>
          </a:stretch>
        </p:blipFill>
        <p:spPr>
          <a:xfrm>
            <a:off x="283406" y="943728"/>
            <a:ext cx="3095626" cy="1821482"/>
          </a:xfrm>
          <a:prstGeom prst="rect">
            <a:avLst/>
          </a:prstGeom>
        </p:spPr>
      </p:pic>
      <p:sp>
        <p:nvSpPr>
          <p:cNvPr id="7" name="Rectangle 6">
            <a:extLst>
              <a:ext uri="{FF2B5EF4-FFF2-40B4-BE49-F238E27FC236}">
                <a16:creationId xmlns:a16="http://schemas.microsoft.com/office/drawing/2014/main" id="{8EDB5A4D-8E6C-46EB-9C1B-3428A3E8DA64}"/>
              </a:ext>
            </a:extLst>
          </p:cNvPr>
          <p:cNvSpPr/>
          <p:nvPr/>
        </p:nvSpPr>
        <p:spPr>
          <a:xfrm>
            <a:off x="4800600" y="4442936"/>
            <a:ext cx="4572000" cy="369332"/>
          </a:xfrm>
          <a:prstGeom prst="rect">
            <a:avLst/>
          </a:prstGeom>
        </p:spPr>
        <p:txBody>
          <a:bodyPr>
            <a:spAutoFit/>
          </a:bodyPr>
          <a:lstStyle/>
          <a:p>
            <a:endParaRPr lang="en-US" dirty="0"/>
          </a:p>
        </p:txBody>
      </p:sp>
      <p:sp>
        <p:nvSpPr>
          <p:cNvPr id="8" name="Rectangle 7">
            <a:extLst>
              <a:ext uri="{FF2B5EF4-FFF2-40B4-BE49-F238E27FC236}">
                <a16:creationId xmlns:a16="http://schemas.microsoft.com/office/drawing/2014/main" id="{7B8485C3-1959-4301-84F5-D4D6E5B6CD5F}"/>
              </a:ext>
            </a:extLst>
          </p:cNvPr>
          <p:cNvSpPr/>
          <p:nvPr/>
        </p:nvSpPr>
        <p:spPr>
          <a:xfrm>
            <a:off x="190500" y="3822212"/>
            <a:ext cx="8763000" cy="1323439"/>
          </a:xfrm>
          <a:prstGeom prst="rect">
            <a:avLst/>
          </a:prstGeom>
        </p:spPr>
        <p:txBody>
          <a:bodyPr wrap="square">
            <a:spAutoFit/>
          </a:bodyPr>
          <a:lstStyle/>
          <a:p>
            <a:r>
              <a:rPr lang="en-US" sz="2000" b="1" dirty="0">
                <a:solidFill>
                  <a:srgbClr val="FFFF00"/>
                </a:solidFill>
                <a:latin typeface="Times New Roman" panose="02020603050405020304" pitchFamily="18" charset="0"/>
                <a:cs typeface="Times New Roman" panose="02020603050405020304" pitchFamily="18" charset="0"/>
              </a:rPr>
              <a:t>3. "</a:t>
            </a:r>
            <a:r>
              <a:rPr lang="en-US" sz="2000" b="1" dirty="0" err="1">
                <a:solidFill>
                  <a:srgbClr val="FFFF00"/>
                </a:solidFill>
                <a:latin typeface="Times New Roman" panose="02020603050405020304" pitchFamily="18" charset="0"/>
                <a:cs typeface="Times New Roman" panose="02020603050405020304" pitchFamily="18" charset="0"/>
              </a:rPr>
              <a:t>Tinh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trùng</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và</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tinh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dịch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không</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phải</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là</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một</a:t>
            </a:r>
            <a:r>
              <a:rPr lang="en-US" sz="2000" b="1" dirty="0">
                <a:solidFill>
                  <a:srgbClr val="FFFF00"/>
                </a:solidFill>
                <a:latin typeface="Times New Roman" panose="02020603050405020304" pitchFamily="18" charset="0"/>
                <a:cs typeface="Times New Roman" panose="02020603050405020304" pitchFamily="18" charset="0"/>
              </a:rPr>
              <a:t>:</a:t>
            </a:r>
          </a:p>
          <a:p>
            <a:pPr algn="just"/>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Tinh dịch </a:t>
            </a:r>
            <a:r>
              <a:rPr lang="en-US" sz="2000" dirty="0" err="1">
                <a:solidFill>
                  <a:schemeClr val="bg1"/>
                </a:solidFill>
                <a:latin typeface="Times New Roman" panose="02020603050405020304" pitchFamily="18" charset="0"/>
                <a:cs typeface="Times New Roman" panose="02020603050405020304" pitchFamily="18" charset="0"/>
              </a:rPr>
              <a:t>chứa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trùng</a:t>
            </a:r>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là một hỗn hợp </a:t>
            </a:r>
            <a:r>
              <a:rPr lang="en-US" sz="2000" dirty="0" err="1">
                <a:solidFill>
                  <a:schemeClr val="bg1"/>
                </a:solidFill>
                <a:latin typeface="Times New Roman" panose="02020603050405020304" pitchFamily="18" charset="0"/>
                <a:cs typeface="Times New Roman" panose="02020603050405020304" pitchFamily="18" charset="0"/>
              </a:rPr>
              <a:t>gồm</a:t>
            </a:r>
            <a:r>
              <a:rPr lang="vi-VN" sz="2000" dirty="0">
                <a:solidFill>
                  <a:schemeClr val="bg1"/>
                </a:solidFill>
                <a:latin typeface="Times New Roman" panose="02020603050405020304" pitchFamily="18" charset="0"/>
                <a:cs typeface="Times New Roman" panose="02020603050405020304" pitchFamily="18" charset="0"/>
              </a:rPr>
              <a:t> đường</a:t>
            </a:r>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cùng với các enzym khác, để bổ sức cho hành trình của tinh trùng.</a:t>
            </a:r>
            <a:endParaRPr lang="en-US" sz="2000" dirty="0">
              <a:solidFill>
                <a:schemeClr val="bg1"/>
              </a:solidFill>
              <a:latin typeface="Times New Roman" panose="02020603050405020304" pitchFamily="18" charset="0"/>
              <a:cs typeface="Times New Roman" panose="02020603050405020304" pitchFamily="18" charset="0"/>
            </a:endParaRPr>
          </a:p>
          <a:p>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Tinh trùng chỉ chiếm một phần rất nhỏ trong tổng thể tích tinh dịch.</a:t>
            </a:r>
            <a:r>
              <a:rPr lang="en-US" sz="2000" dirty="0">
                <a:solidFill>
                  <a:schemeClr val="bg1"/>
                </a:solidFill>
                <a:latin typeface="Times New Roman" panose="02020603050405020304" pitchFamily="18" charset="0"/>
                <a:cs typeface="Times New Roman" panose="02020603050405020304" pitchFamily="18" charset="0"/>
              </a:rPr>
              <a:t> ( </a:t>
            </a:r>
            <a:r>
              <a:rPr lang="en-US" sz="2000" dirty="0" err="1">
                <a:solidFill>
                  <a:schemeClr val="bg1"/>
                </a:solidFill>
                <a:latin typeface="Times New Roman" panose="02020603050405020304" pitchFamily="18" charset="0"/>
                <a:cs typeface="Times New Roman" panose="02020603050405020304" pitchFamily="18" charset="0"/>
              </a:rPr>
              <a:t>khoảng</a:t>
            </a:r>
            <a:r>
              <a:rPr lang="en-US" sz="2000" dirty="0">
                <a:solidFill>
                  <a:schemeClr val="bg1"/>
                </a:solidFill>
                <a:latin typeface="Times New Roman" panose="02020603050405020304" pitchFamily="18" charset="0"/>
                <a:cs typeface="Times New Roman" panose="02020603050405020304" pitchFamily="18" charset="0"/>
              </a:rPr>
              <a:t> 5%)</a:t>
            </a:r>
          </a:p>
        </p:txBody>
      </p:sp>
      <p:sp>
        <p:nvSpPr>
          <p:cNvPr id="9" name="Rectangle 8">
            <a:extLst>
              <a:ext uri="{FF2B5EF4-FFF2-40B4-BE49-F238E27FC236}">
                <a16:creationId xmlns:a16="http://schemas.microsoft.com/office/drawing/2014/main" id="{7C7F7FE6-5961-4CD2-9935-854AAC3FD682}"/>
              </a:ext>
            </a:extLst>
          </p:cNvPr>
          <p:cNvSpPr/>
          <p:nvPr/>
        </p:nvSpPr>
        <p:spPr>
          <a:xfrm>
            <a:off x="0" y="5462508"/>
            <a:ext cx="9158748" cy="1015663"/>
          </a:xfrm>
          <a:prstGeom prst="rect">
            <a:avLst/>
          </a:prstGeom>
        </p:spPr>
        <p:txBody>
          <a:bodyPr wrap="square">
            <a:spAutoFit/>
          </a:bodyPr>
          <a:lstStyle/>
          <a:p>
            <a:r>
              <a:rPr lang="en-US" sz="2000" b="1" dirty="0">
                <a:solidFill>
                  <a:srgbClr val="FFFF00"/>
                </a:solidFill>
                <a:latin typeface="Times New Roman" panose="02020603050405020304" pitchFamily="18" charset="0"/>
                <a:cs typeface="Times New Roman" panose="02020603050405020304" pitchFamily="18" charset="0"/>
              </a:rPr>
              <a:t>4. </a:t>
            </a:r>
            <a:r>
              <a:rPr lang="vi-VN" sz="2000" b="1" dirty="0">
                <a:solidFill>
                  <a:srgbClr val="FFFF00"/>
                </a:solidFill>
                <a:latin typeface="Times New Roman" panose="02020603050405020304" pitchFamily="18" charset="0"/>
                <a:cs typeface="Times New Roman" panose="02020603050405020304" pitchFamily="18" charset="0"/>
              </a:rPr>
              <a:t>Số lượng tinh trùng trong tinh dịch là rất lớn</a:t>
            </a:r>
            <a:r>
              <a:rPr lang="en-US" sz="2000" b="1" dirty="0">
                <a:solidFill>
                  <a:srgbClr val="FFFF00"/>
                </a:solidFill>
                <a:latin typeface="Times New Roman" panose="02020603050405020304" pitchFamily="18" charset="0"/>
                <a:cs typeface="Times New Roman" panose="02020603050405020304" pitchFamily="18" charset="0"/>
              </a:rPr>
              <a:t>: </a:t>
            </a:r>
          </a:p>
          <a:p>
            <a:r>
              <a:rPr lang="vi-VN" sz="2000" dirty="0">
                <a:solidFill>
                  <a:schemeClr val="bg1"/>
                </a:solidFill>
                <a:latin typeface="Times New Roman" panose="02020603050405020304" pitchFamily="18" charset="0"/>
                <a:cs typeface="Times New Roman" panose="02020603050405020304" pitchFamily="18" charset="0"/>
              </a:rPr>
              <a:t>Một người đàn ông khỏe mạnh xuất tinh trung bình một lần khoảng 200 triệu tinh trùng.</a:t>
            </a:r>
            <a:r>
              <a:rPr lang="en-US" sz="2000" dirty="0">
                <a:solidFill>
                  <a:schemeClr val="bg1"/>
                </a:solidFill>
                <a:latin typeface="Times New Roman" panose="02020603050405020304" pitchFamily="18" charset="0"/>
                <a:cs typeface="Times New Roman" panose="02020603050405020304" pitchFamily="18" charset="0"/>
              </a:rPr>
              <a:t> =&gt; </a:t>
            </a:r>
            <a:r>
              <a:rPr lang="en-US" sz="2000" dirty="0" err="1">
                <a:solidFill>
                  <a:schemeClr val="bg1"/>
                </a:solidFill>
                <a:latin typeface="Times New Roman" panose="02020603050405020304" pitchFamily="18" charset="0"/>
                <a:cs typeface="Times New Roman" panose="02020603050405020304" pitchFamily="18" charset="0"/>
              </a:rPr>
              <a:t>tăng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suất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gặp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trứng</a:t>
            </a:r>
            <a:r>
              <a:rPr lang="en-US" sz="2000" dirty="0">
                <a:solidFill>
                  <a:schemeClr val="bg1"/>
                </a:solidFill>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D190C81-26AC-4A75-9C4A-5C13BC2DABAB}"/>
              </a:ext>
            </a:extLst>
          </p:cNvPr>
          <p:cNvSpPr/>
          <p:nvPr/>
        </p:nvSpPr>
        <p:spPr>
          <a:xfrm>
            <a:off x="1038647" y="2719387"/>
            <a:ext cx="8229178" cy="1015663"/>
          </a:xfrm>
          <a:prstGeom prst="rect">
            <a:avLst/>
          </a:prstGeom>
        </p:spPr>
        <p:txBody>
          <a:bodyPr wrap="square">
            <a:spAutoFit/>
          </a:bodyPr>
          <a:lstStyle/>
          <a:p>
            <a:r>
              <a:rPr lang="en-US" sz="2000" b="1" dirty="0">
                <a:solidFill>
                  <a:srgbClr val="FFFF00"/>
                </a:solidFill>
                <a:latin typeface="Times New Roman" panose="02020603050405020304" pitchFamily="18" charset="0"/>
                <a:cs typeface="Times New Roman" panose="02020603050405020304" pitchFamily="18" charset="0"/>
              </a:rPr>
              <a:t>2. </a:t>
            </a:r>
            <a:r>
              <a:rPr lang="vi-VN" sz="2000" b="1" dirty="0">
                <a:solidFill>
                  <a:srgbClr val="FFFF00"/>
                </a:solidFill>
                <a:latin typeface="Times New Roman" panose="02020603050405020304" pitchFamily="18" charset="0"/>
                <a:cs typeface="Times New Roman" panose="02020603050405020304" pitchFamily="18" charset="0"/>
              </a:rPr>
              <a:t>Không phải tất cả tinh trùng luôn biết đường đi tới trứng</a:t>
            </a:r>
            <a:r>
              <a:rPr lang="en-US" sz="2000" b="1" dirty="0">
                <a:solidFill>
                  <a:srgbClr val="FFFF00"/>
                </a:solidFill>
                <a:latin typeface="Times New Roman" panose="02020603050405020304" pitchFamily="18" charset="0"/>
                <a:cs typeface="Times New Roman" panose="02020603050405020304" pitchFamily="18" charset="0"/>
              </a:rPr>
              <a:t>:</a:t>
            </a:r>
          </a:p>
          <a:p>
            <a:r>
              <a:rPr lang="vi-VN" sz="2000" dirty="0">
                <a:solidFill>
                  <a:schemeClr val="bg1"/>
                </a:solidFill>
                <a:latin typeface="Times New Roman" panose="02020603050405020304" pitchFamily="18" charset="0"/>
                <a:cs typeface="Times New Roman" panose="02020603050405020304" pitchFamily="18" charset="0"/>
              </a:rPr>
              <a:t>Chỉ có khoảng 1/</a:t>
            </a:r>
            <a:r>
              <a:rPr lang="en-US" sz="2000" dirty="0">
                <a:solidFill>
                  <a:schemeClr val="bg1"/>
                </a:solidFill>
                <a:latin typeface="Times New Roman" panose="02020603050405020304" pitchFamily="18" charset="0"/>
                <a:cs typeface="Times New Roman" panose="02020603050405020304" pitchFamily="18" charset="0"/>
              </a:rPr>
              <a:t>5</a:t>
            </a:r>
            <a:r>
              <a:rPr lang="vi-VN" sz="2000" dirty="0">
                <a:solidFill>
                  <a:schemeClr val="bg1"/>
                </a:solidFill>
                <a:latin typeface="Times New Roman" panose="02020603050405020304" pitchFamily="18" charset="0"/>
                <a:cs typeface="Times New Roman" panose="02020603050405020304" pitchFamily="18" charset="0"/>
              </a:rPr>
              <a:t> số tinh trùng đi </a:t>
            </a:r>
            <a:r>
              <a:rPr lang="en-US" sz="2000" dirty="0" err="1">
                <a:solidFill>
                  <a:schemeClr val="bg1"/>
                </a:solidFill>
                <a:latin typeface="Times New Roman" panose="02020603050405020304" pitchFamily="18" charset="0"/>
                <a:cs typeface="Times New Roman" panose="02020603050405020304" pitchFamily="18" charset="0"/>
              </a:rPr>
              <a:t>đúng</a:t>
            </a:r>
            <a:r>
              <a:rPr lang="en-US" sz="2000" dirty="0">
                <a:solidFill>
                  <a:schemeClr val="bg1"/>
                </a:solidFill>
                <a:latin typeface="Times New Roman" panose="02020603050405020304" pitchFamily="18" charset="0"/>
                <a:cs typeface="Times New Roman" panose="02020603050405020304" pitchFamily="18" charset="0"/>
              </a:rPr>
              <a:t> h</a:t>
            </a:r>
            <a:r>
              <a:rPr lang="vi-VN" sz="2000" dirty="0">
                <a:solidFill>
                  <a:schemeClr val="bg1"/>
                </a:solidFill>
                <a:latin typeface="Times New Roman" panose="02020603050405020304" pitchFamily="18" charset="0"/>
                <a:cs typeface="Times New Roman" panose="02020603050405020304" pitchFamily="18" charset="0"/>
              </a:rPr>
              <a:t>ư</a:t>
            </a:r>
            <a:r>
              <a:rPr lang="en-US" sz="2000" dirty="0" err="1">
                <a:solidFill>
                  <a:schemeClr val="bg1"/>
                </a:solidFill>
                <a:latin typeface="Times New Roman" panose="02020603050405020304" pitchFamily="18" charset="0"/>
                <a:cs typeface="Times New Roman" panose="02020603050405020304" pitchFamily="18" charset="0"/>
              </a:rPr>
              <a:t>ớng</a:t>
            </a:r>
            <a:r>
              <a:rPr lang="vi-VN" sz="2000" dirty="0">
                <a:solidFill>
                  <a:schemeClr val="bg1"/>
                </a:solidFill>
                <a:latin typeface="Times New Roman" panose="02020603050405020304" pitchFamily="18" charset="0"/>
                <a:cs typeface="Times New Roman" panose="02020603050405020304" pitchFamily="18" charset="0"/>
              </a:rPr>
              <a:t> đến trứng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nhờ</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hóa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dẫn</a:t>
            </a:r>
            <a:r>
              <a:rPr lang="en-US" sz="2000" dirty="0">
                <a:solidFill>
                  <a:schemeClr val="bg1"/>
                </a:solidFill>
                <a:latin typeface="Times New Roman" panose="02020603050405020304" pitchFamily="18" charset="0"/>
                <a:cs typeface="Times New Roman" panose="02020603050405020304" pitchFamily="18" charset="0"/>
              </a:rPr>
              <a:t> đ</a:t>
            </a:r>
            <a:r>
              <a:rPr lang="vi-VN" sz="2000" dirty="0">
                <a:solidFill>
                  <a:schemeClr val="bg1"/>
                </a:solidFill>
                <a:latin typeface="Times New Roman" panose="02020603050405020304" pitchFamily="18" charset="0"/>
                <a:cs typeface="Times New Roman" panose="02020603050405020304" pitchFamily="18" charset="0"/>
              </a:rPr>
              <a:t>ư</a:t>
            </a:r>
            <a:r>
              <a:rPr lang="en-US" sz="2000" dirty="0" err="1">
                <a:solidFill>
                  <a:schemeClr val="bg1"/>
                </a:solidFill>
                <a:latin typeface="Times New Roman" panose="02020603050405020304" pitchFamily="18" charset="0"/>
                <a:cs typeface="Times New Roman" panose="02020603050405020304" pitchFamily="18" charset="0"/>
              </a:rPr>
              <a:t>ờng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trứng</a:t>
            </a:r>
            <a:r>
              <a:rPr lang="vi-VN" sz="2000" dirty="0">
                <a:solidFill>
                  <a:schemeClr val="bg1"/>
                </a:solidFill>
                <a:latin typeface="Times New Roman" panose="02020603050405020304" pitchFamily="18" charset="0"/>
                <a:cs typeface="Times New Roman" panose="02020603050405020304" pitchFamily="18" charset="0"/>
              </a:rPr>
              <a:t>. Số còn lại bị "lạc đường" và bơi vòng vòng xung quanh.</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0F84EF4C-EE82-4F03-9982-A83DC67A44D6}"/>
              </a:ext>
            </a:extLst>
          </p:cNvPr>
          <p:cNvSpPr/>
          <p:nvPr/>
        </p:nvSpPr>
        <p:spPr>
          <a:xfrm>
            <a:off x="0" y="103367"/>
            <a:ext cx="3916458" cy="923330"/>
          </a:xfrm>
          <a:prstGeom prst="rect">
            <a:avLst/>
          </a:prstGeom>
          <a:noFill/>
        </p:spPr>
        <p:txBody>
          <a:bodyPr wrap="none" lIns="91440" tIns="45720" rIns="91440" bIns="45720">
            <a:spAutoFit/>
          </a:bodyPr>
          <a:lstStyle/>
          <a:p>
            <a:pPr algn="ct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Bạn</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có</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biết</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90355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A840AB-E56B-4469-BF9B-9B759A45DE38}"/>
              </a:ext>
            </a:extLst>
          </p:cNvPr>
          <p:cNvSpPr/>
          <p:nvPr/>
        </p:nvSpPr>
        <p:spPr>
          <a:xfrm>
            <a:off x="76200" y="381000"/>
            <a:ext cx="8991600" cy="2369880"/>
          </a:xfrm>
          <a:prstGeom prst="rect">
            <a:avLst/>
          </a:prstGeom>
        </p:spPr>
        <p:txBody>
          <a:bodyPr wrap="square">
            <a:spAutoFit/>
          </a:bodyPr>
          <a:lstStyle/>
          <a:p>
            <a:r>
              <a:rPr lang="en-US" sz="2000" b="1" dirty="0">
                <a:solidFill>
                  <a:srgbClr val="FFFF00"/>
                </a:solidFill>
                <a:latin typeface="Times New Roman" panose="02020603050405020304" pitchFamily="18" charset="0"/>
                <a:cs typeface="Times New Roman" panose="02020603050405020304" pitchFamily="18" charset="0"/>
              </a:rPr>
              <a:t>5. </a:t>
            </a:r>
            <a:r>
              <a:rPr lang="en-US" sz="2000" b="1" dirty="0" err="1">
                <a:solidFill>
                  <a:srgbClr val="FFFF00"/>
                </a:solidFill>
                <a:latin typeface="Times New Roman" panose="02020603050405020304" pitchFamily="18" charset="0"/>
                <a:cs typeface="Times New Roman" panose="02020603050405020304" pitchFamily="18" charset="0"/>
              </a:rPr>
              <a:t>Thời</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gian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tồn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tại</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của</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tinh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trùng</a:t>
            </a:r>
            <a:r>
              <a:rPr lang="en-US" sz="2000" b="1" dirty="0">
                <a:solidFill>
                  <a:srgbClr val="FFFF00"/>
                </a:solidFill>
                <a:latin typeface="Times New Roman" panose="02020603050405020304" pitchFamily="18" charset="0"/>
                <a:cs typeface="Times New Roman" panose="02020603050405020304" pitchFamily="18" charset="0"/>
              </a:rPr>
              <a:t>: </a:t>
            </a:r>
          </a:p>
          <a:p>
            <a:pPr marL="342900" indent="-342900">
              <a:spcBef>
                <a:spcPct val="20000"/>
              </a:spcBef>
              <a:buClr>
                <a:srgbClr val="FF00FF"/>
              </a:buClr>
            </a:pP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Tinh</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trùng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là</a:t>
            </a:r>
            <a:r>
              <a:rPr lang="en-US" sz="2000" dirty="0">
                <a:solidFill>
                  <a:schemeClr val="bg1"/>
                </a:solidFill>
                <a:latin typeface="Times New Roman" pitchFamily="18" charset="0"/>
                <a:cs typeface="Times New Roman" pitchFamily="18" charset="0"/>
              </a:rPr>
              <a:t> 1 </a:t>
            </a:r>
            <a:r>
              <a:rPr lang="en-US" sz="2000" dirty="0" err="1">
                <a:solidFill>
                  <a:schemeClr val="bg1"/>
                </a:solidFill>
                <a:latin typeface="Times New Roman" pitchFamily="18" charset="0"/>
                <a:cs typeface="Times New Roman" pitchFamily="18" charset="0"/>
              </a:rPr>
              <a:t>tế</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bào</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nhưng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có</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rất</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ít</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chất</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tế</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bào</a:t>
            </a:r>
            <a:r>
              <a:rPr lang="en-US" sz="2000" dirty="0">
                <a:solidFill>
                  <a:schemeClr val="bg1"/>
                </a:solidFill>
                <a:latin typeface="Times New Roman" pitchFamily="18" charset="0"/>
                <a:cs typeface="Times New Roman" pitchFamily="18" charset="0"/>
              </a:rPr>
              <a:t>.)</a:t>
            </a:r>
          </a:p>
          <a:p>
            <a:pPr marL="342900" indent="-342900">
              <a:spcBef>
                <a:spcPct val="20000"/>
              </a:spcBef>
              <a:buClr>
                <a:srgbClr val="FF00FF"/>
              </a:buClr>
            </a:pP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Chỉ</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sống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được</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trong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môi</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trường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kiềm</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có</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độ</a:t>
            </a:r>
            <a:r>
              <a:rPr lang="en-US" sz="2000" dirty="0">
                <a:solidFill>
                  <a:schemeClr val="bg1"/>
                </a:solidFill>
                <a:latin typeface="Times New Roman" pitchFamily="18" charset="0"/>
                <a:cs typeface="Times New Roman" pitchFamily="18" charset="0"/>
              </a:rPr>
              <a:t> pH = 7,4</a:t>
            </a:r>
          </a:p>
          <a:p>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c</a:t>
            </a:r>
            <a:r>
              <a:rPr lang="vi-VN" sz="2000" dirty="0">
                <a:solidFill>
                  <a:schemeClr val="bg1"/>
                </a:solidFill>
                <a:latin typeface="Times New Roman" panose="02020603050405020304" pitchFamily="18" charset="0"/>
                <a:cs typeface="Times New Roman" panose="02020603050405020304" pitchFamily="18" charset="0"/>
              </a:rPr>
              <a:t>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quan</a:t>
            </a:r>
            <a:r>
              <a:rPr lang="en-US" sz="2000" dirty="0">
                <a:solidFill>
                  <a:schemeClr val="bg1"/>
                </a:solidFill>
                <a:latin typeface="Times New Roman" panose="02020603050405020304" pitchFamily="18" charset="0"/>
                <a:cs typeface="Times New Roman" panose="02020603050405020304" pitchFamily="18" charset="0"/>
              </a:rPr>
              <a:t> SD </a:t>
            </a:r>
            <a:r>
              <a:rPr lang="en-US" sz="2000" dirty="0" err="1">
                <a:solidFill>
                  <a:schemeClr val="bg1"/>
                </a:solidFill>
                <a:latin typeface="Times New Roman" panose="02020603050405020304" pitchFamily="18" charset="0"/>
                <a:cs typeface="Times New Roman" panose="02020603050405020304" pitchFamily="18" charset="0"/>
              </a:rPr>
              <a:t>nữ</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sống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cs typeface="Times New Roman" panose="02020603050405020304" pitchFamily="18" charset="0"/>
              </a:rPr>
              <a:t> 3 – 4 </a:t>
            </a:r>
            <a:r>
              <a:rPr lang="en-US" sz="2000" dirty="0" err="1">
                <a:solidFill>
                  <a:schemeClr val="bg1"/>
                </a:solidFill>
                <a:latin typeface="Times New Roman" panose="02020603050405020304" pitchFamily="18" charset="0"/>
                <a:cs typeface="Times New Roman" panose="02020603050405020304" pitchFamily="18" charset="0"/>
              </a:rPr>
              <a:t>ngày</a:t>
            </a:r>
            <a:r>
              <a:rPr lang="en-US" sz="2000" dirty="0">
                <a:solidFill>
                  <a:schemeClr val="bg1"/>
                </a:solidFill>
                <a:latin typeface="Times New Roman" panose="02020603050405020304" pitchFamily="18" charset="0"/>
                <a:cs typeface="Times New Roman" panose="02020603050405020304" pitchFamily="18" charset="0"/>
              </a:rPr>
              <a:t>. </a:t>
            </a:r>
          </a:p>
          <a:p>
            <a:pPr algn="just"/>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Tuy nhiên, nếu tinh trùng tồn tại ở bên ngoài cơ thể con người thì chúng chỉ sống được vài phút. Nên</a:t>
            </a:r>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không cần lo lắng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mang</a:t>
            </a:r>
            <a:r>
              <a:rPr lang="vi-VN"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thai</a:t>
            </a:r>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nếu có tinh trùng tồn tại bên trong bồn tắm nước nóng hoặc bệ ngồi toa lét</a:t>
            </a:r>
            <a:r>
              <a:rPr lang="en-US" sz="2000" dirty="0">
                <a:solidFill>
                  <a:schemeClr val="bg1"/>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E42B48A1-DCF6-48CA-BBB7-86D8D3B545CE}"/>
              </a:ext>
            </a:extLst>
          </p:cNvPr>
          <p:cNvSpPr/>
          <p:nvPr/>
        </p:nvSpPr>
        <p:spPr>
          <a:xfrm>
            <a:off x="4114800" y="3124200"/>
            <a:ext cx="4724400" cy="3170099"/>
          </a:xfrm>
          <a:prstGeom prst="rect">
            <a:avLst/>
          </a:prstGeom>
        </p:spPr>
        <p:txBody>
          <a:bodyPr wrap="square">
            <a:spAutoFit/>
          </a:bodyPr>
          <a:lstStyle/>
          <a:p>
            <a:pPr algn="just"/>
            <a:r>
              <a:rPr lang="en-US" sz="2000" b="1" dirty="0">
                <a:solidFill>
                  <a:srgbClr val="FFFF00"/>
                </a:solidFill>
                <a:latin typeface="Times New Roman" panose="02020603050405020304" pitchFamily="18" charset="0"/>
                <a:cs typeface="Times New Roman" panose="02020603050405020304" pitchFamily="18" charset="0"/>
              </a:rPr>
              <a:t>6.</a:t>
            </a:r>
            <a:r>
              <a:rPr lang="en-US" sz="2000" b="1" dirty="0">
                <a:solidFill>
                  <a:srgbClr val="FFFF00"/>
                </a:solidFill>
                <a:latin typeface="+mj-lt"/>
              </a:rPr>
              <a:t> </a:t>
            </a:r>
            <a:r>
              <a:rPr lang="vi-VN" sz="2000" b="1" dirty="0">
                <a:solidFill>
                  <a:srgbClr val="FFFF00"/>
                </a:solidFill>
                <a:latin typeface="+mj-lt"/>
              </a:rPr>
              <a:t>Tinh trùng sản xuất trong bao lâu?</a:t>
            </a:r>
            <a:endParaRPr lang="vi-VN" sz="2000" dirty="0">
              <a:solidFill>
                <a:srgbClr val="FFFF00"/>
              </a:solidFill>
              <a:latin typeface="+mj-lt"/>
            </a:endParaRPr>
          </a:p>
          <a:p>
            <a:pPr algn="just"/>
            <a:r>
              <a:rPr lang="en-US" sz="2000" dirty="0">
                <a:solidFill>
                  <a:schemeClr val="bg1"/>
                </a:solidFill>
                <a:latin typeface="+mj-lt"/>
              </a:rPr>
              <a:t>- </a:t>
            </a:r>
            <a:r>
              <a:rPr lang="vi-VN" sz="2000" dirty="0">
                <a:solidFill>
                  <a:schemeClr val="bg1"/>
                </a:solidFill>
                <a:latin typeface="+mj-lt"/>
              </a:rPr>
              <a:t>Tinh trùng được sản xuất mỗi ngày. Nhưng phải cần 64 đến 72 ngày để tinh trùng hoàn thành một chu kỳ tái tạo hoàn chỉnh từ bước sinh tinh đến khi tinh trùng hoàn toàn trưởng thành và sẵn sàng để xuất tinh.</a:t>
            </a:r>
          </a:p>
          <a:p>
            <a:pPr algn="just"/>
            <a:r>
              <a:rPr lang="en-US" sz="2000" dirty="0">
                <a:solidFill>
                  <a:schemeClr val="bg1"/>
                </a:solidFill>
                <a:latin typeface="+mj-lt"/>
              </a:rPr>
              <a:t>- </a:t>
            </a:r>
            <a:r>
              <a:rPr lang="vi-VN" sz="2000" dirty="0">
                <a:solidFill>
                  <a:schemeClr val="bg1"/>
                </a:solidFill>
                <a:latin typeface="+mj-lt"/>
              </a:rPr>
              <a:t>Trong quá trình sinh tinh, tinh hoàn tạo ra vài triệu tinh trùng mỗi ngày với tốc độ khoảng 1.500/. Khi kết thúc một chu kỳ sản xuất, có tới 8 tỷ tinh trùng được </a:t>
            </a:r>
            <a:r>
              <a:rPr lang="en-US" sz="2000" dirty="0" err="1">
                <a:solidFill>
                  <a:schemeClr val="bg1"/>
                </a:solidFill>
                <a:latin typeface="+mj-lt"/>
              </a:rPr>
              <a:t>tạo</a:t>
            </a:r>
            <a:r>
              <a:rPr lang="en-US" sz="2000" dirty="0">
                <a:solidFill>
                  <a:schemeClr val="bg1"/>
                </a:solidFill>
                <a:latin typeface="+mj-lt"/>
              </a:rPr>
              <a:t> ra</a:t>
            </a:r>
            <a:r>
              <a:rPr lang="vi-VN" sz="2000" dirty="0">
                <a:solidFill>
                  <a:schemeClr val="bg1"/>
                </a:solidFill>
                <a:latin typeface="+mj-lt"/>
              </a:rPr>
              <a:t>.</a:t>
            </a:r>
            <a:endParaRPr lang="vi-VN" sz="2000" b="0" i="0" dirty="0">
              <a:solidFill>
                <a:schemeClr val="bg1"/>
              </a:solidFill>
              <a:effectLst/>
              <a:latin typeface="+mj-lt"/>
            </a:endParaRPr>
          </a:p>
        </p:txBody>
      </p:sp>
      <p:pic>
        <p:nvPicPr>
          <p:cNvPr id="8" name="Picture 7">
            <a:extLst>
              <a:ext uri="{FF2B5EF4-FFF2-40B4-BE49-F238E27FC236}">
                <a16:creationId xmlns:a16="http://schemas.microsoft.com/office/drawing/2014/main" id="{E58465F8-432F-42F6-B233-54F711C54266}"/>
              </a:ext>
            </a:extLst>
          </p:cNvPr>
          <p:cNvPicPr>
            <a:picLocks noChangeAspect="1"/>
          </p:cNvPicPr>
          <p:nvPr/>
        </p:nvPicPr>
        <p:blipFill>
          <a:blip r:embed="rId2"/>
          <a:stretch>
            <a:fillRect/>
          </a:stretch>
        </p:blipFill>
        <p:spPr>
          <a:xfrm>
            <a:off x="0" y="2895600"/>
            <a:ext cx="3857523" cy="3959942"/>
          </a:xfrm>
          <a:prstGeom prst="rect">
            <a:avLst/>
          </a:prstGeom>
        </p:spPr>
      </p:pic>
      <p:sp>
        <p:nvSpPr>
          <p:cNvPr id="9" name="Rectangle 8">
            <a:extLst>
              <a:ext uri="{FF2B5EF4-FFF2-40B4-BE49-F238E27FC236}">
                <a16:creationId xmlns:a16="http://schemas.microsoft.com/office/drawing/2014/main" id="{A1C4FCD7-793F-4A33-A94A-7A2B932A0D2B}"/>
              </a:ext>
            </a:extLst>
          </p:cNvPr>
          <p:cNvSpPr/>
          <p:nvPr/>
        </p:nvSpPr>
        <p:spPr>
          <a:xfrm>
            <a:off x="5264413" y="7680"/>
            <a:ext cx="3916458" cy="923330"/>
          </a:xfrm>
          <a:prstGeom prst="rect">
            <a:avLst/>
          </a:prstGeom>
          <a:noFill/>
        </p:spPr>
        <p:txBody>
          <a:bodyPr wrap="none" lIns="91440" tIns="45720" rIns="91440" bIns="45720">
            <a:spAutoFit/>
          </a:bodyPr>
          <a:lstStyle/>
          <a:p>
            <a:pPr algn="ct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Bạn</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có</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biết</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44494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414569A-1D18-40FD-A580-BF506D6F6175}"/>
              </a:ext>
            </a:extLst>
          </p:cNvPr>
          <p:cNvSpPr>
            <a:spLocks noChangeArrowheads="1"/>
          </p:cNvSpPr>
          <p:nvPr/>
        </p:nvSpPr>
        <p:spPr bwMode="auto">
          <a:xfrm>
            <a:off x="141279" y="1777532"/>
            <a:ext cx="5351328" cy="2333916"/>
          </a:xfrm>
          <a:prstGeom prst="rect">
            <a:avLst/>
          </a:prstGeom>
          <a:noFill/>
          <a:ln>
            <a:noFill/>
          </a:ln>
          <a:effectLst/>
        </p:spPr>
        <p:txBody>
          <a:bodyPr vert="horz" wrap="square" lIns="0" tIns="88872" rIns="0" bIns="8887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000" b="1" dirty="0">
                <a:solidFill>
                  <a:srgbClr val="FFFF00"/>
                </a:solidFill>
                <a:latin typeface="Times New Roman" panose="02020603050405020304" pitchFamily="18" charset="0"/>
                <a:cs typeface="Times New Roman" panose="02020603050405020304" pitchFamily="18" charset="0"/>
              </a:rPr>
              <a:t>8</a:t>
            </a:r>
            <a:r>
              <a:rPr kumimoji="0" lang="en-US" altLang="en-US" sz="20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Tinh</a:t>
            </a:r>
            <a:r>
              <a:rPr kumimoji="0" lang="en-US" altLang="en-US" sz="20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trùng</a:t>
            </a:r>
            <a:r>
              <a:rPr kumimoji="0" lang="en-US" altLang="en-US" sz="20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cũng</a:t>
            </a:r>
            <a:r>
              <a:rPr kumimoji="0" lang="en-US" altLang="en-US" sz="20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có</a:t>
            </a:r>
            <a:r>
              <a:rPr kumimoji="0" lang="en-US" altLang="en-US" sz="20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giới</a:t>
            </a:r>
            <a:r>
              <a:rPr kumimoji="0" lang="en-US" altLang="en-US" sz="20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tính</a:t>
            </a:r>
            <a:endParaRPr kumimoji="0" lang="en-US" altLang="en-US" sz="20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Giống</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đực</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là</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tinh</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trùng</a:t>
            </a:r>
            <a:r>
              <a:rPr lang="en-US" altLang="en-US" sz="2000" dirty="0">
                <a:solidFill>
                  <a:schemeClr val="bg1"/>
                </a:solidFill>
                <a:latin typeface="Times New Roman" panose="02020603050405020304" pitchFamily="18" charset="0"/>
                <a:cs typeface="Times New Roman" panose="02020603050405020304" pitchFamily="18" charset="0"/>
              </a:rPr>
              <a:t> Y: </a:t>
            </a:r>
            <a:r>
              <a:rPr lang="en-US" altLang="en-US" sz="2000" dirty="0" err="1">
                <a:solidFill>
                  <a:schemeClr val="bg1"/>
                </a:solidFill>
                <a:latin typeface="Times New Roman" panose="02020603050405020304" pitchFamily="18" charset="0"/>
                <a:cs typeface="Times New Roman" panose="02020603050405020304" pitchFamily="18" charset="0"/>
              </a:rPr>
              <a:t>Nhỏ</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nhẹ</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sức</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chịu</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đựng</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kém</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dễ</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chết</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nhưng</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bơi</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nhanh</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hơn</a:t>
            </a:r>
            <a:r>
              <a:rPr lang="en-US" altLang="en-US" sz="2000" dirty="0">
                <a:solidFill>
                  <a:schemeClr val="bg1"/>
                </a:solidFill>
                <a:latin typeface="Times New Roman" panose="02020603050405020304" pitchFamily="18" charset="0"/>
                <a:cs typeface="Times New Roman" panose="02020603050405020304" pitchFamily="18" charset="0"/>
              </a:rPr>
              <a:t>. </a:t>
            </a:r>
            <a:endParaRPr kumimoji="0" lang="en-US" altLang="en-US" sz="200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 </a:t>
            </a:r>
            <a:r>
              <a:rPr kumimoji="0" lang="en-US" altLang="en-US" sz="20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Giống</a:t>
            </a:r>
            <a:r>
              <a:rPr kumimoji="0" lang="en-US" altLang="en-US" sz="20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cái</a:t>
            </a:r>
            <a:r>
              <a:rPr kumimoji="0" lang="en-US" altLang="en-US" sz="20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là</a:t>
            </a:r>
            <a:r>
              <a:rPr kumimoji="0" lang="en-US" altLang="en-US" sz="20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tinh</a:t>
            </a:r>
            <a:r>
              <a:rPr kumimoji="0" lang="en-US" altLang="en-US" sz="20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trùng</a:t>
            </a:r>
            <a:r>
              <a:rPr kumimoji="0" lang="en-US" altLang="en-US" sz="20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X, </a:t>
            </a:r>
            <a:r>
              <a:rPr kumimoji="0" lang="en-US" altLang="en-US" sz="20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l</a:t>
            </a:r>
            <a:r>
              <a:rPr lang="en-US" altLang="en-US" sz="2000" dirty="0" err="1">
                <a:solidFill>
                  <a:schemeClr val="bg1"/>
                </a:solidFill>
                <a:latin typeface="Times New Roman" panose="02020603050405020304" pitchFamily="18" charset="0"/>
                <a:cs typeface="Times New Roman" panose="02020603050405020304" pitchFamily="18" charset="0"/>
              </a:rPr>
              <a:t>ớn</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hơn</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có</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sức</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sống</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cao</a:t>
            </a:r>
            <a:r>
              <a:rPr lang="en-US" altLang="en-US" sz="2000" dirty="0">
                <a:solidFill>
                  <a:schemeClr val="bg1"/>
                </a:solidFill>
                <a:latin typeface="Times New Roman" panose="02020603050405020304" pitchFamily="18" charset="0"/>
                <a:cs typeface="Times New Roman" panose="02020603050405020304" pitchFamily="18" charset="0"/>
              </a:rPr>
              <a:t> h</a:t>
            </a:r>
            <a:r>
              <a:rPr lang="vi-VN" altLang="en-US" sz="2000" dirty="0">
                <a:solidFill>
                  <a:schemeClr val="bg1"/>
                </a:solidFill>
                <a:latin typeface="Times New Roman" panose="02020603050405020304" pitchFamily="18" charset="0"/>
                <a:cs typeface="Times New Roman" panose="02020603050405020304" pitchFamily="18" charset="0"/>
              </a:rPr>
              <a:t>ơ</a:t>
            </a:r>
            <a:r>
              <a:rPr lang="en-US" altLang="en-US" sz="2000" dirty="0">
                <a:solidFill>
                  <a:schemeClr val="bg1"/>
                </a:solidFill>
                <a:latin typeface="Times New Roman" panose="02020603050405020304" pitchFamily="18" charset="0"/>
                <a:cs typeface="Times New Roman" panose="02020603050405020304" pitchFamily="18" charset="0"/>
              </a:rPr>
              <a:t>n </a:t>
            </a:r>
            <a:r>
              <a:rPr lang="en-US" altLang="en-US" sz="2000" dirty="0" err="1">
                <a:solidFill>
                  <a:schemeClr val="bg1"/>
                </a:solidFill>
                <a:latin typeface="Times New Roman" panose="02020603050405020304" pitchFamily="18" charset="0"/>
                <a:cs typeface="Times New Roman" panose="02020603050405020304" pitchFamily="18" charset="0"/>
              </a:rPr>
              <a:t>nh</a:t>
            </a:r>
            <a:r>
              <a:rPr lang="vi-VN" altLang="en-US" sz="2000" dirty="0">
                <a:solidFill>
                  <a:schemeClr val="bg1"/>
                </a:solidFill>
                <a:latin typeface="Times New Roman" panose="02020603050405020304" pitchFamily="18" charset="0"/>
                <a:cs typeface="Times New Roman" panose="02020603050405020304" pitchFamily="18" charset="0"/>
              </a:rPr>
              <a:t>ư</a:t>
            </a:r>
            <a:r>
              <a:rPr lang="en-US" altLang="en-US" sz="2000" dirty="0">
                <a:solidFill>
                  <a:schemeClr val="bg1"/>
                </a:solidFill>
                <a:latin typeface="Times New Roman" panose="02020603050405020304" pitchFamily="18" charset="0"/>
                <a:cs typeface="Times New Roman" panose="02020603050405020304" pitchFamily="18" charset="0"/>
              </a:rPr>
              <a:t>ng b</a:t>
            </a:r>
            <a:r>
              <a:rPr lang="vi-VN" altLang="en-US" sz="2000" dirty="0">
                <a:solidFill>
                  <a:schemeClr val="bg1"/>
                </a:solidFill>
                <a:latin typeface="Times New Roman" panose="02020603050405020304" pitchFamily="18" charset="0"/>
                <a:cs typeface="Times New Roman" panose="02020603050405020304" pitchFamily="18" charset="0"/>
              </a:rPr>
              <a:t>ơ</a:t>
            </a:r>
            <a:r>
              <a:rPr lang="en-US" altLang="en-US" sz="2000" dirty="0" err="1">
                <a:solidFill>
                  <a:schemeClr val="bg1"/>
                </a:solidFill>
                <a:latin typeface="Times New Roman" panose="02020603050405020304" pitchFamily="18" charset="0"/>
                <a:cs typeface="Times New Roman" panose="02020603050405020304" pitchFamily="18" charset="0"/>
              </a:rPr>
              <a:t>i</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chậm</a:t>
            </a:r>
            <a:r>
              <a:rPr lang="en-US" altLang="en-US" sz="2000" dirty="0">
                <a:solidFill>
                  <a:schemeClr val="bg1"/>
                </a:solidFill>
                <a:latin typeface="Times New Roman" panose="02020603050405020304" pitchFamily="18" charset="0"/>
                <a:cs typeface="Times New Roman" panose="02020603050405020304" pitchFamily="18" charset="0"/>
              </a:rPr>
              <a:t> h</a:t>
            </a:r>
            <a:r>
              <a:rPr lang="vi-VN" altLang="en-US" sz="2000" dirty="0">
                <a:solidFill>
                  <a:schemeClr val="bg1"/>
                </a:solidFill>
                <a:latin typeface="Times New Roman" panose="02020603050405020304" pitchFamily="18" charset="0"/>
                <a:cs typeface="Times New Roman" panose="02020603050405020304" pitchFamily="18" charset="0"/>
              </a:rPr>
              <a:t>ơ</a:t>
            </a:r>
            <a:r>
              <a:rPr lang="en-US" altLang="en-US" sz="2000" dirty="0">
                <a:solidFill>
                  <a:schemeClr val="bg1"/>
                </a:solidFill>
                <a:latin typeface="Times New Roman" panose="02020603050405020304" pitchFamily="18" charset="0"/>
                <a:cs typeface="Times New Roman" panose="02020603050405020304" pitchFamily="18" charset="0"/>
              </a:rPr>
              <a:t>n. </a:t>
            </a:r>
            <a:endParaRPr kumimoji="0" lang="en-US" altLang="en-US" sz="20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algn="just"/>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Đầu</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tinh</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trùng</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có</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thể</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đỉnh</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chứa</a:t>
            </a:r>
            <a:r>
              <a:rPr lang="en-US" altLang="en-US" sz="2000" dirty="0">
                <a:solidFill>
                  <a:schemeClr val="bg1"/>
                </a:solidFill>
                <a:latin typeface="Times New Roman" panose="02020603050405020304" pitchFamily="18" charset="0"/>
                <a:cs typeface="Times New Roman" panose="02020603050405020304" pitchFamily="18" charset="0"/>
              </a:rPr>
              <a:t> 1 </a:t>
            </a:r>
            <a:r>
              <a:rPr lang="en-US" altLang="en-US" sz="2000" dirty="0" err="1">
                <a:solidFill>
                  <a:schemeClr val="bg1"/>
                </a:solidFill>
                <a:latin typeface="Times New Roman" panose="02020603050405020304" pitchFamily="18" charset="0"/>
                <a:cs typeface="Times New Roman" panose="02020603050405020304" pitchFamily="18" charset="0"/>
              </a:rPr>
              <a:t>loại</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enzim</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có</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tác</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dụng</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trong</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việc</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xâm</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nhập</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vào</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trứng</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để</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thụ</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tinh</a:t>
            </a:r>
            <a:r>
              <a:rPr lang="en-US" altLang="en-US" sz="2000" dirty="0">
                <a:solidFill>
                  <a:schemeClr val="bg1"/>
                </a:solidFill>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6C436DD5-9352-4A7C-8258-CE61769E6D4B}"/>
              </a:ext>
            </a:extLst>
          </p:cNvPr>
          <p:cNvSpPr/>
          <p:nvPr/>
        </p:nvSpPr>
        <p:spPr>
          <a:xfrm>
            <a:off x="0" y="0"/>
            <a:ext cx="8742167" cy="1631216"/>
          </a:xfrm>
          <a:prstGeom prst="rect">
            <a:avLst/>
          </a:prstGeom>
        </p:spPr>
        <p:txBody>
          <a:bodyPr wrap="square">
            <a:spAutoFit/>
          </a:bodyPr>
          <a:lstStyle/>
          <a:p>
            <a:r>
              <a:rPr lang="en-US" sz="2000" b="1" dirty="0">
                <a:solidFill>
                  <a:srgbClr val="FFFF00"/>
                </a:solidFill>
                <a:latin typeface="Times New Roman" panose="02020603050405020304" pitchFamily="18" charset="0"/>
                <a:cs typeface="Times New Roman" panose="02020603050405020304" pitchFamily="18" charset="0"/>
              </a:rPr>
              <a:t>7. </a:t>
            </a:r>
            <a:r>
              <a:rPr lang="en-US" sz="2000" b="1" dirty="0" err="1">
                <a:solidFill>
                  <a:srgbClr val="FFFF00"/>
                </a:solidFill>
                <a:latin typeface="Times New Roman" panose="02020603050405020304" pitchFamily="18" charset="0"/>
                <a:cs typeface="Times New Roman" panose="02020603050405020304" pitchFamily="18" charset="0"/>
              </a:rPr>
              <a:t>Tinh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trùng</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luôn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sinh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sôi</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suốt</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đời</a:t>
            </a:r>
            <a:r>
              <a:rPr lang="en-US" sz="2000" b="1" dirty="0">
                <a:solidFill>
                  <a:srgbClr val="FFFF00"/>
                </a:solidFill>
                <a:latin typeface="Times New Roman" panose="02020603050405020304" pitchFamily="18" charset="0"/>
                <a:cs typeface="Times New Roman" panose="02020603050405020304" pitchFamily="18" charset="0"/>
              </a:rPr>
              <a:t>:</a:t>
            </a:r>
          </a:p>
          <a:p>
            <a:pPr algn="just"/>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bắt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đầu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sinh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sản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tuổi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dậy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thì</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a:t>
            </a:r>
            <a:r>
              <a:rPr lang="vi-VN" sz="2000" dirty="0">
                <a:solidFill>
                  <a:schemeClr val="bg1"/>
                </a:solidFill>
                <a:latin typeface="Times New Roman" panose="02020603050405020304" pitchFamily="18" charset="0"/>
                <a:cs typeface="Times New Roman" panose="02020603050405020304" pitchFamily="18" charset="0"/>
              </a:rPr>
              <a:t>ư</a:t>
            </a:r>
            <a:r>
              <a:rPr lang="en-US" sz="2000" dirty="0">
                <a:solidFill>
                  <a:schemeClr val="bg1"/>
                </a:solidFill>
                <a:latin typeface="Times New Roman" panose="02020603050405020304" pitchFamily="18" charset="0"/>
                <a:cs typeface="Times New Roman" panose="02020603050405020304" pitchFamily="18" charset="0"/>
              </a:rPr>
              <a:t>ng </a:t>
            </a:r>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đầu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chất</a:t>
            </a:r>
            <a:r>
              <a:rPr lang="en-US" sz="2000" dirty="0">
                <a:solidFill>
                  <a:schemeClr val="bg1"/>
                </a:solidFill>
                <a:latin typeface="Times New Roman" panose="02020603050405020304" pitchFamily="18" charset="0"/>
                <a:cs typeface="Times New Roman" panose="02020603050405020304" pitchFamily="18" charset="0"/>
              </a:rPr>
              <a:t> l</a:t>
            </a:r>
            <a:r>
              <a:rPr lang="vi-VN" sz="2000" dirty="0">
                <a:solidFill>
                  <a:schemeClr val="bg1"/>
                </a:solidFill>
                <a:latin typeface="Times New Roman" panose="02020603050405020304" pitchFamily="18" charset="0"/>
                <a:cs typeface="Times New Roman" panose="02020603050405020304" pitchFamily="18" charset="0"/>
              </a:rPr>
              <a:t>ư</a:t>
            </a:r>
            <a:r>
              <a:rPr lang="en-US" sz="2000" dirty="0" err="1">
                <a:solidFill>
                  <a:schemeClr val="bg1"/>
                </a:solidFill>
                <a:latin typeface="Times New Roman" panose="02020603050405020304" pitchFamily="18" charset="0"/>
                <a:cs typeface="Times New Roman" panose="02020603050405020304" pitchFamily="18" charset="0"/>
              </a:rPr>
              <a:t>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còn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kém</a:t>
            </a:r>
            <a:r>
              <a:rPr lang="en-US" sz="2000" dirty="0">
                <a:solidFill>
                  <a:schemeClr val="bg1"/>
                </a:solidFill>
                <a:latin typeface="Times New Roman" panose="02020603050405020304" pitchFamily="18" charset="0"/>
                <a:cs typeface="Times New Roman" panose="02020603050405020304" pitchFamily="18" charset="0"/>
              </a:rPr>
              <a:t>. </a:t>
            </a:r>
            <a:endParaRPr lang="vi-VN" sz="2000" dirty="0">
              <a:solidFill>
                <a:schemeClr val="bg1"/>
              </a:solidFill>
              <a:latin typeface="Times New Roman" panose="02020603050405020304" pitchFamily="18" charset="0"/>
              <a:cs typeface="Times New Roman" panose="02020603050405020304" pitchFamily="18" charset="0"/>
            </a:endParaRPr>
          </a:p>
          <a:p>
            <a:pPr algn="just"/>
            <a:r>
              <a:rPr lang="en-US" sz="2000" b="1" dirty="0">
                <a:solidFill>
                  <a:srgbClr val="FFFF00"/>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Đúng là việc sản xuất tinh trùng</a:t>
            </a:r>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diễn ra vô thời hạn, nhưng chất lượng và khả năng vận động của tinh trùng sẽ suy giảm theo tuổi tác.</a:t>
            </a:r>
            <a:r>
              <a:rPr lang="en-US" sz="2000" dirty="0">
                <a:solidFill>
                  <a:schemeClr val="bg1"/>
                </a:solidFill>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EE6E94EC-ED09-4BD1-81AA-50DFBA828FBB}"/>
              </a:ext>
            </a:extLst>
          </p:cNvPr>
          <p:cNvPicPr>
            <a:picLocks noChangeAspect="1"/>
          </p:cNvPicPr>
          <p:nvPr/>
        </p:nvPicPr>
        <p:blipFill>
          <a:blip r:embed="rId2"/>
          <a:stretch>
            <a:fillRect/>
          </a:stretch>
        </p:blipFill>
        <p:spPr>
          <a:xfrm>
            <a:off x="5562600" y="3435085"/>
            <a:ext cx="3581400" cy="3276600"/>
          </a:xfrm>
          <a:prstGeom prst="rect">
            <a:avLst/>
          </a:prstGeom>
        </p:spPr>
      </p:pic>
      <p:sp>
        <p:nvSpPr>
          <p:cNvPr id="10" name="Rectangle 9">
            <a:extLst>
              <a:ext uri="{FF2B5EF4-FFF2-40B4-BE49-F238E27FC236}">
                <a16:creationId xmlns:a16="http://schemas.microsoft.com/office/drawing/2014/main" id="{CC458C23-B97D-4FCE-A29B-82F73C437D8E}"/>
              </a:ext>
            </a:extLst>
          </p:cNvPr>
          <p:cNvSpPr/>
          <p:nvPr/>
        </p:nvSpPr>
        <p:spPr>
          <a:xfrm rot="1824271">
            <a:off x="5395070" y="2260545"/>
            <a:ext cx="3916458" cy="923330"/>
          </a:xfrm>
          <a:prstGeom prst="rect">
            <a:avLst/>
          </a:prstGeom>
          <a:noFill/>
        </p:spPr>
        <p:txBody>
          <a:bodyPr wrap="none" lIns="91440" tIns="45720" rIns="91440" bIns="45720">
            <a:spAutoFit/>
          </a:bodyPr>
          <a:lstStyle/>
          <a:p>
            <a:pPr algn="ct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Bạn</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có</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biết</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79A74345-026C-408F-A3BA-672BC8F1DA04}"/>
              </a:ext>
            </a:extLst>
          </p:cNvPr>
          <p:cNvSpPr/>
          <p:nvPr/>
        </p:nvSpPr>
        <p:spPr>
          <a:xfrm>
            <a:off x="0" y="4134293"/>
            <a:ext cx="5492606" cy="2554545"/>
          </a:xfrm>
          <a:prstGeom prst="rect">
            <a:avLst/>
          </a:prstGeom>
        </p:spPr>
        <p:txBody>
          <a:bodyPr wrap="square">
            <a:spAutoFit/>
          </a:bodyPr>
          <a:lstStyle/>
          <a:p>
            <a:pPr algn="just"/>
            <a:r>
              <a:rPr lang="en-US" sz="2000" b="1" dirty="0">
                <a:solidFill>
                  <a:srgbClr val="FFFF00"/>
                </a:solidFill>
                <a:latin typeface="Times New Roman" panose="02020603050405020304" pitchFamily="18" charset="0"/>
                <a:cs typeface="Times New Roman" panose="02020603050405020304" pitchFamily="18" charset="0"/>
              </a:rPr>
              <a:t>9. </a:t>
            </a:r>
            <a:r>
              <a:rPr lang="vi-VN" sz="2000" b="1" dirty="0">
                <a:solidFill>
                  <a:srgbClr val="FFFF00"/>
                </a:solidFill>
                <a:latin typeface="Times New Roman" panose="02020603050405020304" pitchFamily="18" charset="0"/>
                <a:cs typeface="Times New Roman" panose="02020603050405020304" pitchFamily="18" charset="0"/>
              </a:rPr>
              <a:t>Tinh trùng dễ bị giết chết vì thói quen hàng ngày</a:t>
            </a:r>
            <a:r>
              <a:rPr lang="en-US" sz="2000" b="1" dirty="0">
                <a:solidFill>
                  <a:srgbClr val="FFFF00"/>
                </a:solidFill>
                <a:latin typeface="Times New Roman" panose="02020603050405020304" pitchFamily="18" charset="0"/>
                <a:cs typeface="Times New Roman" panose="02020603050405020304" pitchFamily="18" charset="0"/>
              </a:rPr>
              <a:t>:</a:t>
            </a:r>
            <a:endParaRPr lang="vi-VN" sz="2000" b="1" dirty="0">
              <a:solidFill>
                <a:srgbClr val="FFFF00"/>
              </a:solidFill>
              <a:latin typeface="Times New Roman" panose="02020603050405020304" pitchFamily="18" charset="0"/>
              <a:cs typeface="Times New Roman" panose="02020603050405020304" pitchFamily="18" charset="0"/>
            </a:endParaRPr>
          </a:p>
          <a:p>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Hút thuốc lá</a:t>
            </a:r>
          </a:p>
          <a:p>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Tắm nước nóng</a:t>
            </a:r>
          </a:p>
          <a:p>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Ngồi trên đồ vật có nhiệt độ quá cao (yên xe máy ở ngoài nắng nhiều giờ)</a:t>
            </a:r>
          </a:p>
          <a:p>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Điện thoại nằm trong túi quần</a:t>
            </a:r>
          </a:p>
          <a:p>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Đặt máy tính xách tay trên đùi thường xuyên.</a:t>
            </a:r>
            <a:endParaRPr lang="vi-VN" sz="2000" b="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2139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00-trieu-tinh-trung-thi-boi-den-gap-trung-qua-goc-nhin-hai-1494472599-480p">
            <a:hlinkClick r:id="" action="ppaction://media"/>
            <a:extLst>
              <a:ext uri="{FF2B5EF4-FFF2-40B4-BE49-F238E27FC236}">
                <a16:creationId xmlns:a16="http://schemas.microsoft.com/office/drawing/2014/main" id="{7EBA2466-366D-405E-A757-7C70E42B17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208135" cy="6858000"/>
          </a:xfrm>
          <a:prstGeom prst="rect">
            <a:avLst/>
          </a:prstGeom>
        </p:spPr>
      </p:pic>
    </p:spTree>
    <p:extLst>
      <p:ext uri="{BB962C8B-B14F-4D97-AF65-F5344CB8AC3E}">
        <p14:creationId xmlns:p14="http://schemas.microsoft.com/office/powerpoint/2010/main" val="59330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1905000" y="1592290"/>
            <a:ext cx="5562600" cy="609600"/>
          </a:xfrm>
          <a:prstGeom prst="horizontalScroll">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00"/>
                </a:solidFill>
                <a:latin typeface="Times New Roman" pitchFamily="18" charset="0"/>
                <a:cs typeface="Times New Roman" pitchFamily="18" charset="0"/>
              </a:rPr>
              <a:t>Đoán</a:t>
            </a:r>
            <a:r>
              <a:rPr lang="en-US" sz="2800" b="1" dirty="0">
                <a:solidFill>
                  <a:srgbClr val="003300"/>
                </a:solidFill>
                <a:latin typeface="Times New Roman" pitchFamily="18" charset="0"/>
                <a:cs typeface="Times New Roman" pitchFamily="18" charset="0"/>
              </a:rPr>
              <a:t> ý </a:t>
            </a:r>
            <a:r>
              <a:rPr lang="en-US" sz="2800" b="1" dirty="0" err="1">
                <a:solidFill>
                  <a:srgbClr val="003300"/>
                </a:solidFill>
                <a:latin typeface="Times New Roman" pitchFamily="18" charset="0"/>
                <a:cs typeface="Times New Roman" pitchFamily="18" charset="0"/>
              </a:rPr>
              <a:t>đồng</a:t>
            </a:r>
            <a:r>
              <a:rPr lang="en-US" sz="2800" b="1" dirty="0">
                <a:solidFill>
                  <a:srgbClr val="003300"/>
                </a:solidFill>
                <a:latin typeface="Times New Roman" pitchFamily="18" charset="0"/>
                <a:cs typeface="Times New Roman" pitchFamily="18" charset="0"/>
              </a:rPr>
              <a:t> </a:t>
            </a:r>
            <a:r>
              <a:rPr lang="en-US" sz="2800" b="1" dirty="0" err="1">
                <a:solidFill>
                  <a:srgbClr val="003300"/>
                </a:solidFill>
                <a:latin typeface="Times New Roman" pitchFamily="18" charset="0"/>
                <a:cs typeface="Times New Roman" pitchFamily="18" charset="0"/>
              </a:rPr>
              <a:t>đội</a:t>
            </a:r>
            <a:endParaRPr lang="en-US" sz="2800" b="1" dirty="0">
              <a:solidFill>
                <a:srgbClr val="003300"/>
              </a:solidFill>
              <a:latin typeface="Times New Roman" pitchFamily="18" charset="0"/>
              <a:cs typeface="Times New Roman" pitchFamily="18" charset="0"/>
            </a:endParaRPr>
          </a:p>
        </p:txBody>
      </p:sp>
      <p:sp>
        <p:nvSpPr>
          <p:cNvPr id="20" name="Rectangle 2"/>
          <p:cNvSpPr>
            <a:spLocks noChangeArrowheads="1"/>
          </p:cNvSpPr>
          <p:nvPr/>
        </p:nvSpPr>
        <p:spPr bwMode="auto">
          <a:xfrm>
            <a:off x="0" y="1484313"/>
            <a:ext cx="2400300" cy="0"/>
          </a:xfrm>
          <a:prstGeom prst="rect">
            <a:avLst/>
          </a:prstGeom>
          <a:noFill/>
          <a:ln w="9525">
            <a:noFill/>
            <a:miter lim="800000"/>
            <a:headEnd/>
            <a:tailEnd/>
          </a:ln>
          <a:effectLst/>
        </p:spPr>
        <p:txBody>
          <a:bodyPr wrap="none">
            <a:spAutoFit/>
          </a:bodyPr>
          <a:lstStyle/>
          <a:p>
            <a:endParaRPr lang="en-US"/>
          </a:p>
        </p:txBody>
      </p:sp>
      <p:sp>
        <p:nvSpPr>
          <p:cNvPr id="21" name="Rectangle 3"/>
          <p:cNvSpPr>
            <a:spLocks noChangeArrowheads="1"/>
          </p:cNvSpPr>
          <p:nvPr/>
        </p:nvSpPr>
        <p:spPr bwMode="auto">
          <a:xfrm>
            <a:off x="0" y="1484313"/>
            <a:ext cx="2400300" cy="0"/>
          </a:xfrm>
          <a:prstGeom prst="rect">
            <a:avLst/>
          </a:prstGeom>
          <a:noFill/>
          <a:ln w="9525">
            <a:noFill/>
            <a:miter lim="800000"/>
            <a:headEnd/>
            <a:tailEnd/>
          </a:ln>
          <a:effectLst/>
        </p:spPr>
        <p:txBody>
          <a:bodyPr wrap="none">
            <a:spAutoFit/>
          </a:bodyPr>
          <a:lstStyle/>
          <a:p>
            <a:pPr>
              <a:tabLst>
                <a:tab pos="6400800" algn="r"/>
              </a:tabLst>
            </a:pPr>
            <a:br>
              <a:rPr lang="en-US" sz="1000">
                <a:cs typeface="Times New Roman" pitchFamily="18" charset="0"/>
              </a:rPr>
            </a:br>
            <a:endParaRPr lang="en-US" sz="1000">
              <a:cs typeface="Times New Roman" pitchFamily="18" charset="0"/>
            </a:endParaRPr>
          </a:p>
          <a:p>
            <a:pPr>
              <a:tabLst>
                <a:tab pos="6400800" algn="r"/>
              </a:tabLst>
            </a:pPr>
            <a:endParaRPr lang="en-US" sz="1800"/>
          </a:p>
        </p:txBody>
      </p:sp>
      <p:sp>
        <p:nvSpPr>
          <p:cNvPr id="22" name="Rectangle 4"/>
          <p:cNvSpPr>
            <a:spLocks noChangeArrowheads="1"/>
          </p:cNvSpPr>
          <p:nvPr/>
        </p:nvSpPr>
        <p:spPr bwMode="auto">
          <a:xfrm>
            <a:off x="0" y="1484313"/>
            <a:ext cx="2400300" cy="0"/>
          </a:xfrm>
          <a:prstGeom prst="rect">
            <a:avLst/>
          </a:prstGeom>
          <a:noFill/>
          <a:ln w="9525">
            <a:noFill/>
            <a:miter lim="800000"/>
            <a:headEnd/>
            <a:tailEnd/>
          </a:ln>
          <a:effectLst/>
        </p:spPr>
        <p:txBody>
          <a:bodyPr wrap="none">
            <a:spAutoFit/>
          </a:bodyPr>
          <a:lstStyle/>
          <a:p>
            <a:pPr>
              <a:tabLst>
                <a:tab pos="6400800" algn="r"/>
              </a:tabLst>
            </a:pPr>
            <a:br>
              <a:rPr lang="en-US" sz="1000">
                <a:cs typeface="Times New Roman" pitchFamily="18" charset="0"/>
              </a:rPr>
            </a:br>
            <a:endParaRPr lang="en-US" sz="1000">
              <a:cs typeface="Times New Roman" pitchFamily="18" charset="0"/>
            </a:endParaRPr>
          </a:p>
          <a:p>
            <a:pPr>
              <a:tabLst>
                <a:tab pos="6400800" algn="r"/>
              </a:tabLst>
            </a:pPr>
            <a:endParaRPr lang="en-US" sz="1800"/>
          </a:p>
        </p:txBody>
      </p:sp>
      <p:sp>
        <p:nvSpPr>
          <p:cNvPr id="23" name="Rectangle 5"/>
          <p:cNvSpPr>
            <a:spLocks noChangeArrowheads="1"/>
          </p:cNvSpPr>
          <p:nvPr/>
        </p:nvSpPr>
        <p:spPr bwMode="auto">
          <a:xfrm>
            <a:off x="1423988" y="1779588"/>
            <a:ext cx="2400300" cy="0"/>
          </a:xfrm>
          <a:prstGeom prst="rect">
            <a:avLst/>
          </a:prstGeom>
          <a:noFill/>
          <a:ln w="9525">
            <a:noFill/>
            <a:miter lim="800000"/>
            <a:headEnd/>
            <a:tailEnd/>
          </a:ln>
          <a:effectLst/>
        </p:spPr>
        <p:txBody>
          <a:bodyPr wrap="none">
            <a:spAutoFit/>
          </a:bodyPr>
          <a:lstStyle/>
          <a:p>
            <a:endParaRPr lang="en-US"/>
          </a:p>
        </p:txBody>
      </p:sp>
      <p:sp>
        <p:nvSpPr>
          <p:cNvPr id="24" name="Rectangle 6"/>
          <p:cNvSpPr>
            <a:spLocks noChangeArrowheads="1"/>
          </p:cNvSpPr>
          <p:nvPr/>
        </p:nvSpPr>
        <p:spPr bwMode="auto">
          <a:xfrm>
            <a:off x="1423988" y="1779588"/>
            <a:ext cx="2400300" cy="0"/>
          </a:xfrm>
          <a:prstGeom prst="rect">
            <a:avLst/>
          </a:prstGeom>
          <a:noFill/>
          <a:ln w="9525">
            <a:noFill/>
            <a:miter lim="800000"/>
            <a:headEnd/>
            <a:tailEnd/>
          </a:ln>
          <a:effectLst/>
        </p:spPr>
        <p:txBody>
          <a:bodyPr wrap="none">
            <a:spAutoFit/>
          </a:bodyPr>
          <a:lstStyle/>
          <a:p>
            <a:pPr>
              <a:tabLst>
                <a:tab pos="6400800" algn="r"/>
              </a:tabLst>
            </a:pPr>
            <a:br>
              <a:rPr lang="en-US" sz="1000">
                <a:cs typeface="Times New Roman" pitchFamily="18" charset="0"/>
              </a:rPr>
            </a:br>
            <a:endParaRPr lang="en-US" sz="1000">
              <a:cs typeface="Times New Roman" pitchFamily="18" charset="0"/>
            </a:endParaRPr>
          </a:p>
          <a:p>
            <a:pPr>
              <a:tabLst>
                <a:tab pos="6400800" algn="r"/>
              </a:tabLst>
            </a:pPr>
            <a:endParaRPr lang="en-US" sz="1800"/>
          </a:p>
        </p:txBody>
      </p:sp>
      <p:sp>
        <p:nvSpPr>
          <p:cNvPr id="25" name="Rectangle 7"/>
          <p:cNvSpPr>
            <a:spLocks noChangeArrowheads="1"/>
          </p:cNvSpPr>
          <p:nvPr/>
        </p:nvSpPr>
        <p:spPr bwMode="auto">
          <a:xfrm>
            <a:off x="1423988" y="1779588"/>
            <a:ext cx="2400300" cy="0"/>
          </a:xfrm>
          <a:prstGeom prst="rect">
            <a:avLst/>
          </a:prstGeom>
          <a:noFill/>
          <a:ln w="9525">
            <a:noFill/>
            <a:miter lim="800000"/>
            <a:headEnd/>
            <a:tailEnd/>
          </a:ln>
          <a:effectLst/>
        </p:spPr>
        <p:txBody>
          <a:bodyPr wrap="none">
            <a:spAutoFit/>
          </a:bodyPr>
          <a:lstStyle/>
          <a:p>
            <a:pPr>
              <a:tabLst>
                <a:tab pos="6400800" algn="r"/>
              </a:tabLst>
            </a:pPr>
            <a:br>
              <a:rPr lang="en-US" sz="1000">
                <a:cs typeface="Times New Roman" pitchFamily="18" charset="0"/>
              </a:rPr>
            </a:br>
            <a:endParaRPr lang="en-US" sz="1000">
              <a:cs typeface="Times New Roman" pitchFamily="18" charset="0"/>
            </a:endParaRPr>
          </a:p>
          <a:p>
            <a:pPr>
              <a:tabLst>
                <a:tab pos="6400800" algn="r"/>
              </a:tabLst>
            </a:pPr>
            <a:endParaRPr lang="en-US" sz="1800"/>
          </a:p>
        </p:txBody>
      </p:sp>
      <p:sp>
        <p:nvSpPr>
          <p:cNvPr id="35" name="Rectangle 27"/>
          <p:cNvSpPr>
            <a:spLocks noChangeArrowheads="1"/>
          </p:cNvSpPr>
          <p:nvPr/>
        </p:nvSpPr>
        <p:spPr bwMode="auto">
          <a:xfrm>
            <a:off x="228600" y="2329530"/>
            <a:ext cx="8686800" cy="2133596"/>
          </a:xfrm>
          <a:prstGeom prst="rect">
            <a:avLst/>
          </a:prstGeom>
          <a:noFill/>
          <a:ln w="9525">
            <a:noFill/>
            <a:miter lim="800000"/>
            <a:headEnd/>
            <a:tailEnd/>
          </a:ln>
          <a:effectLst/>
        </p:spPr>
        <p:txBody>
          <a:bodyPr anchor="ctr"/>
          <a:lstStyle/>
          <a:p>
            <a:pPr algn="just"/>
            <a:r>
              <a:rPr lang="en-US" sz="2000" dirty="0">
                <a:solidFill>
                  <a:schemeClr val="bg1"/>
                </a:solidFill>
                <a:latin typeface="Arial" charset="0"/>
              </a:rPr>
              <a:t>- </a:t>
            </a:r>
            <a:r>
              <a:rPr lang="en-US" sz="2000" dirty="0" err="1">
                <a:solidFill>
                  <a:schemeClr val="bg1"/>
                </a:solidFill>
                <a:latin typeface="Arial" charset="0"/>
              </a:rPr>
              <a:t>Trên</a:t>
            </a:r>
            <a:r>
              <a:rPr lang="en-US" sz="2000" dirty="0">
                <a:solidFill>
                  <a:schemeClr val="bg1"/>
                </a:solidFill>
                <a:latin typeface="Arial" charset="0"/>
              </a:rPr>
              <a:t> </a:t>
            </a:r>
            <a:r>
              <a:rPr lang="en-US" sz="2000" dirty="0" err="1">
                <a:solidFill>
                  <a:schemeClr val="bg1"/>
                </a:solidFill>
                <a:latin typeface="Arial" charset="0"/>
              </a:rPr>
              <a:t>màn</a:t>
            </a:r>
            <a:r>
              <a:rPr lang="en-US" sz="2000" dirty="0">
                <a:solidFill>
                  <a:schemeClr val="bg1"/>
                </a:solidFill>
                <a:latin typeface="Arial" charset="0"/>
              </a:rPr>
              <a:t> </a:t>
            </a:r>
            <a:r>
              <a:rPr lang="en-US" sz="2000" dirty="0" err="1">
                <a:solidFill>
                  <a:schemeClr val="bg1"/>
                </a:solidFill>
                <a:latin typeface="Arial" charset="0"/>
              </a:rPr>
              <a:t>chiếu</a:t>
            </a:r>
            <a:r>
              <a:rPr lang="en-US" sz="2000" dirty="0">
                <a:solidFill>
                  <a:schemeClr val="bg1"/>
                </a:solidFill>
                <a:latin typeface="Arial" charset="0"/>
              </a:rPr>
              <a:t> </a:t>
            </a:r>
            <a:r>
              <a:rPr lang="en-US" sz="2000" dirty="0" err="1">
                <a:solidFill>
                  <a:schemeClr val="bg1"/>
                </a:solidFill>
                <a:latin typeface="Arial" charset="0"/>
              </a:rPr>
              <a:t>có</a:t>
            </a:r>
            <a:r>
              <a:rPr lang="en-US" sz="2000" dirty="0">
                <a:solidFill>
                  <a:schemeClr val="bg1"/>
                </a:solidFill>
                <a:latin typeface="Arial" charset="0"/>
              </a:rPr>
              <a:t> 4 </a:t>
            </a:r>
            <a:r>
              <a:rPr lang="en-US" sz="2000" dirty="0" err="1">
                <a:solidFill>
                  <a:schemeClr val="bg1"/>
                </a:solidFill>
                <a:latin typeface="Arial" charset="0"/>
              </a:rPr>
              <a:t>hình</a:t>
            </a:r>
            <a:r>
              <a:rPr lang="en-US" sz="2000" dirty="0">
                <a:solidFill>
                  <a:schemeClr val="bg1"/>
                </a:solidFill>
                <a:latin typeface="Arial" charset="0"/>
              </a:rPr>
              <a:t> </a:t>
            </a:r>
            <a:r>
              <a:rPr lang="en-US" sz="2000" dirty="0" err="1">
                <a:solidFill>
                  <a:schemeClr val="bg1"/>
                </a:solidFill>
                <a:latin typeface="Arial" charset="0"/>
              </a:rPr>
              <a:t>ảnh</a:t>
            </a:r>
            <a:r>
              <a:rPr lang="en-US" sz="2000" dirty="0">
                <a:solidFill>
                  <a:schemeClr val="bg1"/>
                </a:solidFill>
                <a:latin typeface="Arial" charset="0"/>
              </a:rPr>
              <a:t>. </a:t>
            </a:r>
          </a:p>
          <a:p>
            <a:pPr algn="just"/>
            <a:r>
              <a:rPr lang="en-US" sz="2000" dirty="0">
                <a:solidFill>
                  <a:schemeClr val="bg1"/>
                </a:solidFill>
                <a:latin typeface="Arial" charset="0"/>
              </a:rPr>
              <a:t>- </a:t>
            </a:r>
            <a:r>
              <a:rPr lang="en-US" sz="2000" dirty="0" err="1">
                <a:solidFill>
                  <a:schemeClr val="bg1"/>
                </a:solidFill>
                <a:latin typeface="Arial" charset="0"/>
              </a:rPr>
              <a:t>Có</a:t>
            </a:r>
            <a:r>
              <a:rPr lang="en-US" sz="2000" dirty="0">
                <a:solidFill>
                  <a:schemeClr val="bg1"/>
                </a:solidFill>
                <a:latin typeface="Arial" charset="0"/>
              </a:rPr>
              <a:t> 4 </a:t>
            </a:r>
            <a:r>
              <a:rPr lang="en-US" sz="2000" dirty="0" err="1">
                <a:solidFill>
                  <a:schemeClr val="bg1"/>
                </a:solidFill>
                <a:latin typeface="Arial" charset="0"/>
              </a:rPr>
              <a:t>cặp</a:t>
            </a:r>
            <a:r>
              <a:rPr lang="en-US" sz="2000" dirty="0">
                <a:solidFill>
                  <a:schemeClr val="bg1"/>
                </a:solidFill>
                <a:latin typeface="Arial" charset="0"/>
              </a:rPr>
              <a:t> </a:t>
            </a:r>
            <a:r>
              <a:rPr lang="en-US" sz="2000" dirty="0" err="1">
                <a:solidFill>
                  <a:schemeClr val="bg1"/>
                </a:solidFill>
                <a:latin typeface="Arial" charset="0"/>
              </a:rPr>
              <a:t>ch</a:t>
            </a:r>
            <a:r>
              <a:rPr lang="vi-VN" sz="2000" dirty="0">
                <a:solidFill>
                  <a:schemeClr val="bg1"/>
                </a:solidFill>
                <a:latin typeface="Arial" charset="0"/>
              </a:rPr>
              <a:t>ơ</a:t>
            </a:r>
            <a:r>
              <a:rPr lang="en-US" sz="2000" dirty="0" err="1">
                <a:solidFill>
                  <a:schemeClr val="bg1"/>
                </a:solidFill>
                <a:latin typeface="Arial" charset="0"/>
              </a:rPr>
              <a:t>i</a:t>
            </a:r>
            <a:r>
              <a:rPr lang="en-US" sz="2000" dirty="0">
                <a:solidFill>
                  <a:schemeClr val="bg1"/>
                </a:solidFill>
                <a:latin typeface="Arial" charset="0"/>
              </a:rPr>
              <a:t>, </a:t>
            </a:r>
            <a:r>
              <a:rPr lang="en-US" sz="2000" dirty="0" err="1">
                <a:solidFill>
                  <a:schemeClr val="bg1"/>
                </a:solidFill>
                <a:latin typeface="Arial" charset="0"/>
              </a:rPr>
              <a:t>mỗi</a:t>
            </a:r>
            <a:r>
              <a:rPr lang="en-US" sz="2000" dirty="0">
                <a:solidFill>
                  <a:schemeClr val="bg1"/>
                </a:solidFill>
                <a:latin typeface="Arial" charset="0"/>
              </a:rPr>
              <a:t> </a:t>
            </a:r>
            <a:r>
              <a:rPr lang="en-US" sz="2000" dirty="0" err="1">
                <a:solidFill>
                  <a:schemeClr val="bg1"/>
                </a:solidFill>
                <a:latin typeface="Arial" charset="0"/>
              </a:rPr>
              <a:t>cặp</a:t>
            </a:r>
            <a:r>
              <a:rPr lang="en-US" sz="2000" dirty="0">
                <a:solidFill>
                  <a:schemeClr val="bg1"/>
                </a:solidFill>
                <a:latin typeface="Arial" charset="0"/>
              </a:rPr>
              <a:t> </a:t>
            </a:r>
            <a:r>
              <a:rPr lang="en-US" sz="2000" dirty="0" err="1">
                <a:solidFill>
                  <a:schemeClr val="bg1"/>
                </a:solidFill>
                <a:latin typeface="Arial" charset="0"/>
              </a:rPr>
              <a:t>cần</a:t>
            </a:r>
            <a:r>
              <a:rPr lang="en-US" sz="2000" dirty="0">
                <a:solidFill>
                  <a:schemeClr val="bg1"/>
                </a:solidFill>
                <a:latin typeface="Arial" charset="0"/>
              </a:rPr>
              <a:t> </a:t>
            </a:r>
            <a:r>
              <a:rPr lang="en-US" sz="2000" dirty="0" err="1">
                <a:solidFill>
                  <a:schemeClr val="bg1"/>
                </a:solidFill>
                <a:latin typeface="Arial" charset="0"/>
              </a:rPr>
              <a:t>tìm</a:t>
            </a:r>
            <a:r>
              <a:rPr lang="en-US" sz="2000" dirty="0">
                <a:solidFill>
                  <a:schemeClr val="bg1"/>
                </a:solidFill>
                <a:latin typeface="Arial" charset="0"/>
              </a:rPr>
              <a:t> ra </a:t>
            </a:r>
            <a:r>
              <a:rPr lang="en-US" sz="2000" dirty="0" err="1">
                <a:solidFill>
                  <a:schemeClr val="bg1"/>
                </a:solidFill>
                <a:latin typeface="Arial" charset="0"/>
              </a:rPr>
              <a:t>nội</a:t>
            </a:r>
            <a:r>
              <a:rPr lang="en-US" sz="2000" dirty="0">
                <a:solidFill>
                  <a:schemeClr val="bg1"/>
                </a:solidFill>
                <a:latin typeface="Arial" charset="0"/>
              </a:rPr>
              <a:t> dung </a:t>
            </a:r>
            <a:r>
              <a:rPr lang="en-US" sz="2000" dirty="0" err="1">
                <a:solidFill>
                  <a:schemeClr val="bg1"/>
                </a:solidFill>
                <a:latin typeface="Arial" charset="0"/>
              </a:rPr>
              <a:t>của</a:t>
            </a:r>
            <a:r>
              <a:rPr lang="en-US" sz="2000" dirty="0">
                <a:solidFill>
                  <a:schemeClr val="bg1"/>
                </a:solidFill>
                <a:latin typeface="Arial" charset="0"/>
              </a:rPr>
              <a:t> </a:t>
            </a:r>
            <a:r>
              <a:rPr lang="en-US" sz="2000" dirty="0" err="1">
                <a:solidFill>
                  <a:schemeClr val="bg1"/>
                </a:solidFill>
                <a:latin typeface="Arial" charset="0"/>
              </a:rPr>
              <a:t>một</a:t>
            </a:r>
            <a:r>
              <a:rPr lang="en-US" sz="2000" dirty="0">
                <a:solidFill>
                  <a:schemeClr val="bg1"/>
                </a:solidFill>
                <a:latin typeface="Arial" charset="0"/>
              </a:rPr>
              <a:t> </a:t>
            </a:r>
            <a:r>
              <a:rPr lang="en-US" sz="2000" dirty="0" err="1">
                <a:solidFill>
                  <a:schemeClr val="bg1"/>
                </a:solidFill>
                <a:latin typeface="Arial" charset="0"/>
              </a:rPr>
              <a:t>bức</a:t>
            </a:r>
            <a:r>
              <a:rPr lang="en-US" sz="2000" dirty="0">
                <a:solidFill>
                  <a:schemeClr val="bg1"/>
                </a:solidFill>
                <a:latin typeface="Arial" charset="0"/>
              </a:rPr>
              <a:t> </a:t>
            </a:r>
            <a:r>
              <a:rPr lang="en-US" sz="2000" dirty="0" err="1">
                <a:solidFill>
                  <a:schemeClr val="bg1"/>
                </a:solidFill>
                <a:latin typeface="Arial" charset="0"/>
              </a:rPr>
              <a:t>ảnh</a:t>
            </a:r>
            <a:r>
              <a:rPr lang="en-US" sz="2000" dirty="0">
                <a:solidFill>
                  <a:schemeClr val="bg1"/>
                </a:solidFill>
                <a:latin typeface="Arial" charset="0"/>
              </a:rPr>
              <a:t>. </a:t>
            </a:r>
            <a:r>
              <a:rPr lang="en-US" sz="2000" dirty="0" err="1">
                <a:solidFill>
                  <a:schemeClr val="bg1"/>
                </a:solidFill>
                <a:latin typeface="Arial" charset="0"/>
              </a:rPr>
              <a:t>Trong</a:t>
            </a:r>
            <a:r>
              <a:rPr lang="en-US" sz="2000" dirty="0">
                <a:solidFill>
                  <a:schemeClr val="bg1"/>
                </a:solidFill>
                <a:latin typeface="Arial" charset="0"/>
              </a:rPr>
              <a:t> </a:t>
            </a:r>
            <a:r>
              <a:rPr lang="en-US" sz="2000" dirty="0" err="1">
                <a:solidFill>
                  <a:schemeClr val="bg1"/>
                </a:solidFill>
                <a:latin typeface="Arial" charset="0"/>
              </a:rPr>
              <a:t>cặp</a:t>
            </a:r>
            <a:r>
              <a:rPr lang="en-US" sz="2000" dirty="0">
                <a:solidFill>
                  <a:schemeClr val="bg1"/>
                </a:solidFill>
                <a:latin typeface="Arial" charset="0"/>
              </a:rPr>
              <a:t> </a:t>
            </a:r>
            <a:r>
              <a:rPr lang="en-US" sz="2000" dirty="0" err="1">
                <a:solidFill>
                  <a:schemeClr val="bg1"/>
                </a:solidFill>
                <a:latin typeface="Arial" charset="0"/>
              </a:rPr>
              <a:t>sẽ</a:t>
            </a:r>
            <a:r>
              <a:rPr lang="en-US" sz="2000" dirty="0">
                <a:solidFill>
                  <a:schemeClr val="bg1"/>
                </a:solidFill>
                <a:latin typeface="Arial" charset="0"/>
              </a:rPr>
              <a:t> </a:t>
            </a:r>
            <a:r>
              <a:rPr lang="en-US" sz="2000" dirty="0" err="1">
                <a:solidFill>
                  <a:schemeClr val="bg1"/>
                </a:solidFill>
                <a:latin typeface="Arial" charset="0"/>
              </a:rPr>
              <a:t>có</a:t>
            </a:r>
            <a:r>
              <a:rPr lang="en-US" sz="2000" dirty="0">
                <a:solidFill>
                  <a:schemeClr val="bg1"/>
                </a:solidFill>
                <a:latin typeface="Arial" charset="0"/>
              </a:rPr>
              <a:t> 1 ng</a:t>
            </a:r>
            <a:r>
              <a:rPr lang="vi-VN" sz="2000" dirty="0">
                <a:solidFill>
                  <a:schemeClr val="bg1"/>
                </a:solidFill>
                <a:latin typeface="Arial" charset="0"/>
              </a:rPr>
              <a:t>ư</a:t>
            </a:r>
            <a:r>
              <a:rPr lang="en-US" sz="2000" dirty="0" err="1">
                <a:solidFill>
                  <a:schemeClr val="bg1"/>
                </a:solidFill>
                <a:latin typeface="Arial" charset="0"/>
              </a:rPr>
              <a:t>ời</a:t>
            </a:r>
            <a:r>
              <a:rPr lang="en-US" sz="2000" dirty="0">
                <a:solidFill>
                  <a:schemeClr val="bg1"/>
                </a:solidFill>
                <a:latin typeface="Arial" charset="0"/>
              </a:rPr>
              <a:t> </a:t>
            </a:r>
            <a:r>
              <a:rPr lang="en-US" sz="2000" dirty="0" err="1">
                <a:solidFill>
                  <a:schemeClr val="bg1"/>
                </a:solidFill>
                <a:latin typeface="Arial" charset="0"/>
              </a:rPr>
              <a:t>gợi</a:t>
            </a:r>
            <a:r>
              <a:rPr lang="en-US" sz="2000" dirty="0">
                <a:solidFill>
                  <a:schemeClr val="bg1"/>
                </a:solidFill>
                <a:latin typeface="Arial" charset="0"/>
              </a:rPr>
              <a:t> ý (quay </a:t>
            </a:r>
            <a:r>
              <a:rPr lang="en-US" sz="2000" dirty="0" err="1">
                <a:solidFill>
                  <a:schemeClr val="bg1"/>
                </a:solidFill>
                <a:latin typeface="Arial" charset="0"/>
              </a:rPr>
              <a:t>lên</a:t>
            </a:r>
            <a:r>
              <a:rPr lang="en-US" sz="2000" dirty="0">
                <a:solidFill>
                  <a:schemeClr val="bg1"/>
                </a:solidFill>
                <a:latin typeface="Arial" charset="0"/>
              </a:rPr>
              <a:t>)  </a:t>
            </a:r>
            <a:r>
              <a:rPr lang="en-US" sz="2000" dirty="0" err="1">
                <a:solidFill>
                  <a:schemeClr val="bg1"/>
                </a:solidFill>
                <a:latin typeface="Arial" charset="0"/>
              </a:rPr>
              <a:t>và</a:t>
            </a:r>
            <a:r>
              <a:rPr lang="en-US" sz="2000" dirty="0">
                <a:solidFill>
                  <a:schemeClr val="bg1"/>
                </a:solidFill>
                <a:latin typeface="Arial" charset="0"/>
              </a:rPr>
              <a:t> </a:t>
            </a:r>
            <a:r>
              <a:rPr lang="en-US" sz="2000" dirty="0" err="1">
                <a:solidFill>
                  <a:schemeClr val="bg1"/>
                </a:solidFill>
                <a:latin typeface="Arial" charset="0"/>
              </a:rPr>
              <a:t>và</a:t>
            </a:r>
            <a:r>
              <a:rPr lang="en-US" sz="2000" dirty="0">
                <a:solidFill>
                  <a:schemeClr val="bg1"/>
                </a:solidFill>
                <a:latin typeface="Arial" charset="0"/>
              </a:rPr>
              <a:t> 1 ng</a:t>
            </a:r>
            <a:r>
              <a:rPr lang="vi-VN" sz="2000" dirty="0">
                <a:solidFill>
                  <a:schemeClr val="bg1"/>
                </a:solidFill>
                <a:latin typeface="Arial" charset="0"/>
              </a:rPr>
              <a:t>ư</a:t>
            </a:r>
            <a:r>
              <a:rPr lang="en-US" sz="2000" dirty="0" err="1">
                <a:solidFill>
                  <a:schemeClr val="bg1"/>
                </a:solidFill>
                <a:latin typeface="Arial" charset="0"/>
              </a:rPr>
              <a:t>ời</a:t>
            </a:r>
            <a:r>
              <a:rPr lang="en-US" sz="2000" dirty="0">
                <a:solidFill>
                  <a:schemeClr val="bg1"/>
                </a:solidFill>
                <a:latin typeface="Arial" charset="0"/>
              </a:rPr>
              <a:t> </a:t>
            </a:r>
            <a:r>
              <a:rPr lang="en-US" sz="2000" dirty="0" err="1">
                <a:solidFill>
                  <a:schemeClr val="bg1"/>
                </a:solidFill>
                <a:latin typeface="Arial" charset="0"/>
              </a:rPr>
              <a:t>đoán</a:t>
            </a:r>
            <a:r>
              <a:rPr lang="en-US" sz="2000" dirty="0">
                <a:solidFill>
                  <a:schemeClr val="bg1"/>
                </a:solidFill>
                <a:latin typeface="Arial" charset="0"/>
              </a:rPr>
              <a:t> ý (quay </a:t>
            </a:r>
            <a:r>
              <a:rPr lang="en-US" sz="2000" dirty="0" err="1">
                <a:solidFill>
                  <a:schemeClr val="bg1"/>
                </a:solidFill>
                <a:latin typeface="Arial" charset="0"/>
              </a:rPr>
              <a:t>xuống</a:t>
            </a:r>
            <a:r>
              <a:rPr lang="en-US" sz="2000" dirty="0">
                <a:solidFill>
                  <a:schemeClr val="bg1"/>
                </a:solidFill>
                <a:latin typeface="Arial" charset="0"/>
              </a:rPr>
              <a:t>).</a:t>
            </a:r>
          </a:p>
          <a:p>
            <a:pPr algn="just"/>
            <a:r>
              <a:rPr lang="en-US" sz="2000" dirty="0">
                <a:solidFill>
                  <a:schemeClr val="bg1"/>
                </a:solidFill>
                <a:latin typeface="Arial" charset="0"/>
              </a:rPr>
              <a:t>- </a:t>
            </a:r>
            <a:r>
              <a:rPr lang="en-US" sz="2000" dirty="0" err="1">
                <a:solidFill>
                  <a:schemeClr val="bg1"/>
                </a:solidFill>
                <a:latin typeface="Arial" charset="0"/>
              </a:rPr>
              <a:t>Phần</a:t>
            </a:r>
            <a:r>
              <a:rPr lang="en-US" sz="2000" dirty="0">
                <a:solidFill>
                  <a:schemeClr val="bg1"/>
                </a:solidFill>
                <a:latin typeface="Arial" charset="0"/>
              </a:rPr>
              <a:t> </a:t>
            </a:r>
            <a:r>
              <a:rPr lang="en-US" sz="2000" dirty="0" err="1">
                <a:solidFill>
                  <a:schemeClr val="bg1"/>
                </a:solidFill>
                <a:latin typeface="Arial" charset="0"/>
              </a:rPr>
              <a:t>th</a:t>
            </a:r>
            <a:r>
              <a:rPr lang="vi-VN" sz="2000" dirty="0">
                <a:solidFill>
                  <a:schemeClr val="bg1"/>
                </a:solidFill>
                <a:latin typeface="Arial" charset="0"/>
              </a:rPr>
              <a:t>ư</a:t>
            </a:r>
            <a:r>
              <a:rPr lang="en-US" sz="2000" dirty="0" err="1">
                <a:solidFill>
                  <a:schemeClr val="bg1"/>
                </a:solidFill>
                <a:latin typeface="Arial" charset="0"/>
              </a:rPr>
              <a:t>ởng</a:t>
            </a:r>
            <a:r>
              <a:rPr lang="en-US" sz="2000" dirty="0">
                <a:solidFill>
                  <a:schemeClr val="bg1"/>
                </a:solidFill>
                <a:latin typeface="Arial" charset="0"/>
              </a:rPr>
              <a:t>: </a:t>
            </a:r>
            <a:r>
              <a:rPr lang="en-US" sz="2000" dirty="0" err="1">
                <a:solidFill>
                  <a:schemeClr val="bg1"/>
                </a:solidFill>
                <a:latin typeface="Arial" charset="0"/>
              </a:rPr>
              <a:t>Mỗi</a:t>
            </a:r>
            <a:r>
              <a:rPr lang="en-US" sz="2000" dirty="0">
                <a:solidFill>
                  <a:schemeClr val="bg1"/>
                </a:solidFill>
                <a:latin typeface="Arial" charset="0"/>
              </a:rPr>
              <a:t> </a:t>
            </a:r>
            <a:r>
              <a:rPr lang="en-US" sz="2000" dirty="0" err="1">
                <a:solidFill>
                  <a:schemeClr val="bg1"/>
                </a:solidFill>
                <a:latin typeface="Arial" charset="0"/>
              </a:rPr>
              <a:t>cặp</a:t>
            </a:r>
            <a:r>
              <a:rPr lang="en-US" sz="2000" dirty="0">
                <a:solidFill>
                  <a:schemeClr val="bg1"/>
                </a:solidFill>
                <a:latin typeface="Arial" charset="0"/>
              </a:rPr>
              <a:t> </a:t>
            </a:r>
            <a:r>
              <a:rPr lang="en-US" sz="2000" dirty="0" err="1">
                <a:solidFill>
                  <a:schemeClr val="bg1"/>
                </a:solidFill>
                <a:latin typeface="Arial" charset="0"/>
              </a:rPr>
              <a:t>đoán</a:t>
            </a:r>
            <a:r>
              <a:rPr lang="en-US" sz="2000" dirty="0">
                <a:solidFill>
                  <a:schemeClr val="bg1"/>
                </a:solidFill>
                <a:latin typeface="Arial" charset="0"/>
              </a:rPr>
              <a:t> đ</a:t>
            </a:r>
            <a:r>
              <a:rPr lang="vi-VN" sz="2000" dirty="0">
                <a:solidFill>
                  <a:schemeClr val="bg1"/>
                </a:solidFill>
                <a:latin typeface="Arial" charset="0"/>
              </a:rPr>
              <a:t>ư</a:t>
            </a:r>
            <a:r>
              <a:rPr lang="en-US" sz="2000" dirty="0" err="1">
                <a:solidFill>
                  <a:schemeClr val="bg1"/>
                </a:solidFill>
                <a:latin typeface="Arial" charset="0"/>
              </a:rPr>
              <a:t>ợc</a:t>
            </a:r>
            <a:r>
              <a:rPr lang="en-US" sz="2000" dirty="0">
                <a:solidFill>
                  <a:schemeClr val="bg1"/>
                </a:solidFill>
                <a:latin typeface="Arial" charset="0"/>
              </a:rPr>
              <a:t> ý </a:t>
            </a:r>
            <a:r>
              <a:rPr lang="en-US" sz="2000" dirty="0" err="1">
                <a:solidFill>
                  <a:schemeClr val="bg1"/>
                </a:solidFill>
                <a:latin typeface="Arial" charset="0"/>
              </a:rPr>
              <a:t>nhau</a:t>
            </a:r>
            <a:r>
              <a:rPr lang="en-US" sz="2000" dirty="0">
                <a:solidFill>
                  <a:schemeClr val="bg1"/>
                </a:solidFill>
                <a:latin typeface="Arial" charset="0"/>
              </a:rPr>
              <a:t> </a:t>
            </a:r>
            <a:r>
              <a:rPr lang="en-US" sz="2000" dirty="0" err="1">
                <a:solidFill>
                  <a:schemeClr val="bg1"/>
                </a:solidFill>
                <a:latin typeface="Arial" charset="0"/>
              </a:rPr>
              <a:t>sẽ</a:t>
            </a:r>
            <a:r>
              <a:rPr lang="en-US" sz="2000" dirty="0">
                <a:solidFill>
                  <a:schemeClr val="bg1"/>
                </a:solidFill>
                <a:latin typeface="Arial" charset="0"/>
              </a:rPr>
              <a:t> đ</a:t>
            </a:r>
            <a:r>
              <a:rPr lang="vi-VN" sz="2000" dirty="0">
                <a:solidFill>
                  <a:schemeClr val="bg1"/>
                </a:solidFill>
                <a:latin typeface="Arial" charset="0"/>
              </a:rPr>
              <a:t>ư</a:t>
            </a:r>
            <a:r>
              <a:rPr lang="en-US" sz="2000" dirty="0" err="1">
                <a:solidFill>
                  <a:schemeClr val="bg1"/>
                </a:solidFill>
                <a:latin typeface="Arial" charset="0"/>
              </a:rPr>
              <a:t>ợc</a:t>
            </a:r>
            <a:r>
              <a:rPr lang="en-US" sz="2000" dirty="0">
                <a:solidFill>
                  <a:schemeClr val="bg1"/>
                </a:solidFill>
                <a:latin typeface="Arial" charset="0"/>
              </a:rPr>
              <a:t> </a:t>
            </a:r>
            <a:r>
              <a:rPr lang="en-US" sz="2000" dirty="0" err="1">
                <a:solidFill>
                  <a:schemeClr val="bg1"/>
                </a:solidFill>
                <a:latin typeface="Arial" charset="0"/>
              </a:rPr>
              <a:t>cộng</a:t>
            </a:r>
            <a:r>
              <a:rPr lang="en-US" sz="2000" dirty="0">
                <a:solidFill>
                  <a:schemeClr val="bg1"/>
                </a:solidFill>
                <a:latin typeface="Arial" charset="0"/>
              </a:rPr>
              <a:t> 1 </a:t>
            </a:r>
            <a:r>
              <a:rPr lang="en-US" sz="2000" dirty="0" err="1">
                <a:solidFill>
                  <a:schemeClr val="bg1"/>
                </a:solidFill>
                <a:latin typeface="Arial" charset="0"/>
              </a:rPr>
              <a:t>điểm</a:t>
            </a:r>
            <a:r>
              <a:rPr lang="en-US" sz="2000" dirty="0">
                <a:solidFill>
                  <a:schemeClr val="bg1"/>
                </a:solidFill>
                <a:latin typeface="Arial" charset="0"/>
              </a:rPr>
              <a:t> </a:t>
            </a:r>
            <a:r>
              <a:rPr lang="en-US" sz="2000" dirty="0" err="1">
                <a:solidFill>
                  <a:schemeClr val="bg1"/>
                </a:solidFill>
                <a:latin typeface="Arial" charset="0"/>
              </a:rPr>
              <a:t>bài</a:t>
            </a:r>
            <a:r>
              <a:rPr lang="en-US" sz="2000" dirty="0">
                <a:solidFill>
                  <a:schemeClr val="bg1"/>
                </a:solidFill>
                <a:latin typeface="Arial" charset="0"/>
              </a:rPr>
              <a:t> </a:t>
            </a:r>
            <a:r>
              <a:rPr lang="en-US" sz="2000" dirty="0" err="1">
                <a:solidFill>
                  <a:schemeClr val="bg1"/>
                </a:solidFill>
                <a:latin typeface="Arial" charset="0"/>
              </a:rPr>
              <a:t>kiểm</a:t>
            </a:r>
            <a:r>
              <a:rPr lang="en-US" sz="2000" dirty="0">
                <a:solidFill>
                  <a:schemeClr val="bg1"/>
                </a:solidFill>
                <a:latin typeface="Arial" charset="0"/>
              </a:rPr>
              <a:t> </a:t>
            </a:r>
            <a:r>
              <a:rPr lang="en-US" sz="2000" dirty="0" err="1">
                <a:solidFill>
                  <a:schemeClr val="bg1"/>
                </a:solidFill>
                <a:latin typeface="Arial" charset="0"/>
              </a:rPr>
              <a:t>tra</a:t>
            </a:r>
            <a:r>
              <a:rPr lang="en-US" sz="2000" dirty="0">
                <a:solidFill>
                  <a:schemeClr val="bg1"/>
                </a:solidFill>
                <a:latin typeface="Arial" charset="0"/>
              </a:rPr>
              <a:t> </a:t>
            </a:r>
            <a:r>
              <a:rPr lang="en-US" sz="2000" dirty="0" err="1">
                <a:solidFill>
                  <a:schemeClr val="bg1"/>
                </a:solidFill>
                <a:latin typeface="Arial" charset="0"/>
              </a:rPr>
              <a:t>bất</a:t>
            </a:r>
            <a:r>
              <a:rPr lang="en-US" sz="2000" dirty="0">
                <a:solidFill>
                  <a:schemeClr val="bg1"/>
                </a:solidFill>
                <a:latin typeface="Arial" charset="0"/>
              </a:rPr>
              <a:t> </a:t>
            </a:r>
            <a:r>
              <a:rPr lang="en-US" sz="2000" dirty="0" err="1">
                <a:solidFill>
                  <a:schemeClr val="bg1"/>
                </a:solidFill>
                <a:latin typeface="Arial" charset="0"/>
              </a:rPr>
              <a:t>kì</a:t>
            </a:r>
            <a:r>
              <a:rPr lang="en-US" sz="2000" dirty="0">
                <a:solidFill>
                  <a:schemeClr val="bg1"/>
                </a:solidFill>
                <a:latin typeface="Arial" charset="0"/>
              </a:rPr>
              <a:t>.</a:t>
            </a:r>
          </a:p>
          <a:p>
            <a:pPr algn="just"/>
            <a:r>
              <a:rPr lang="en-US" sz="2000" dirty="0">
                <a:solidFill>
                  <a:schemeClr val="bg1"/>
                </a:solidFill>
                <a:latin typeface="Arial" charset="0"/>
              </a:rPr>
              <a:t>- </a:t>
            </a:r>
            <a:r>
              <a:rPr lang="en-US" sz="2000" dirty="0" err="1">
                <a:solidFill>
                  <a:schemeClr val="bg1"/>
                </a:solidFill>
                <a:latin typeface="Arial" charset="0"/>
              </a:rPr>
              <a:t>Phạm</a:t>
            </a:r>
            <a:r>
              <a:rPr lang="en-US" sz="2000" dirty="0">
                <a:solidFill>
                  <a:schemeClr val="bg1"/>
                </a:solidFill>
                <a:latin typeface="Arial" charset="0"/>
              </a:rPr>
              <a:t> </a:t>
            </a:r>
            <a:r>
              <a:rPr lang="en-US" sz="2000" dirty="0" err="1">
                <a:solidFill>
                  <a:schemeClr val="bg1"/>
                </a:solidFill>
                <a:latin typeface="Arial" charset="0"/>
              </a:rPr>
              <a:t>luật</a:t>
            </a:r>
            <a:r>
              <a:rPr lang="en-US" sz="2000" dirty="0">
                <a:solidFill>
                  <a:schemeClr val="bg1"/>
                </a:solidFill>
                <a:latin typeface="Arial" charset="0"/>
              </a:rPr>
              <a:t>: </a:t>
            </a:r>
            <a:r>
              <a:rPr lang="en-US" sz="2000" dirty="0" err="1">
                <a:solidFill>
                  <a:schemeClr val="bg1"/>
                </a:solidFill>
                <a:latin typeface="Arial" charset="0"/>
              </a:rPr>
              <a:t>Trong</a:t>
            </a:r>
            <a:r>
              <a:rPr lang="en-US" sz="2000" dirty="0">
                <a:solidFill>
                  <a:schemeClr val="bg1"/>
                </a:solidFill>
                <a:latin typeface="Arial" charset="0"/>
              </a:rPr>
              <a:t> </a:t>
            </a:r>
            <a:r>
              <a:rPr lang="en-US" sz="2000" dirty="0" err="1">
                <a:solidFill>
                  <a:schemeClr val="bg1"/>
                </a:solidFill>
                <a:latin typeface="Arial" charset="0"/>
              </a:rPr>
              <a:t>câu</a:t>
            </a:r>
            <a:r>
              <a:rPr lang="en-US" sz="2000" dirty="0">
                <a:solidFill>
                  <a:schemeClr val="bg1"/>
                </a:solidFill>
                <a:latin typeface="Arial" charset="0"/>
              </a:rPr>
              <a:t> </a:t>
            </a:r>
            <a:r>
              <a:rPr lang="en-US" sz="2000" dirty="0" err="1">
                <a:solidFill>
                  <a:schemeClr val="bg1"/>
                </a:solidFill>
                <a:latin typeface="Arial" charset="0"/>
              </a:rPr>
              <a:t>gợi</a:t>
            </a:r>
            <a:r>
              <a:rPr lang="en-US" sz="2000" dirty="0">
                <a:solidFill>
                  <a:schemeClr val="bg1"/>
                </a:solidFill>
                <a:latin typeface="Arial" charset="0"/>
              </a:rPr>
              <a:t> ý </a:t>
            </a:r>
            <a:r>
              <a:rPr lang="en-US" sz="2000" dirty="0" err="1">
                <a:solidFill>
                  <a:schemeClr val="bg1"/>
                </a:solidFill>
                <a:latin typeface="Arial" charset="0"/>
              </a:rPr>
              <a:t>không</a:t>
            </a:r>
            <a:r>
              <a:rPr lang="en-US" sz="2000" dirty="0">
                <a:solidFill>
                  <a:schemeClr val="bg1"/>
                </a:solidFill>
                <a:latin typeface="Arial" charset="0"/>
              </a:rPr>
              <a:t> </a:t>
            </a:r>
            <a:r>
              <a:rPr lang="en-US" sz="2000" dirty="0" err="1">
                <a:solidFill>
                  <a:schemeClr val="bg1"/>
                </a:solidFill>
                <a:latin typeface="Arial" charset="0"/>
              </a:rPr>
              <a:t>được</a:t>
            </a:r>
            <a:r>
              <a:rPr lang="en-US" sz="2000" dirty="0">
                <a:solidFill>
                  <a:schemeClr val="bg1"/>
                </a:solidFill>
                <a:latin typeface="Arial" charset="0"/>
              </a:rPr>
              <a:t> </a:t>
            </a:r>
            <a:r>
              <a:rPr lang="en-US" sz="2000" dirty="0" err="1">
                <a:solidFill>
                  <a:schemeClr val="bg1"/>
                </a:solidFill>
                <a:latin typeface="Arial" charset="0"/>
              </a:rPr>
              <a:t>chứa</a:t>
            </a:r>
            <a:r>
              <a:rPr lang="en-US" sz="2000" dirty="0">
                <a:solidFill>
                  <a:schemeClr val="bg1"/>
                </a:solidFill>
                <a:latin typeface="Arial" charset="0"/>
              </a:rPr>
              <a:t> </a:t>
            </a:r>
            <a:r>
              <a:rPr lang="en-US" sz="2000" dirty="0" err="1">
                <a:solidFill>
                  <a:schemeClr val="bg1"/>
                </a:solidFill>
                <a:latin typeface="Arial" charset="0"/>
              </a:rPr>
              <a:t>từ</a:t>
            </a:r>
            <a:r>
              <a:rPr lang="en-US" sz="2000" dirty="0">
                <a:solidFill>
                  <a:schemeClr val="bg1"/>
                </a:solidFill>
                <a:latin typeface="Arial" charset="0"/>
              </a:rPr>
              <a:t> </a:t>
            </a:r>
            <a:r>
              <a:rPr lang="en-US" sz="2000" dirty="0" err="1">
                <a:solidFill>
                  <a:schemeClr val="bg1"/>
                </a:solidFill>
                <a:latin typeface="Arial" charset="0"/>
              </a:rPr>
              <a:t>nào</a:t>
            </a:r>
            <a:r>
              <a:rPr lang="en-US" sz="2000" dirty="0">
                <a:solidFill>
                  <a:schemeClr val="bg1"/>
                </a:solidFill>
                <a:latin typeface="Arial" charset="0"/>
              </a:rPr>
              <a:t> </a:t>
            </a:r>
            <a:r>
              <a:rPr lang="en-US" sz="2000" dirty="0" err="1">
                <a:solidFill>
                  <a:schemeClr val="bg1"/>
                </a:solidFill>
                <a:latin typeface="Arial" charset="0"/>
              </a:rPr>
              <a:t>của</a:t>
            </a:r>
            <a:r>
              <a:rPr lang="en-US" sz="2000" dirty="0">
                <a:solidFill>
                  <a:schemeClr val="bg1"/>
                </a:solidFill>
                <a:latin typeface="Arial" charset="0"/>
              </a:rPr>
              <a:t> </a:t>
            </a:r>
            <a:r>
              <a:rPr lang="en-US" sz="2000" dirty="0" err="1">
                <a:solidFill>
                  <a:schemeClr val="bg1"/>
                </a:solidFill>
                <a:latin typeface="Arial" charset="0"/>
              </a:rPr>
              <a:t>đáp</a:t>
            </a:r>
            <a:r>
              <a:rPr lang="en-US" sz="2000" dirty="0">
                <a:solidFill>
                  <a:schemeClr val="bg1"/>
                </a:solidFill>
                <a:latin typeface="Arial" charset="0"/>
              </a:rPr>
              <a:t> </a:t>
            </a:r>
            <a:r>
              <a:rPr lang="en-US" sz="2000" dirty="0" err="1">
                <a:solidFill>
                  <a:schemeClr val="bg1"/>
                </a:solidFill>
                <a:latin typeface="Arial" charset="0"/>
              </a:rPr>
              <a:t>án</a:t>
            </a:r>
            <a:r>
              <a:rPr lang="en-US" sz="2000" dirty="0">
                <a:solidFill>
                  <a:schemeClr val="bg1"/>
                </a:solidFill>
                <a:latin typeface="Arial" charset="0"/>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le genital system, drawing - Stock Image - C021/8632 - Science ...">
            <a:extLst>
              <a:ext uri="{FF2B5EF4-FFF2-40B4-BE49-F238E27FC236}">
                <a16:creationId xmlns:a16="http://schemas.microsoft.com/office/drawing/2014/main" id="{BE3272AF-100C-4979-91BC-D8D72A31C2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00" t="20390" r="3713" b="4207"/>
          <a:stretch/>
        </p:blipFill>
        <p:spPr bwMode="auto">
          <a:xfrm>
            <a:off x="0" y="1143000"/>
            <a:ext cx="9172680" cy="505521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E96629CA-2A46-402D-82BE-5B40452CAB5B}"/>
              </a:ext>
            </a:extLst>
          </p:cNvPr>
          <p:cNvCxnSpPr>
            <a:cxnSpLocks/>
          </p:cNvCxnSpPr>
          <p:nvPr/>
        </p:nvCxnSpPr>
        <p:spPr>
          <a:xfrm flipH="1">
            <a:off x="2514600" y="5486400"/>
            <a:ext cx="1143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417BE25-C6C2-4C5A-9DFC-2F4B79B4C68F}"/>
              </a:ext>
            </a:extLst>
          </p:cNvPr>
          <p:cNvSpPr txBox="1"/>
          <p:nvPr/>
        </p:nvSpPr>
        <p:spPr>
          <a:xfrm>
            <a:off x="3657600" y="5181599"/>
            <a:ext cx="1905000"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hoàn</a:t>
            </a:r>
            <a:r>
              <a:rPr lang="en-US" sz="2400" b="1" dirty="0">
                <a:latin typeface="Times New Roman" panose="02020603050405020304" pitchFamily="18" charset="0"/>
                <a:cs typeface="Times New Roman" panose="02020603050405020304" pitchFamily="18" charset="0"/>
              </a:rPr>
              <a:t> </a:t>
            </a:r>
          </a:p>
        </p:txBody>
      </p:sp>
      <p:sp>
        <p:nvSpPr>
          <p:cNvPr id="9" name="Horizontal Scroll 1">
            <a:extLst>
              <a:ext uri="{FF2B5EF4-FFF2-40B4-BE49-F238E27FC236}">
                <a16:creationId xmlns:a16="http://schemas.microsoft.com/office/drawing/2014/main" id="{6DDF6058-A775-4D01-99E0-13B453F9F8DC}"/>
              </a:ext>
            </a:extLst>
          </p:cNvPr>
          <p:cNvSpPr/>
          <p:nvPr/>
        </p:nvSpPr>
        <p:spPr>
          <a:xfrm>
            <a:off x="2057400" y="30520"/>
            <a:ext cx="5562600" cy="609600"/>
          </a:xfrm>
          <a:prstGeom prst="horizontalScroll">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00"/>
                </a:solidFill>
                <a:latin typeface="Times New Roman" pitchFamily="18" charset="0"/>
                <a:cs typeface="Times New Roman" pitchFamily="18" charset="0"/>
              </a:rPr>
              <a:t>Đoán</a:t>
            </a:r>
            <a:r>
              <a:rPr lang="en-US" sz="2800" b="1" dirty="0">
                <a:solidFill>
                  <a:srgbClr val="003300"/>
                </a:solidFill>
                <a:latin typeface="Times New Roman" pitchFamily="18" charset="0"/>
                <a:cs typeface="Times New Roman" pitchFamily="18" charset="0"/>
              </a:rPr>
              <a:t> ý </a:t>
            </a:r>
            <a:r>
              <a:rPr lang="en-US" sz="2800" b="1" dirty="0" err="1">
                <a:solidFill>
                  <a:srgbClr val="003300"/>
                </a:solidFill>
                <a:latin typeface="Times New Roman" pitchFamily="18" charset="0"/>
                <a:cs typeface="Times New Roman" pitchFamily="18" charset="0"/>
              </a:rPr>
              <a:t>đồng</a:t>
            </a:r>
            <a:r>
              <a:rPr lang="en-US" sz="2800" b="1" dirty="0">
                <a:solidFill>
                  <a:srgbClr val="003300"/>
                </a:solidFill>
                <a:latin typeface="Times New Roman" pitchFamily="18" charset="0"/>
                <a:cs typeface="Times New Roman" pitchFamily="18" charset="0"/>
              </a:rPr>
              <a:t> </a:t>
            </a:r>
            <a:r>
              <a:rPr lang="en-US" sz="2800" b="1" dirty="0" err="1">
                <a:solidFill>
                  <a:srgbClr val="003300"/>
                </a:solidFill>
                <a:latin typeface="Times New Roman" pitchFamily="18" charset="0"/>
                <a:cs typeface="Times New Roman" pitchFamily="18" charset="0"/>
              </a:rPr>
              <a:t>đội</a:t>
            </a:r>
            <a:endParaRPr lang="en-US" sz="2800" b="1" dirty="0">
              <a:solidFill>
                <a:srgbClr val="003300"/>
              </a:solidFill>
              <a:latin typeface="Times New Roman" pitchFamily="18" charset="0"/>
              <a:cs typeface="Times New Roman" pitchFamily="18" charset="0"/>
            </a:endParaRPr>
          </a:p>
        </p:txBody>
      </p:sp>
    </p:spTree>
    <p:extLst>
      <p:ext uri="{BB962C8B-B14F-4D97-AF65-F5344CB8AC3E}">
        <p14:creationId xmlns:p14="http://schemas.microsoft.com/office/powerpoint/2010/main" val="371120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Kiểm tra chất lượng tinh trùng để biết “Bản lĩnh đàn ông” - sinh ...">
            <a:extLst>
              <a:ext uri="{FF2B5EF4-FFF2-40B4-BE49-F238E27FC236}">
                <a16:creationId xmlns:a16="http://schemas.microsoft.com/office/drawing/2014/main" id="{1954A038-87FC-4AAE-AFF5-394CCF3DD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9618"/>
            <a:ext cx="9144000" cy="5338763"/>
          </a:xfrm>
          <a:prstGeom prst="rect">
            <a:avLst/>
          </a:prstGeom>
          <a:noFill/>
          <a:extLst>
            <a:ext uri="{909E8E84-426E-40DD-AFC4-6F175D3DCCD1}">
              <a14:hiddenFill xmlns:a14="http://schemas.microsoft.com/office/drawing/2010/main">
                <a:solidFill>
                  <a:srgbClr val="FFFFFF"/>
                </a:solidFill>
              </a14:hiddenFill>
            </a:ext>
          </a:extLst>
        </p:spPr>
      </p:pic>
      <p:sp>
        <p:nvSpPr>
          <p:cNvPr id="5" name="Horizontal Scroll 1">
            <a:extLst>
              <a:ext uri="{FF2B5EF4-FFF2-40B4-BE49-F238E27FC236}">
                <a16:creationId xmlns:a16="http://schemas.microsoft.com/office/drawing/2014/main" id="{E98B2846-100E-4E1F-88D7-D087865FFFBE}"/>
              </a:ext>
            </a:extLst>
          </p:cNvPr>
          <p:cNvSpPr/>
          <p:nvPr/>
        </p:nvSpPr>
        <p:spPr>
          <a:xfrm>
            <a:off x="2057400" y="30520"/>
            <a:ext cx="5562600" cy="609600"/>
          </a:xfrm>
          <a:prstGeom prst="horizontalScroll">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00"/>
                </a:solidFill>
                <a:latin typeface="Times New Roman" pitchFamily="18" charset="0"/>
                <a:cs typeface="Times New Roman" pitchFamily="18" charset="0"/>
              </a:rPr>
              <a:t>Đoán</a:t>
            </a:r>
            <a:r>
              <a:rPr lang="en-US" sz="2800" b="1" dirty="0">
                <a:solidFill>
                  <a:srgbClr val="003300"/>
                </a:solidFill>
                <a:latin typeface="Times New Roman" pitchFamily="18" charset="0"/>
                <a:cs typeface="Times New Roman" pitchFamily="18" charset="0"/>
              </a:rPr>
              <a:t> ý </a:t>
            </a:r>
            <a:r>
              <a:rPr lang="en-US" sz="2800" b="1" dirty="0" err="1">
                <a:solidFill>
                  <a:srgbClr val="003300"/>
                </a:solidFill>
                <a:latin typeface="Times New Roman" pitchFamily="18" charset="0"/>
                <a:cs typeface="Times New Roman" pitchFamily="18" charset="0"/>
              </a:rPr>
              <a:t>đồng</a:t>
            </a:r>
            <a:r>
              <a:rPr lang="en-US" sz="2800" b="1" dirty="0">
                <a:solidFill>
                  <a:srgbClr val="003300"/>
                </a:solidFill>
                <a:latin typeface="Times New Roman" pitchFamily="18" charset="0"/>
                <a:cs typeface="Times New Roman" pitchFamily="18" charset="0"/>
              </a:rPr>
              <a:t> </a:t>
            </a:r>
            <a:r>
              <a:rPr lang="en-US" sz="2800" b="1" dirty="0" err="1">
                <a:solidFill>
                  <a:srgbClr val="003300"/>
                </a:solidFill>
                <a:latin typeface="Times New Roman" pitchFamily="18" charset="0"/>
                <a:cs typeface="Times New Roman" pitchFamily="18" charset="0"/>
              </a:rPr>
              <a:t>đội</a:t>
            </a:r>
            <a:endParaRPr lang="en-US" sz="2800" b="1" dirty="0">
              <a:solidFill>
                <a:srgbClr val="0033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021A87DB-679B-41DA-9B01-CA0D16045FA8}"/>
              </a:ext>
            </a:extLst>
          </p:cNvPr>
          <p:cNvSpPr txBox="1"/>
          <p:nvPr/>
        </p:nvSpPr>
        <p:spPr>
          <a:xfrm>
            <a:off x="3619500" y="6217879"/>
            <a:ext cx="1905000" cy="461665"/>
          </a:xfrm>
          <a:prstGeom prst="rect">
            <a:avLst/>
          </a:prstGeom>
          <a:noFill/>
        </p:spPr>
        <p:txBody>
          <a:bodyPr wrap="square" rtlCol="0">
            <a:spAutoFit/>
          </a:bodyPr>
          <a:lstStyle/>
          <a:p>
            <a:r>
              <a:rPr lang="en-US" sz="2400" b="1" dirty="0" err="1">
                <a:solidFill>
                  <a:schemeClr val="bg1"/>
                </a:solidFill>
                <a:latin typeface="Times New Roman" panose="02020603050405020304" pitchFamily="18" charset="0"/>
                <a:cs typeface="Times New Roman" panose="02020603050405020304" pitchFamily="18" charset="0"/>
              </a:rPr>
              <a:t>Tinh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trùng</a:t>
            </a:r>
            <a:r>
              <a:rPr lang="en-US" sz="2400" b="1"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62401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le genital system, drawing - Stock Image - C021/8632 - Science ...">
            <a:extLst>
              <a:ext uri="{FF2B5EF4-FFF2-40B4-BE49-F238E27FC236}">
                <a16:creationId xmlns:a16="http://schemas.microsoft.com/office/drawing/2014/main" id="{9265FE1B-9B27-4FFE-8F05-294A60DF18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00" t="20390" r="3713" b="4207"/>
          <a:stretch/>
        </p:blipFill>
        <p:spPr bwMode="auto">
          <a:xfrm>
            <a:off x="1828800" y="1066800"/>
            <a:ext cx="7315200" cy="505521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2CEB2B8B-53AC-4A96-BDE9-58D9AC425D1A}"/>
              </a:ext>
            </a:extLst>
          </p:cNvPr>
          <p:cNvCxnSpPr>
            <a:cxnSpLocks/>
          </p:cNvCxnSpPr>
          <p:nvPr/>
        </p:nvCxnSpPr>
        <p:spPr>
          <a:xfrm>
            <a:off x="381000" y="2590801"/>
            <a:ext cx="55626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4B80E00-B84C-4755-A207-2E770ED7E714}"/>
              </a:ext>
            </a:extLst>
          </p:cNvPr>
          <p:cNvSpPr txBox="1"/>
          <p:nvPr/>
        </p:nvSpPr>
        <p:spPr>
          <a:xfrm>
            <a:off x="152400" y="2102096"/>
            <a:ext cx="1905000" cy="461665"/>
          </a:xfrm>
          <a:prstGeom prst="rect">
            <a:avLst/>
          </a:prstGeom>
          <a:noFill/>
        </p:spPr>
        <p:txBody>
          <a:bodyPr wrap="square" rtlCol="0">
            <a:spAutoFit/>
          </a:bodyPr>
          <a:lstStyle/>
          <a:p>
            <a:r>
              <a:rPr lang="en-US" sz="2400" b="1" dirty="0" err="1">
                <a:solidFill>
                  <a:schemeClr val="bg1"/>
                </a:solidFill>
                <a:latin typeface="Times New Roman" panose="02020603050405020304" pitchFamily="18" charset="0"/>
                <a:cs typeface="Times New Roman" panose="02020603050405020304" pitchFamily="18" charset="0"/>
              </a:rPr>
              <a:t>Túi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tinh</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0" name="Horizontal Scroll 1">
            <a:extLst>
              <a:ext uri="{FF2B5EF4-FFF2-40B4-BE49-F238E27FC236}">
                <a16:creationId xmlns:a16="http://schemas.microsoft.com/office/drawing/2014/main" id="{35DE8BB3-0CE4-458F-B99A-FD64DD5DC8DA}"/>
              </a:ext>
            </a:extLst>
          </p:cNvPr>
          <p:cNvSpPr/>
          <p:nvPr/>
        </p:nvSpPr>
        <p:spPr>
          <a:xfrm>
            <a:off x="2057400" y="30520"/>
            <a:ext cx="5562600" cy="609600"/>
          </a:xfrm>
          <a:prstGeom prst="horizontalScroll">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00"/>
                </a:solidFill>
                <a:latin typeface="Times New Roman" pitchFamily="18" charset="0"/>
                <a:cs typeface="Times New Roman" pitchFamily="18" charset="0"/>
              </a:rPr>
              <a:t>Đoán</a:t>
            </a:r>
            <a:r>
              <a:rPr lang="en-US" sz="2800" b="1" dirty="0">
                <a:solidFill>
                  <a:srgbClr val="003300"/>
                </a:solidFill>
                <a:latin typeface="Times New Roman" pitchFamily="18" charset="0"/>
                <a:cs typeface="Times New Roman" pitchFamily="18" charset="0"/>
              </a:rPr>
              <a:t> ý </a:t>
            </a:r>
            <a:r>
              <a:rPr lang="en-US" sz="2800" b="1" dirty="0" err="1">
                <a:solidFill>
                  <a:srgbClr val="003300"/>
                </a:solidFill>
                <a:latin typeface="Times New Roman" pitchFamily="18" charset="0"/>
                <a:cs typeface="Times New Roman" pitchFamily="18" charset="0"/>
              </a:rPr>
              <a:t>đồng</a:t>
            </a:r>
            <a:r>
              <a:rPr lang="en-US" sz="2800" b="1" dirty="0">
                <a:solidFill>
                  <a:srgbClr val="003300"/>
                </a:solidFill>
                <a:latin typeface="Times New Roman" pitchFamily="18" charset="0"/>
                <a:cs typeface="Times New Roman" pitchFamily="18" charset="0"/>
              </a:rPr>
              <a:t> </a:t>
            </a:r>
            <a:r>
              <a:rPr lang="en-US" sz="2800" b="1" dirty="0" err="1">
                <a:solidFill>
                  <a:srgbClr val="003300"/>
                </a:solidFill>
                <a:latin typeface="Times New Roman" pitchFamily="18" charset="0"/>
                <a:cs typeface="Times New Roman" pitchFamily="18" charset="0"/>
              </a:rPr>
              <a:t>đội</a:t>
            </a:r>
            <a:endParaRPr lang="en-US" sz="2800" b="1" dirty="0">
              <a:solidFill>
                <a:srgbClr val="003300"/>
              </a:solidFill>
              <a:latin typeface="Times New Roman" pitchFamily="18" charset="0"/>
              <a:cs typeface="Times New Roman" pitchFamily="18" charset="0"/>
            </a:endParaRPr>
          </a:p>
        </p:txBody>
      </p:sp>
    </p:spTree>
    <p:extLst>
      <p:ext uri="{BB962C8B-B14F-4D97-AF65-F5344CB8AC3E}">
        <p14:creationId xmlns:p14="http://schemas.microsoft.com/office/powerpoint/2010/main" val="38739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docrine system image Royalty Free Vector Image">
            <a:extLst>
              <a:ext uri="{FF2B5EF4-FFF2-40B4-BE49-F238E27FC236}">
                <a16:creationId xmlns:a16="http://schemas.microsoft.com/office/drawing/2014/main" id="{193F9284-7D87-45A7-8DEB-2437EFE4F9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 t="6831" r="32221" b="7678"/>
          <a:stretch/>
        </p:blipFill>
        <p:spPr bwMode="auto">
          <a:xfrm>
            <a:off x="0" y="0"/>
            <a:ext cx="3197817" cy="58629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Structure And Function Of The Reproductive System - WorldAtlas.com">
            <a:extLst>
              <a:ext uri="{FF2B5EF4-FFF2-40B4-BE49-F238E27FC236}">
                <a16:creationId xmlns:a16="http://schemas.microsoft.com/office/drawing/2014/main" id="{C03F89A2-5842-46CD-BBDE-FF6078BEF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0"/>
            <a:ext cx="5257800" cy="58629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23FA1E-CA16-4883-8B4A-2C6827C6AB49}"/>
              </a:ext>
            </a:extLst>
          </p:cNvPr>
          <p:cNvSpPr/>
          <p:nvPr/>
        </p:nvSpPr>
        <p:spPr>
          <a:xfrm>
            <a:off x="1066800" y="6019800"/>
            <a:ext cx="1149674" cy="461665"/>
          </a:xfrm>
          <a:prstGeom prst="rect">
            <a:avLst/>
          </a:prstGeom>
        </p:spPr>
        <p:txBody>
          <a:bodyPr wrap="none">
            <a:spAutoFit/>
          </a:bodyPr>
          <a:lstStyle/>
          <a:p>
            <a:r>
              <a:rPr lang="en-US" sz="2400" b="1" dirty="0" err="1">
                <a:solidFill>
                  <a:schemeClr val="bg1"/>
                </a:solidFill>
                <a:latin typeface="Times New Roman" pitchFamily="18" charset="0"/>
                <a:cs typeface="Times New Roman" pitchFamily="18" charset="0"/>
              </a:rPr>
              <a:t>Nội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tiết</a:t>
            </a:r>
            <a:endParaRPr lang="en-US" sz="2400" b="1" dirty="0">
              <a:solidFill>
                <a:schemeClr val="bg1"/>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E11CF869-8266-43DD-B758-C230F79D7282}"/>
              </a:ext>
            </a:extLst>
          </p:cNvPr>
          <p:cNvSpPr/>
          <p:nvPr/>
        </p:nvSpPr>
        <p:spPr>
          <a:xfrm>
            <a:off x="6096000" y="5892484"/>
            <a:ext cx="1306768" cy="461665"/>
          </a:xfrm>
          <a:prstGeom prst="rect">
            <a:avLst/>
          </a:prstGeom>
        </p:spPr>
        <p:txBody>
          <a:bodyPr wrap="none">
            <a:spAutoFit/>
          </a:bodyPr>
          <a:lstStyle/>
          <a:p>
            <a:r>
              <a:rPr lang="en-US" sz="2400" b="1" dirty="0" err="1">
                <a:solidFill>
                  <a:schemeClr val="bg1"/>
                </a:solidFill>
                <a:latin typeface="Times New Roman" pitchFamily="18" charset="0"/>
                <a:cs typeface="Times New Roman" pitchFamily="18" charset="0"/>
              </a:rPr>
              <a:t>Sinh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sản</a:t>
            </a:r>
            <a:endParaRPr lang="en-US"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901991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le genital system, drawing - Stock Image - C021/8632 - Science ...">
            <a:extLst>
              <a:ext uri="{FF2B5EF4-FFF2-40B4-BE49-F238E27FC236}">
                <a16:creationId xmlns:a16="http://schemas.microsoft.com/office/drawing/2014/main" id="{21E44E2E-5005-4A0B-BD72-1E3CC20DED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00" t="20390" r="3713" b="4207"/>
          <a:stretch/>
        </p:blipFill>
        <p:spPr bwMode="auto">
          <a:xfrm>
            <a:off x="0" y="901392"/>
            <a:ext cx="9144000" cy="5055215"/>
          </a:xfrm>
          <a:prstGeom prst="rect">
            <a:avLst/>
          </a:prstGeom>
          <a:noFill/>
          <a:extLst>
            <a:ext uri="{909E8E84-426E-40DD-AFC4-6F175D3DCCD1}">
              <a14:hiddenFill xmlns:a14="http://schemas.microsoft.com/office/drawing/2010/main">
                <a:solidFill>
                  <a:srgbClr val="FFFFFF"/>
                </a:solidFill>
              </a14:hiddenFill>
            </a:ext>
          </a:extLst>
        </p:spPr>
      </p:pic>
      <p:sp>
        <p:nvSpPr>
          <p:cNvPr id="5" name="Horizontal Scroll 1">
            <a:extLst>
              <a:ext uri="{FF2B5EF4-FFF2-40B4-BE49-F238E27FC236}">
                <a16:creationId xmlns:a16="http://schemas.microsoft.com/office/drawing/2014/main" id="{4C354942-AD97-4D08-99C7-C664D6E046FE}"/>
              </a:ext>
            </a:extLst>
          </p:cNvPr>
          <p:cNvSpPr/>
          <p:nvPr/>
        </p:nvSpPr>
        <p:spPr>
          <a:xfrm>
            <a:off x="2057400" y="30520"/>
            <a:ext cx="5562600" cy="609600"/>
          </a:xfrm>
          <a:prstGeom prst="horizontalScroll">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00"/>
                </a:solidFill>
                <a:latin typeface="Times New Roman" pitchFamily="18" charset="0"/>
                <a:cs typeface="Times New Roman" pitchFamily="18" charset="0"/>
              </a:rPr>
              <a:t>Đoán</a:t>
            </a:r>
            <a:r>
              <a:rPr lang="en-US" sz="2800" b="1" dirty="0">
                <a:solidFill>
                  <a:srgbClr val="003300"/>
                </a:solidFill>
                <a:latin typeface="Times New Roman" pitchFamily="18" charset="0"/>
                <a:cs typeface="Times New Roman" pitchFamily="18" charset="0"/>
              </a:rPr>
              <a:t> ý </a:t>
            </a:r>
            <a:r>
              <a:rPr lang="en-US" sz="2800" b="1" dirty="0" err="1">
                <a:solidFill>
                  <a:srgbClr val="003300"/>
                </a:solidFill>
                <a:latin typeface="Times New Roman" pitchFamily="18" charset="0"/>
                <a:cs typeface="Times New Roman" pitchFamily="18" charset="0"/>
              </a:rPr>
              <a:t>đồng</a:t>
            </a:r>
            <a:r>
              <a:rPr lang="en-US" sz="2800" b="1" dirty="0">
                <a:solidFill>
                  <a:srgbClr val="003300"/>
                </a:solidFill>
                <a:latin typeface="Times New Roman" pitchFamily="18" charset="0"/>
                <a:cs typeface="Times New Roman" pitchFamily="18" charset="0"/>
              </a:rPr>
              <a:t> </a:t>
            </a:r>
            <a:r>
              <a:rPr lang="en-US" sz="2800" b="1" dirty="0" err="1">
                <a:solidFill>
                  <a:srgbClr val="003300"/>
                </a:solidFill>
                <a:latin typeface="Times New Roman" pitchFamily="18" charset="0"/>
                <a:cs typeface="Times New Roman" pitchFamily="18" charset="0"/>
              </a:rPr>
              <a:t>đội</a:t>
            </a:r>
            <a:endParaRPr lang="en-US" sz="2800" b="1" dirty="0">
              <a:solidFill>
                <a:srgbClr val="0033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F3AFF2D5-7FFD-415B-9AB8-EBA166EF48CF}"/>
              </a:ext>
            </a:extLst>
          </p:cNvPr>
          <p:cNvSpPr txBox="1"/>
          <p:nvPr/>
        </p:nvSpPr>
        <p:spPr>
          <a:xfrm>
            <a:off x="4343400" y="4417367"/>
            <a:ext cx="1524000"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Mào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tinh</a:t>
            </a:r>
            <a:endParaRPr lang="en-US" sz="2400" b="1" dirty="0">
              <a:solidFill>
                <a:srgbClr val="002060"/>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52E07999-BFE4-4B43-8241-7A0EB76F6631}"/>
              </a:ext>
            </a:extLst>
          </p:cNvPr>
          <p:cNvCxnSpPr>
            <a:cxnSpLocks/>
          </p:cNvCxnSpPr>
          <p:nvPr/>
        </p:nvCxnSpPr>
        <p:spPr>
          <a:xfrm flipH="1">
            <a:off x="2590800" y="4648200"/>
            <a:ext cx="17526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4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A85FF520-B78D-4A77-B62B-EC7528A62B53}"/>
              </a:ext>
            </a:extLst>
          </p:cNvPr>
          <p:cNvSpPr txBox="1">
            <a:spLocks noChangeArrowheads="1"/>
          </p:cNvSpPr>
          <p:nvPr/>
        </p:nvSpPr>
        <p:spPr bwMode="auto">
          <a:xfrm>
            <a:off x="1543050" y="1314450"/>
            <a:ext cx="6115050" cy="30008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endParaRPr lang="en-US" altLang="en-US" sz="1350">
              <a:effectLst>
                <a:outerShdw blurRad="38100" dist="38100" dir="2700000" algn="tl">
                  <a:srgbClr val="000000">
                    <a:alpha val="43137"/>
                  </a:srgbClr>
                </a:outerShdw>
              </a:effectLst>
              <a:latin typeface="Tahoma" panose="020B0604030504040204" pitchFamily="34" charset="0"/>
            </a:endParaRPr>
          </a:p>
        </p:txBody>
      </p:sp>
      <p:sp>
        <p:nvSpPr>
          <p:cNvPr id="88067" name="Rectangle 3">
            <a:extLst>
              <a:ext uri="{FF2B5EF4-FFF2-40B4-BE49-F238E27FC236}">
                <a16:creationId xmlns:a16="http://schemas.microsoft.com/office/drawing/2014/main" id="{F1D79CD9-E44C-4AA7-B5A5-DB9E6D46B9F7}"/>
              </a:ext>
            </a:extLst>
          </p:cNvPr>
          <p:cNvSpPr>
            <a:spLocks noChangeArrowheads="1"/>
          </p:cNvSpPr>
          <p:nvPr/>
        </p:nvSpPr>
        <p:spPr bwMode="auto">
          <a:xfrm>
            <a:off x="-1325350" y="3289697"/>
            <a:ext cx="184731" cy="300082"/>
          </a:xfrm>
          <a:prstGeom prst="rect">
            <a:avLst/>
          </a:prstGeom>
          <a:noFill/>
          <a:ln w="9525">
            <a:noFill/>
            <a:miter lim="800000"/>
            <a:headEnd/>
            <a:tailEnd/>
          </a:ln>
          <a:effectLst/>
        </p:spPr>
        <p:txBody>
          <a:bodyPr wrap="none">
            <a:spAutoFit/>
          </a:bodyPr>
          <a:lstStyle/>
          <a:p>
            <a:pPr algn="r" eaLnBrk="1" hangingPunct="1">
              <a:defRPr/>
            </a:pPr>
            <a:endParaRPr lang="en-US" sz="1350" b="1">
              <a:solidFill>
                <a:srgbClr val="FCEBE6"/>
              </a:solidFill>
              <a:effectLst>
                <a:outerShdw blurRad="38100" dist="38100" dir="2700000" algn="tl">
                  <a:srgbClr val="C0C0C0"/>
                </a:outerShdw>
              </a:effectLst>
              <a:latin typeface="VNI-Times" pitchFamily="2" charset="0"/>
            </a:endParaRPr>
          </a:p>
        </p:txBody>
      </p:sp>
      <p:sp>
        <p:nvSpPr>
          <p:cNvPr id="30724" name="Rectangle 4">
            <a:extLst>
              <a:ext uri="{FF2B5EF4-FFF2-40B4-BE49-F238E27FC236}">
                <a16:creationId xmlns:a16="http://schemas.microsoft.com/office/drawing/2014/main" id="{710021FB-D412-413E-B43F-CB0755C5C235}"/>
              </a:ext>
            </a:extLst>
          </p:cNvPr>
          <p:cNvSpPr>
            <a:spLocks noChangeArrowheads="1"/>
          </p:cNvSpPr>
          <p:nvPr/>
        </p:nvSpPr>
        <p:spPr bwMode="auto">
          <a:xfrm>
            <a:off x="1143000" y="1085850"/>
            <a:ext cx="6858000" cy="55399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Clr>
                <a:schemeClr val="tx2"/>
              </a:buClr>
              <a:buFontTx/>
              <a:buNone/>
              <a:defRPr/>
            </a:pPr>
            <a:endParaRPr lang="en-US" altLang="en-US" sz="3000" b="1">
              <a:solidFill>
                <a:srgbClr val="00FF00"/>
              </a:solidFill>
              <a:effectLst>
                <a:outerShdw blurRad="38100" dist="38100" dir="2700000" algn="tl">
                  <a:srgbClr val="000000">
                    <a:alpha val="43137"/>
                  </a:srgbClr>
                </a:outerShdw>
              </a:effectLst>
              <a:latin typeface="VNI-Times" pitchFamily="2" charset="0"/>
            </a:endParaRPr>
          </a:p>
        </p:txBody>
      </p:sp>
      <p:sp>
        <p:nvSpPr>
          <p:cNvPr id="30725" name="Text Box 5">
            <a:extLst>
              <a:ext uri="{FF2B5EF4-FFF2-40B4-BE49-F238E27FC236}">
                <a16:creationId xmlns:a16="http://schemas.microsoft.com/office/drawing/2014/main" id="{2A3BBAA1-E5DA-44EE-918F-286200B1A37F}"/>
              </a:ext>
            </a:extLst>
          </p:cNvPr>
          <p:cNvSpPr txBox="1">
            <a:spLocks noChangeArrowheads="1"/>
          </p:cNvSpPr>
          <p:nvPr/>
        </p:nvSpPr>
        <p:spPr bwMode="auto">
          <a:xfrm>
            <a:off x="1485900" y="2857500"/>
            <a:ext cx="6172200" cy="55399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endParaRPr lang="en-US" altLang="en-US" sz="3000" b="1">
              <a:solidFill>
                <a:srgbClr val="CC3300"/>
              </a:solidFill>
              <a:effectLst>
                <a:outerShdw blurRad="38100" dist="38100" dir="2700000" algn="tl">
                  <a:srgbClr val="000000">
                    <a:alpha val="43137"/>
                  </a:srgbClr>
                </a:outerShdw>
              </a:effectLst>
              <a:latin typeface=".VnTime" panose="020B7200000000000000" pitchFamily="34" charset="0"/>
            </a:endParaRPr>
          </a:p>
        </p:txBody>
      </p:sp>
      <p:sp>
        <p:nvSpPr>
          <p:cNvPr id="30726" name="AutoShape 2">
            <a:extLst>
              <a:ext uri="{FF2B5EF4-FFF2-40B4-BE49-F238E27FC236}">
                <a16:creationId xmlns:a16="http://schemas.microsoft.com/office/drawing/2014/main" id="{128BD372-3052-4042-AFFD-69207E3BD8C4}"/>
              </a:ext>
            </a:extLst>
          </p:cNvPr>
          <p:cNvSpPr>
            <a:spLocks noChangeArrowheads="1"/>
          </p:cNvSpPr>
          <p:nvPr/>
        </p:nvSpPr>
        <p:spPr bwMode="auto">
          <a:xfrm>
            <a:off x="250032" y="1994298"/>
            <a:ext cx="8551069" cy="3806428"/>
          </a:xfrm>
          <a:prstGeom prst="horizontalScroll">
            <a:avLst>
              <a:gd name="adj" fmla="val 12500"/>
            </a:avLst>
          </a:prstGeom>
          <a:ln w="38100">
            <a:solidFill>
              <a:srgbClr val="00B0F0"/>
            </a:solidFill>
            <a:headEnd/>
            <a:tailEnd/>
          </a:ln>
        </p:spPr>
        <p:style>
          <a:lnRef idx="2">
            <a:schemeClr val="accent1"/>
          </a:lnRef>
          <a:fillRef idx="1">
            <a:schemeClr val="lt1"/>
          </a:fillRef>
          <a:effectRef idx="0">
            <a:schemeClr val="accent1"/>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endParaRPr lang="vi-VN" altLang="en-US" sz="1350" b="1">
              <a:effectLst>
                <a:outerShdw blurRad="38100" dist="38100" dir="2700000" algn="tl">
                  <a:srgbClr val="000000">
                    <a:alpha val="43137"/>
                  </a:srgbClr>
                </a:outerShdw>
              </a:effectLst>
              <a:latin typeface="VNI-Times" pitchFamily="2" charset="0"/>
            </a:endParaRPr>
          </a:p>
        </p:txBody>
      </p:sp>
      <p:sp>
        <p:nvSpPr>
          <p:cNvPr id="9" name="Rectangle 3">
            <a:extLst>
              <a:ext uri="{FF2B5EF4-FFF2-40B4-BE49-F238E27FC236}">
                <a16:creationId xmlns:a16="http://schemas.microsoft.com/office/drawing/2014/main" id="{0C667E5D-D120-42DE-BA61-2BF9931639FD}"/>
              </a:ext>
            </a:extLst>
          </p:cNvPr>
          <p:cNvSpPr txBox="1">
            <a:spLocks noChangeArrowheads="1"/>
          </p:cNvSpPr>
          <p:nvPr/>
        </p:nvSpPr>
        <p:spPr bwMode="auto">
          <a:xfrm>
            <a:off x="1047750" y="3087292"/>
            <a:ext cx="7524750" cy="1801415"/>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en-US" sz="2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Làn</a:t>
            </a:r>
            <a:r>
              <a:rPr lang="en-US" sz="2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2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SGK/ 187.</a:t>
            </a:r>
          </a:p>
          <a:p>
            <a:pPr marL="0" indent="0">
              <a:buNone/>
              <a:defRPr/>
            </a:pPr>
            <a:r>
              <a:rPr lang="en-US" sz="2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Nghiên</a:t>
            </a:r>
            <a:r>
              <a:rPr lang="en-US" sz="2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cứu</a:t>
            </a:r>
            <a:r>
              <a:rPr lang="en-US" sz="2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trước</a:t>
            </a:r>
            <a:r>
              <a:rPr lang="en-US" sz="2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61 C</a:t>
            </a:r>
            <a:r>
              <a:rPr lang="vi-VN" sz="2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2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a:t>
            </a:r>
            <a:r>
              <a:rPr lang="en-US" sz="2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2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dục</a:t>
            </a:r>
            <a:r>
              <a:rPr lang="en-US" sz="2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nữ</a:t>
            </a:r>
            <a:r>
              <a:rPr lang="en-US" sz="2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30728" name="Text Box 4">
            <a:extLst>
              <a:ext uri="{FF2B5EF4-FFF2-40B4-BE49-F238E27FC236}">
                <a16:creationId xmlns:a16="http://schemas.microsoft.com/office/drawing/2014/main" id="{658E7910-EFA8-4FDD-BE52-3BF08FD22DE7}"/>
              </a:ext>
            </a:extLst>
          </p:cNvPr>
          <p:cNvSpPr txBox="1">
            <a:spLocks noChangeArrowheads="1"/>
          </p:cNvSpPr>
          <p:nvPr/>
        </p:nvSpPr>
        <p:spPr bwMode="auto">
          <a:xfrm>
            <a:off x="3016675" y="1074544"/>
            <a:ext cx="4885289" cy="754856"/>
          </a:xfrm>
          <a:prstGeom prst="rect">
            <a:avLst/>
          </a:prstGeom>
          <a:noFill/>
          <a:ln>
            <a:noFill/>
          </a:ln>
        </p:spPr>
        <p:txBody>
          <a:bodyPr>
            <a:prstTxWarp prst="textDoubleWave1">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en-US" sz="45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altLang="en-US" sz="45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5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altLang="en-US" sz="45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5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altLang="en-US" sz="45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5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endParaRPr lang="en-US" altLang="en-US" sz="45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9705" name="Picture 2" descr="Káº¿t quáº£ hÃ¬nh áº£nh cho sÃ¡ch má» cartoon">
            <a:extLst>
              <a:ext uri="{FF2B5EF4-FFF2-40B4-BE49-F238E27FC236}">
                <a16:creationId xmlns:a16="http://schemas.microsoft.com/office/drawing/2014/main" id="{C53BDB76-0B33-41D0-BAC1-41F3C8608B9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5670"/>
          <a:stretch>
            <a:fillRect/>
          </a:stretch>
        </p:blipFill>
        <p:spPr bwMode="auto">
          <a:xfrm>
            <a:off x="1234679" y="921544"/>
            <a:ext cx="2034778" cy="143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a:extLst>
              <a:ext uri="{FF2B5EF4-FFF2-40B4-BE49-F238E27FC236}">
                <a16:creationId xmlns:a16="http://schemas.microsoft.com/office/drawing/2014/main" id="{012EC045-8896-45CC-BEC6-FF843879A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3" y="844748"/>
            <a:ext cx="9144000" cy="516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WordArt 4">
            <a:extLst>
              <a:ext uri="{FF2B5EF4-FFF2-40B4-BE49-F238E27FC236}">
                <a16:creationId xmlns:a16="http://schemas.microsoft.com/office/drawing/2014/main" id="{CA147346-3F01-4D6C-8AED-18809EEC310A}"/>
              </a:ext>
            </a:extLst>
          </p:cNvPr>
          <p:cNvSpPr>
            <a:spLocks noChangeArrowheads="1" noChangeShapeType="1" noTextEdit="1"/>
          </p:cNvSpPr>
          <p:nvPr/>
        </p:nvSpPr>
        <p:spPr bwMode="auto">
          <a:xfrm>
            <a:off x="2222898" y="3146822"/>
            <a:ext cx="3631406" cy="757238"/>
          </a:xfrm>
          <a:prstGeom prst="rect">
            <a:avLst/>
          </a:prstGeom>
        </p:spPr>
        <p:txBody>
          <a:bodyPr wrap="none" fromWordArt="1">
            <a:prstTxWarp prst="textPlain">
              <a:avLst>
                <a:gd name="adj" fmla="val 50000"/>
              </a:avLst>
            </a:prstTxWarp>
          </a:bodyPr>
          <a:lstStyle/>
          <a:p>
            <a:pPr algn="ctr"/>
            <a:r>
              <a:rPr lang="en-US" sz="2700" kern="10">
                <a:ln w="19050">
                  <a:solidFill>
                    <a:srgbClr val="FFC000"/>
                  </a:solidFill>
                  <a:round/>
                  <a:headEnd/>
                  <a:tailEnd/>
                </a:ln>
                <a:solidFill>
                  <a:srgbClr val="FF0066"/>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Giờ học kết thúc !</a:t>
            </a:r>
          </a:p>
        </p:txBody>
      </p:sp>
      <p:sp>
        <p:nvSpPr>
          <p:cNvPr id="4" name="WordArt 4">
            <a:extLst>
              <a:ext uri="{FF2B5EF4-FFF2-40B4-BE49-F238E27FC236}">
                <a16:creationId xmlns:a16="http://schemas.microsoft.com/office/drawing/2014/main" id="{4F77E9C3-228E-4C86-89AC-3002031FF736}"/>
              </a:ext>
            </a:extLst>
          </p:cNvPr>
          <p:cNvSpPr>
            <a:spLocks noChangeArrowheads="1" noChangeShapeType="1" noTextEdit="1"/>
          </p:cNvSpPr>
          <p:nvPr/>
        </p:nvSpPr>
        <p:spPr bwMode="auto">
          <a:xfrm>
            <a:off x="9672638" y="4229100"/>
            <a:ext cx="4198144" cy="819150"/>
          </a:xfrm>
          <a:prstGeom prst="rect">
            <a:avLst/>
          </a:prstGeom>
        </p:spPr>
        <p:txBody>
          <a:bodyPr wrap="none" fromWordArt="1">
            <a:prstTxWarp prst="textDoubleWave1">
              <a:avLst>
                <a:gd name="adj1" fmla="val 12500"/>
                <a:gd name="adj2" fmla="val -51"/>
              </a:avLst>
            </a:prstTxWarp>
          </a:bodyPr>
          <a:lstStyle/>
          <a:p>
            <a:pPr algn="ctr"/>
            <a:r>
              <a:rPr lang="en-US" sz="27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Hẹn</a:t>
            </a:r>
            <a:r>
              <a:rPr lang="en-US" sz="27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27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gặp</a:t>
            </a:r>
            <a:r>
              <a:rPr lang="en-US" sz="27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27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lại</a:t>
            </a:r>
            <a:r>
              <a:rPr lang="en-US" sz="27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27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các</a:t>
            </a:r>
            <a:r>
              <a:rPr lang="en-US" sz="27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con ở </a:t>
            </a:r>
            <a:r>
              <a:rPr lang="en-US" sz="27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bài</a:t>
            </a:r>
            <a:r>
              <a:rPr lang="en-US" sz="27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27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học</a:t>
            </a:r>
            <a:r>
              <a:rPr lang="en-US" sz="27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27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tiếp</a:t>
            </a:r>
            <a:r>
              <a:rPr lang="en-US" sz="27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27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theo</a:t>
            </a:r>
            <a:r>
              <a:rPr lang="en-US" sz="27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withEffect">
                                  <p:stCondLst>
                                    <p:cond delay="0"/>
                                  </p:stCondLst>
                                  <p:childTnLst>
                                    <p:animMotion origin="layout" path="M 2.08333E-7 4.81481E-6 L -0.76862 0.03148 " pathEditMode="relative" rAng="0" ptsTypes="AA">
                                      <p:cBhvr>
                                        <p:cTn id="6" dur="3000" fill="hold"/>
                                        <p:tgtEl>
                                          <p:spTgt spid="4"/>
                                        </p:tgtEl>
                                        <p:attrNameLst>
                                          <p:attrName>ppt_x</p:attrName>
                                          <p:attrName>ppt_y</p:attrName>
                                        </p:attrNameLst>
                                      </p:cBhvr>
                                      <p:rCtr x="-38438" y="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êm bao quy đầu là gì? Nguyên nhân, triệu chứng và cách điều trị">
            <a:extLst>
              <a:ext uri="{FF2B5EF4-FFF2-40B4-BE49-F238E27FC236}">
                <a16:creationId xmlns:a16="http://schemas.microsoft.com/office/drawing/2014/main" id="{809DCD23-F078-4C07-A64F-9F25717A2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0"/>
            <a:ext cx="4762500" cy="32194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1E32D00-8739-40FD-8C0C-3F3CC756AC3F}"/>
              </a:ext>
            </a:extLst>
          </p:cNvPr>
          <p:cNvGrpSpPr/>
          <p:nvPr/>
        </p:nvGrpSpPr>
        <p:grpSpPr>
          <a:xfrm>
            <a:off x="219735" y="457200"/>
            <a:ext cx="3986014" cy="2358010"/>
            <a:chOff x="-21170" y="1752600"/>
            <a:chExt cx="5067578" cy="2904987"/>
          </a:xfrm>
        </p:grpSpPr>
        <p:grpSp>
          <p:nvGrpSpPr>
            <p:cNvPr id="7" name="Group 6">
              <a:extLst>
                <a:ext uri="{FF2B5EF4-FFF2-40B4-BE49-F238E27FC236}">
                  <a16:creationId xmlns:a16="http://schemas.microsoft.com/office/drawing/2014/main" id="{C2A7191A-416B-4AB9-8B0D-C653925A5F8F}"/>
                </a:ext>
              </a:extLst>
            </p:cNvPr>
            <p:cNvGrpSpPr/>
            <p:nvPr/>
          </p:nvGrpSpPr>
          <p:grpSpPr>
            <a:xfrm>
              <a:off x="31955" y="1752600"/>
              <a:ext cx="5014453" cy="2904987"/>
              <a:chOff x="457201" y="3283186"/>
              <a:chExt cx="4572001" cy="2799518"/>
            </a:xfrm>
          </p:grpSpPr>
          <p:pic>
            <p:nvPicPr>
              <p:cNvPr id="10" name="Picture 9">
                <a:extLst>
                  <a:ext uri="{FF2B5EF4-FFF2-40B4-BE49-F238E27FC236}">
                    <a16:creationId xmlns:a16="http://schemas.microsoft.com/office/drawing/2014/main" id="{BFEBBE01-BF61-4578-8B7D-4406CBABEF88}"/>
                  </a:ext>
                </a:extLst>
              </p:cNvPr>
              <p:cNvPicPr>
                <a:picLocks noChangeAspect="1"/>
              </p:cNvPicPr>
              <p:nvPr/>
            </p:nvPicPr>
            <p:blipFill rotWithShape="1">
              <a:blip r:embed="rId3">
                <a:extLst>
                  <a:ext uri="{28A0092B-C50C-407E-A947-70E740481C1C}">
                    <a14:useLocalDpi xmlns:a14="http://schemas.microsoft.com/office/drawing/2010/main" val="0"/>
                  </a:ext>
                </a:extLst>
              </a:blip>
              <a:srcRect l="17781" r="33891" b="41018"/>
              <a:stretch/>
            </p:blipFill>
            <p:spPr>
              <a:xfrm>
                <a:off x="457201" y="3283186"/>
                <a:ext cx="4114800" cy="2730029"/>
              </a:xfrm>
              <a:prstGeom prst="rect">
                <a:avLst/>
              </a:prstGeom>
            </p:spPr>
          </p:pic>
          <p:sp>
            <p:nvSpPr>
              <p:cNvPr id="11" name="TextBox 10">
                <a:extLst>
                  <a:ext uri="{FF2B5EF4-FFF2-40B4-BE49-F238E27FC236}">
                    <a16:creationId xmlns:a16="http://schemas.microsoft.com/office/drawing/2014/main" id="{67FC275B-F376-4798-9504-1121A68414C6}"/>
                  </a:ext>
                </a:extLst>
              </p:cNvPr>
              <p:cNvSpPr txBox="1"/>
              <p:nvPr/>
            </p:nvSpPr>
            <p:spPr>
              <a:xfrm>
                <a:off x="984319" y="5534598"/>
                <a:ext cx="990600" cy="548106"/>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Bìu</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26FF72D-DCB1-42A2-AC6A-336C2F21EF2D}"/>
                  </a:ext>
                </a:extLst>
              </p:cNvPr>
              <p:cNvSpPr txBox="1"/>
              <p:nvPr/>
            </p:nvSpPr>
            <p:spPr>
              <a:xfrm>
                <a:off x="3820334" y="4668628"/>
                <a:ext cx="1208868" cy="986591"/>
              </a:xfrm>
              <a:prstGeom prst="rect">
                <a:avLst/>
              </a:prstGeom>
              <a:noFill/>
            </p:spPr>
            <p:txBody>
              <a:bodyPr wrap="squar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D</a:t>
                </a:r>
                <a:r>
                  <a:rPr lang="vi-VN" sz="2400" dirty="0">
                    <a:solidFill>
                      <a:schemeClr val="bg1"/>
                    </a:solidFill>
                    <a:latin typeface="Times New Roman" panose="02020603050405020304" pitchFamily="18" charset="0"/>
                    <a:cs typeface="Times New Roman" panose="02020603050405020304" pitchFamily="18" charset="0"/>
                  </a:rPr>
                  <a:t>ư</a:t>
                </a:r>
                <a:r>
                  <a:rPr lang="en-US" sz="2400" dirty="0" err="1">
                    <a:solidFill>
                      <a:schemeClr val="bg1"/>
                    </a:solidFill>
                    <a:latin typeface="Times New Roman" panose="02020603050405020304" pitchFamily="18" charset="0"/>
                    <a:cs typeface="Times New Roman" panose="02020603050405020304" pitchFamily="18" charset="0"/>
                  </a:rPr>
                  <a:t>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vật</a:t>
                </a:r>
                <a:endParaRPr lang="en-US" sz="2400" dirty="0">
                  <a:solidFill>
                    <a:schemeClr val="bg1"/>
                  </a:solidFill>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CC489AE4-1C51-478B-98A7-8EB81B8E460B}"/>
                </a:ext>
              </a:extLst>
            </p:cNvPr>
            <p:cNvSpPr txBox="1"/>
            <p:nvPr/>
          </p:nvSpPr>
          <p:spPr>
            <a:xfrm>
              <a:off x="-21170" y="1945361"/>
              <a:ext cx="2209800" cy="568755"/>
            </a:xfrm>
            <a:prstGeom prst="rect">
              <a:avLst/>
            </a:prstGeom>
            <a:noFill/>
          </p:spPr>
          <p:txBody>
            <a:bodyPr wrap="square" rtlCol="0">
              <a:spAutoFit/>
            </a:bodyPr>
            <a:lstStyle/>
            <a:p>
              <a:pPr algn="ctr"/>
              <a:r>
                <a:rPr lang="en-US" sz="2400" dirty="0" err="1">
                  <a:solidFill>
                    <a:schemeClr val="bg1"/>
                  </a:solidFill>
                  <a:latin typeface="Times New Roman" panose="02020603050405020304" pitchFamily="18" charset="0"/>
                  <a:cs typeface="Times New Roman" panose="02020603050405020304" pitchFamily="18" charset="0"/>
                </a:rPr>
                <a:t>Lông</a:t>
              </a:r>
              <a:r>
                <a:rPr lang="en-US" sz="2400" dirty="0">
                  <a:solidFill>
                    <a:schemeClr val="bg1"/>
                  </a:solidFill>
                  <a:latin typeface="Times New Roman" panose="02020603050405020304" pitchFamily="18" charset="0"/>
                  <a:cs typeface="Times New Roman" panose="02020603050405020304" pitchFamily="18" charset="0"/>
                </a:rPr>
                <a:t> mu</a:t>
              </a:r>
            </a:p>
          </p:txBody>
        </p:sp>
        <p:cxnSp>
          <p:nvCxnSpPr>
            <p:cNvPr id="9" name="Straight Arrow Connector 8">
              <a:extLst>
                <a:ext uri="{FF2B5EF4-FFF2-40B4-BE49-F238E27FC236}">
                  <a16:creationId xmlns:a16="http://schemas.microsoft.com/office/drawing/2014/main" id="{9CE9C7E6-6A8D-49CC-BB66-04E7FE43D17A}"/>
                </a:ext>
              </a:extLst>
            </p:cNvPr>
            <p:cNvCxnSpPr>
              <a:cxnSpLocks/>
            </p:cNvCxnSpPr>
            <p:nvPr/>
          </p:nvCxnSpPr>
          <p:spPr>
            <a:xfrm>
              <a:off x="1295400" y="2438400"/>
              <a:ext cx="142383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851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Káº¿t quáº£ hÃ¬nh áº£nh cho REPRODUCTIVE SYSTEM">
            <a:extLst>
              <a:ext uri="{FF2B5EF4-FFF2-40B4-BE49-F238E27FC236}">
                <a16:creationId xmlns:a16="http://schemas.microsoft.com/office/drawing/2014/main" id="{0D2FF35A-9F14-4FC7-9745-22C08116BA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094"/>
          <a:stretch/>
        </p:blipFill>
        <p:spPr bwMode="auto">
          <a:xfrm>
            <a:off x="-28680" y="2984653"/>
            <a:ext cx="4172160" cy="213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1DC3AD-E18B-4FAB-B431-FF981F2FECFD}"/>
              </a:ext>
            </a:extLst>
          </p:cNvPr>
          <p:cNvPicPr>
            <a:picLocks noChangeAspect="1"/>
          </p:cNvPicPr>
          <p:nvPr/>
        </p:nvPicPr>
        <p:blipFill>
          <a:blip r:embed="rId3"/>
          <a:stretch>
            <a:fillRect/>
          </a:stretch>
        </p:blipFill>
        <p:spPr>
          <a:xfrm>
            <a:off x="4343400" y="1981200"/>
            <a:ext cx="4724400" cy="4143375"/>
          </a:xfrm>
          <a:prstGeom prst="rect">
            <a:avLst/>
          </a:prstGeom>
        </p:spPr>
      </p:pic>
      <p:sp>
        <p:nvSpPr>
          <p:cNvPr id="7" name="WordArt 4">
            <a:extLst>
              <a:ext uri="{FF2B5EF4-FFF2-40B4-BE49-F238E27FC236}">
                <a16:creationId xmlns:a16="http://schemas.microsoft.com/office/drawing/2014/main" id="{3A40D95F-D463-40B3-BAFD-340BA3E8803E}"/>
              </a:ext>
            </a:extLst>
          </p:cNvPr>
          <p:cNvSpPr>
            <a:spLocks noChangeArrowheads="1" noChangeShapeType="1" noTextEdit="1"/>
          </p:cNvSpPr>
          <p:nvPr/>
        </p:nvSpPr>
        <p:spPr bwMode="auto">
          <a:xfrm>
            <a:off x="2057400" y="228600"/>
            <a:ext cx="4953000" cy="609600"/>
          </a:xfrm>
          <a:prstGeom prst="rect">
            <a:avLst/>
          </a:prstGeom>
          <a:noFill/>
        </p:spPr>
        <p:txBody>
          <a:bodyPr wrap="none" fromWordArt="1">
            <a:prstTxWarp prst="textPlain">
              <a:avLst>
                <a:gd name="adj" fmla="val 50000"/>
              </a:avLst>
            </a:prstTxWarp>
          </a:bodyPr>
          <a:lstStyle/>
          <a:p>
            <a:pPr algn="ctr"/>
            <a:r>
              <a:rPr lang="en-US"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CH</a:t>
            </a:r>
            <a:r>
              <a:rPr lang="vi-VN"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Ư</a:t>
            </a:r>
            <a:r>
              <a:rPr lang="en-US"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ƠNG X: SINH SẢN</a:t>
            </a:r>
          </a:p>
        </p:txBody>
      </p:sp>
      <p:sp>
        <p:nvSpPr>
          <p:cNvPr id="8" name="WordArt 4">
            <a:extLst>
              <a:ext uri="{FF2B5EF4-FFF2-40B4-BE49-F238E27FC236}">
                <a16:creationId xmlns:a16="http://schemas.microsoft.com/office/drawing/2014/main" id="{6AD66035-1C8C-499C-838D-98AF077AA234}"/>
              </a:ext>
            </a:extLst>
          </p:cNvPr>
          <p:cNvSpPr>
            <a:spLocks noChangeArrowheads="1" noChangeShapeType="1" noTextEdit="1"/>
          </p:cNvSpPr>
          <p:nvPr/>
        </p:nvSpPr>
        <p:spPr bwMode="auto">
          <a:xfrm>
            <a:off x="1143000" y="1040273"/>
            <a:ext cx="7086600" cy="609600"/>
          </a:xfrm>
          <a:prstGeom prst="rect">
            <a:avLst/>
          </a:prstGeom>
          <a:noFill/>
        </p:spPr>
        <p:txBody>
          <a:bodyPr wrap="none" fromWordArt="1">
            <a:prstTxWarp prst="textPlain">
              <a:avLst>
                <a:gd name="adj" fmla="val 50000"/>
              </a:avLst>
            </a:prstTxWarp>
          </a:bodyPr>
          <a:lstStyle/>
          <a:p>
            <a:pPr algn="ctr"/>
            <a:r>
              <a:rPr lang="en-US" sz="3600" kern="10" dirty="0" err="1">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a:cs typeface="Times New Roman"/>
              </a:rPr>
              <a:t>Tiết</a:t>
            </a:r>
            <a:r>
              <a:rPr lang="en-US" sz="3600" kern="1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a:cs typeface="Times New Roman"/>
              </a:rPr>
              <a:t> 60 – </a:t>
            </a:r>
            <a:r>
              <a:rPr lang="en-US" sz="3600" kern="10" dirty="0" err="1">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a:cs typeface="Times New Roman"/>
              </a:rPr>
              <a:t>Bài</a:t>
            </a:r>
            <a:r>
              <a:rPr lang="en-US" sz="3600" kern="1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a:cs typeface="Times New Roman"/>
              </a:rPr>
              <a:t> 60: C</a:t>
            </a:r>
            <a:r>
              <a:rPr lang="vi-VN" sz="3600" kern="1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a:cs typeface="Times New Roman"/>
              </a:rPr>
              <a:t>Ơ</a:t>
            </a:r>
            <a:r>
              <a:rPr lang="en-US" sz="3600" kern="1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a:cs typeface="Times New Roman"/>
              </a:rPr>
              <a:t> QUAN SINH DỤC NAM</a:t>
            </a:r>
          </a:p>
        </p:txBody>
      </p:sp>
      <p:pic>
        <p:nvPicPr>
          <p:cNvPr id="10" name="Picture 4" descr="Male genital system, drawing - Stock Image - C021/8632 - Science ...">
            <a:extLst>
              <a:ext uri="{FF2B5EF4-FFF2-40B4-BE49-F238E27FC236}">
                <a16:creationId xmlns:a16="http://schemas.microsoft.com/office/drawing/2014/main" id="{20B40CA2-1C93-489D-9EEE-45A6C47C45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000" t="20390" r="3713" b="4207"/>
          <a:stretch/>
        </p:blipFill>
        <p:spPr bwMode="auto">
          <a:xfrm>
            <a:off x="-28680" y="1802784"/>
            <a:ext cx="9172680" cy="5055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99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SdNam"/>
          <p:cNvPicPr>
            <a:picLocks noChangeAspect="1" noChangeArrowheads="1"/>
          </p:cNvPicPr>
          <p:nvPr/>
        </p:nvPicPr>
        <p:blipFill rotWithShape="1">
          <a:blip r:embed="rId2"/>
          <a:srcRect t="7979"/>
          <a:stretch/>
        </p:blipFill>
        <p:spPr bwMode="auto">
          <a:xfrm>
            <a:off x="3995848" y="2856956"/>
            <a:ext cx="5157636" cy="3973450"/>
          </a:xfrm>
          <a:prstGeom prst="rect">
            <a:avLst/>
          </a:prstGeom>
          <a:noFill/>
          <a:ln w="9525">
            <a:noFill/>
            <a:miter lim="800000"/>
            <a:headEnd/>
            <a:tailEnd/>
          </a:ln>
        </p:spPr>
      </p:pic>
      <p:sp>
        <p:nvSpPr>
          <p:cNvPr id="28" name="TextBox 8">
            <a:extLst>
              <a:ext uri="{FF2B5EF4-FFF2-40B4-BE49-F238E27FC236}">
                <a16:creationId xmlns:a16="http://schemas.microsoft.com/office/drawing/2014/main" id="{734C42F6-274B-4ECF-8FB9-99213308D406}"/>
              </a:ext>
            </a:extLst>
          </p:cNvPr>
          <p:cNvSpPr txBox="1">
            <a:spLocks noChangeArrowheads="1"/>
          </p:cNvSpPr>
          <p:nvPr/>
        </p:nvSpPr>
        <p:spPr bwMode="auto">
          <a:xfrm>
            <a:off x="0" y="559665"/>
            <a:ext cx="9153484" cy="400110"/>
          </a:xfrm>
          <a:prstGeom prst="rect">
            <a:avLst/>
          </a:prstGeom>
          <a:solidFill>
            <a:schemeClr val="bg1"/>
          </a:solidFill>
          <a:ln w="9525">
            <a:noFill/>
            <a:miter lim="800000"/>
            <a:headEnd/>
            <a:tailEnd/>
          </a:ln>
        </p:spPr>
        <p:txBody>
          <a:bodyPr wrap="square">
            <a:spAutoFit/>
          </a:bodyPr>
          <a:lstStyle/>
          <a:p>
            <a:pPr algn="ctr" eaLnBrk="1" hangingPunct="1">
              <a:spcBef>
                <a:spcPct val="20000"/>
              </a:spcBef>
              <a:buSzPts val="1900"/>
            </a:pPr>
            <a:r>
              <a:rPr lang="en-US" sz="2000" b="1" dirty="0">
                <a:solidFill>
                  <a:srgbClr val="FF0000"/>
                </a:solidFill>
                <a:latin typeface="Times New Roman" pitchFamily="18" charset="0"/>
                <a:cs typeface="Times New Roman" pitchFamily="18" charset="0"/>
              </a:rPr>
              <a:t>Quan </a:t>
            </a:r>
            <a:r>
              <a:rPr lang="en-US" sz="2000" b="1" dirty="0" err="1">
                <a:solidFill>
                  <a:srgbClr val="FF0000"/>
                </a:solidFill>
                <a:latin typeface="Times New Roman" pitchFamily="18" charset="0"/>
                <a:cs typeface="Times New Roman" pitchFamily="18" charset="0"/>
              </a:rPr>
              <a:t>sát</a:t>
            </a:r>
            <a:r>
              <a:rPr lang="en-US" sz="2000" b="1" dirty="0">
                <a:solidFill>
                  <a:srgbClr val="FF0000"/>
                </a:solidFill>
                <a:latin typeface="Times New Roman" pitchFamily="18" charset="0"/>
                <a:cs typeface="Times New Roman" pitchFamily="18" charset="0"/>
              </a:rPr>
              <a:t> H60/1, </a:t>
            </a:r>
            <a:r>
              <a:rPr lang="en-US" sz="2000" b="1" dirty="0" err="1">
                <a:solidFill>
                  <a:srgbClr val="FF0000"/>
                </a:solidFill>
                <a:latin typeface="Times New Roman" pitchFamily="18" charset="0"/>
                <a:cs typeface="Times New Roman" pitchFamily="18" charset="0"/>
              </a:rPr>
              <a:t>ghi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nhớ</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chú</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thích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hoàn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thiện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bài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tập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điền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từ</a:t>
            </a:r>
            <a:r>
              <a:rPr lang="en-US" sz="2000" b="1" dirty="0">
                <a:solidFill>
                  <a:srgbClr val="FF0000"/>
                </a:solidFill>
                <a:latin typeface="Times New Roman" pitchFamily="18" charset="0"/>
                <a:cs typeface="Times New Roman" pitchFamily="18" charset="0"/>
              </a:rPr>
              <a:t> SGK/187?</a:t>
            </a:r>
            <a:endParaRPr lang="en-US" sz="2000" dirty="0">
              <a:solidFill>
                <a:srgbClr val="FF0000"/>
              </a:solidFill>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id="{3B48FF56-214C-4F9E-B467-7749141B42E8}"/>
              </a:ext>
            </a:extLst>
          </p:cNvPr>
          <p:cNvSpPr/>
          <p:nvPr/>
        </p:nvSpPr>
        <p:spPr>
          <a:xfrm>
            <a:off x="2952968" y="0"/>
            <a:ext cx="3701654" cy="523220"/>
          </a:xfrm>
          <a:prstGeom prst="rect">
            <a:avLst/>
          </a:prstGeom>
        </p:spPr>
        <p:txBody>
          <a:bodyPr wrap="none">
            <a:spAutoFit/>
          </a:bodyPr>
          <a:lstStyle/>
          <a:p>
            <a:r>
              <a:rPr lang="en-US" sz="2800" b="1" dirty="0" err="1">
                <a:solidFill>
                  <a:srgbClr val="FFFF00"/>
                </a:solidFill>
                <a:latin typeface="Times New Roman" pitchFamily="18" charset="0"/>
                <a:cs typeface="Times New Roman" pitchFamily="18" charset="0"/>
              </a:rPr>
              <a:t>Thảo</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luận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cặp</a:t>
            </a:r>
            <a:r>
              <a:rPr lang="en-US" sz="2800" b="1" dirty="0">
                <a:solidFill>
                  <a:srgbClr val="FFFF00"/>
                </a:solidFill>
                <a:latin typeface="Times New Roman" pitchFamily="18" charset="0"/>
                <a:cs typeface="Times New Roman" pitchFamily="18" charset="0"/>
              </a:rPr>
              <a:t> (2 </a:t>
            </a:r>
            <a:r>
              <a:rPr lang="en-US" sz="2800" b="1" dirty="0" err="1">
                <a:solidFill>
                  <a:srgbClr val="FFFF00"/>
                </a:solidFill>
                <a:latin typeface="Times New Roman" pitchFamily="18" charset="0"/>
                <a:cs typeface="Times New Roman" pitchFamily="18" charset="0"/>
              </a:rPr>
              <a:t>phút</a:t>
            </a:r>
            <a:r>
              <a:rPr lang="en-US" sz="2800" b="1" dirty="0">
                <a:solidFill>
                  <a:srgbClr val="FFFF00"/>
                </a:solidFill>
                <a:latin typeface="Times New Roman" pitchFamily="18" charset="0"/>
                <a:cs typeface="Times New Roman" pitchFamily="18" charset="0"/>
              </a:rPr>
              <a:t>)</a:t>
            </a:r>
            <a:endParaRPr lang="en-US" sz="2800" dirty="0"/>
          </a:p>
        </p:txBody>
      </p:sp>
      <p:sp>
        <p:nvSpPr>
          <p:cNvPr id="29" name="TextBox 8">
            <a:extLst>
              <a:ext uri="{FF2B5EF4-FFF2-40B4-BE49-F238E27FC236}">
                <a16:creationId xmlns:a16="http://schemas.microsoft.com/office/drawing/2014/main" id="{FA100296-6B52-4CEC-85DA-CEC767E69A29}"/>
              </a:ext>
            </a:extLst>
          </p:cNvPr>
          <p:cNvSpPr txBox="1">
            <a:spLocks noChangeArrowheads="1"/>
          </p:cNvSpPr>
          <p:nvPr/>
        </p:nvSpPr>
        <p:spPr bwMode="auto">
          <a:xfrm>
            <a:off x="0" y="1225740"/>
            <a:ext cx="8996330" cy="1631216"/>
          </a:xfrm>
          <a:prstGeom prst="rect">
            <a:avLst/>
          </a:prstGeom>
          <a:noFill/>
          <a:ln w="9525">
            <a:noFill/>
            <a:miter lim="800000"/>
            <a:headEnd/>
            <a:tailEnd/>
          </a:ln>
        </p:spPr>
        <p:txBody>
          <a:bodyPr wrap="square">
            <a:spAutoFit/>
          </a:bodyPr>
          <a:lstStyle/>
          <a:p>
            <a:pPr algn="just" eaLnBrk="1" hangingPunct="1">
              <a:spcBef>
                <a:spcPct val="20000"/>
              </a:spcBef>
              <a:buSzPts val="1900"/>
            </a:pPr>
            <a:r>
              <a:rPr lang="en-US" sz="2000" b="1" dirty="0" err="1">
                <a:solidFill>
                  <a:schemeClr val="bg1"/>
                </a:solidFill>
                <a:latin typeface="Times New Roman" pitchFamily="18" charset="0"/>
                <a:cs typeface="Times New Roman" pitchFamily="18" charset="0"/>
              </a:rPr>
              <a:t>Nơi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sản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xuất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tinh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trùng</a:t>
            </a:r>
            <a:r>
              <a:rPr lang="en-US" sz="2000"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Nằm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phía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một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tinh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hoàn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là</a:t>
            </a: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đó</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nơi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tinh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trùng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tiếp</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tục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được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hoàn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thiện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về</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cấu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tạo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Tinh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hoàn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nằm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trong</a:t>
            </a:r>
            <a:r>
              <a:rPr lang="en-US" sz="2000" b="1" dirty="0">
                <a:solidFill>
                  <a:schemeClr val="bg1"/>
                </a:solidFill>
                <a:latin typeface="Times New Roman" pitchFamily="18" charset="0"/>
                <a:cs typeface="Times New Roman" pitchFamily="18" charset="0"/>
              </a:rPr>
              <a:t> .............ở </a:t>
            </a:r>
            <a:r>
              <a:rPr lang="en-US" sz="2000" b="1" dirty="0" err="1">
                <a:solidFill>
                  <a:schemeClr val="bg1"/>
                </a:solidFill>
                <a:latin typeface="Times New Roman" pitchFamily="18" charset="0"/>
                <a:cs typeface="Times New Roman" pitchFamily="18" charset="0"/>
              </a:rPr>
              <a:t>phía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ngoài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cơ</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thể</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tạo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điều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kiện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độ</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thích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hợp</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sự</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sản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sinh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tinh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trùng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khoảng</a:t>
            </a:r>
            <a:r>
              <a:rPr lang="en-US" sz="2000" b="1" dirty="0">
                <a:solidFill>
                  <a:schemeClr val="bg1"/>
                </a:solidFill>
                <a:latin typeface="Times New Roman" pitchFamily="18" charset="0"/>
                <a:cs typeface="Times New Roman" pitchFamily="18" charset="0"/>
              </a:rPr>
              <a:t> 33</a:t>
            </a:r>
            <a:r>
              <a:rPr lang="en-US" sz="2000" b="1" baseline="30000" dirty="0">
                <a:solidFill>
                  <a:schemeClr val="bg1"/>
                </a:solidFill>
                <a:latin typeface="Times New Roman" pitchFamily="18" charset="0"/>
                <a:cs typeface="Times New Roman" pitchFamily="18" charset="0"/>
              </a:rPr>
              <a:t>o</a:t>
            </a:r>
            <a:r>
              <a:rPr lang="en-US" sz="2000" b="1" dirty="0">
                <a:solidFill>
                  <a:schemeClr val="bg1"/>
                </a:solidFill>
                <a:latin typeface="Times New Roman" pitchFamily="18" charset="0"/>
                <a:cs typeface="Times New Roman" pitchFamily="18" charset="0"/>
              </a:rPr>
              <a:t>C – 34</a:t>
            </a:r>
            <a:r>
              <a:rPr lang="en-US" sz="2000" b="1" baseline="30000" dirty="0">
                <a:solidFill>
                  <a:schemeClr val="bg1"/>
                </a:solidFill>
                <a:latin typeface="Times New Roman" pitchFamily="18" charset="0"/>
                <a:cs typeface="Times New Roman" pitchFamily="18" charset="0"/>
              </a:rPr>
              <a:t>o</a:t>
            </a:r>
            <a:r>
              <a:rPr lang="en-US" sz="2000" b="1" dirty="0">
                <a:solidFill>
                  <a:schemeClr val="bg1"/>
                </a:solidFill>
                <a:latin typeface="Times New Roman" pitchFamily="18" charset="0"/>
                <a:cs typeface="Times New Roman" pitchFamily="18" charset="0"/>
              </a:rPr>
              <a:t>C). </a:t>
            </a:r>
            <a:r>
              <a:rPr lang="en-US" sz="2000" b="1" dirty="0" err="1">
                <a:solidFill>
                  <a:schemeClr val="bg1"/>
                </a:solidFill>
                <a:latin typeface="Times New Roman" pitchFamily="18" charset="0"/>
                <a:cs typeface="Times New Roman" pitchFamily="18" charset="0"/>
              </a:rPr>
              <a:t>Tinh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trùng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từ</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mào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tinh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hoàn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sẽ</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theo</a:t>
            </a: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đến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chứa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tại</a:t>
            </a:r>
            <a:r>
              <a:rPr lang="en-US" sz="2000" b="1" dirty="0">
                <a:solidFill>
                  <a:schemeClr val="bg1"/>
                </a:solidFill>
                <a:latin typeface="Times New Roman" pitchFamily="18" charset="0"/>
                <a:cs typeface="Times New Roman" pitchFamily="18" charset="0"/>
              </a:rPr>
              <a:t> .............. </a:t>
            </a:r>
            <a:endParaRPr lang="en-US" sz="2000" dirty="0">
              <a:solidFill>
                <a:schemeClr val="bg1"/>
              </a:solidFill>
              <a:latin typeface="Times New Roman" pitchFamily="18" charset="0"/>
              <a:cs typeface="Times New Roman" pitchFamily="18" charset="0"/>
            </a:endParaRPr>
          </a:p>
        </p:txBody>
      </p:sp>
      <p:sp>
        <p:nvSpPr>
          <p:cNvPr id="30" name="Text Box 6">
            <a:extLst>
              <a:ext uri="{FF2B5EF4-FFF2-40B4-BE49-F238E27FC236}">
                <a16:creationId xmlns:a16="http://schemas.microsoft.com/office/drawing/2014/main" id="{C9D6F9EA-11F5-459B-A7C8-25130681D1E2}"/>
              </a:ext>
            </a:extLst>
          </p:cNvPr>
          <p:cNvSpPr txBox="1">
            <a:spLocks noChangeArrowheads="1"/>
          </p:cNvSpPr>
          <p:nvPr/>
        </p:nvSpPr>
        <p:spPr bwMode="auto">
          <a:xfrm>
            <a:off x="2590800" y="1143000"/>
            <a:ext cx="1573181" cy="400110"/>
          </a:xfrm>
          <a:prstGeom prst="rect">
            <a:avLst/>
          </a:prstGeom>
          <a:noFill/>
          <a:ln w="9525">
            <a:noFill/>
            <a:miter lim="800000"/>
            <a:headEnd/>
            <a:tailEnd/>
          </a:ln>
        </p:spPr>
        <p:txBody>
          <a:bodyPr wrap="square">
            <a:spAutoFit/>
          </a:bodyPr>
          <a:lstStyle/>
          <a:p>
            <a:r>
              <a:rPr lang="en-US" sz="2000" b="1" i="1" dirty="0" err="1">
                <a:solidFill>
                  <a:srgbClr val="FFFF00"/>
                </a:solidFill>
                <a:latin typeface="Times New Roman" pitchFamily="18" charset="0"/>
                <a:cs typeface="Times New Roman" pitchFamily="18" charset="0"/>
              </a:rPr>
              <a:t>tinh</a:t>
            </a:r>
            <a:r>
              <a:rPr lang="en-US" sz="2000" b="1" i="1" dirty="0">
                <a:solidFill>
                  <a:srgbClr val="FFFF00"/>
                </a:solidFill>
                <a:latin typeface="Times New Roman" pitchFamily="18" charset="0"/>
                <a:cs typeface="Times New Roman" pitchFamily="18" charset="0"/>
              </a:rPr>
              <a:t> </a:t>
            </a:r>
            <a:r>
              <a:rPr lang="en-US" sz="2000" b="1" i="1" dirty="0" err="1">
                <a:solidFill>
                  <a:srgbClr val="FFFF00"/>
                </a:solidFill>
                <a:latin typeface="Times New Roman" pitchFamily="18" charset="0"/>
                <a:cs typeface="Times New Roman" pitchFamily="18" charset="0"/>
              </a:rPr>
              <a:t>hoàn</a:t>
            </a:r>
            <a:endParaRPr lang="en-US" sz="2000" b="1" i="1" dirty="0">
              <a:solidFill>
                <a:srgbClr val="FFFF00"/>
              </a:solidFill>
              <a:latin typeface="Times New Roman" pitchFamily="18" charset="0"/>
              <a:cs typeface="Times New Roman" pitchFamily="18" charset="0"/>
            </a:endParaRPr>
          </a:p>
        </p:txBody>
      </p:sp>
      <p:sp>
        <p:nvSpPr>
          <p:cNvPr id="31" name="Text Box 7">
            <a:extLst>
              <a:ext uri="{FF2B5EF4-FFF2-40B4-BE49-F238E27FC236}">
                <a16:creationId xmlns:a16="http://schemas.microsoft.com/office/drawing/2014/main" id="{1CED0057-5218-43C3-91B2-B90CDDA796DF}"/>
              </a:ext>
            </a:extLst>
          </p:cNvPr>
          <p:cNvSpPr txBox="1">
            <a:spLocks noChangeArrowheads="1"/>
          </p:cNvSpPr>
          <p:nvPr/>
        </p:nvSpPr>
        <p:spPr bwMode="auto">
          <a:xfrm>
            <a:off x="7391400" y="1143000"/>
            <a:ext cx="1447800" cy="400110"/>
          </a:xfrm>
          <a:prstGeom prst="rect">
            <a:avLst/>
          </a:prstGeom>
          <a:noFill/>
          <a:ln w="9525">
            <a:noFill/>
            <a:miter lim="800000"/>
            <a:headEnd/>
            <a:tailEnd/>
          </a:ln>
        </p:spPr>
        <p:txBody>
          <a:bodyPr wrap="square">
            <a:spAutoFit/>
          </a:bodyPr>
          <a:lstStyle/>
          <a:p>
            <a:r>
              <a:rPr lang="en-US" sz="2000" b="1" i="1" dirty="0" err="1">
                <a:solidFill>
                  <a:srgbClr val="FFFF00"/>
                </a:solidFill>
                <a:latin typeface="Times New Roman" pitchFamily="18" charset="0"/>
                <a:cs typeface="Times New Roman" pitchFamily="18" charset="0"/>
              </a:rPr>
              <a:t>mào</a:t>
            </a:r>
            <a:r>
              <a:rPr lang="en-US" sz="2000" b="1" i="1" dirty="0">
                <a:solidFill>
                  <a:srgbClr val="FFFF00"/>
                </a:solidFill>
                <a:latin typeface="Times New Roman" pitchFamily="18" charset="0"/>
                <a:cs typeface="Times New Roman" pitchFamily="18" charset="0"/>
              </a:rPr>
              <a:t> </a:t>
            </a:r>
            <a:r>
              <a:rPr lang="en-US" sz="2000" b="1" i="1" dirty="0" err="1">
                <a:solidFill>
                  <a:srgbClr val="FFFF00"/>
                </a:solidFill>
                <a:latin typeface="Times New Roman" pitchFamily="18" charset="0"/>
                <a:cs typeface="Times New Roman" pitchFamily="18" charset="0"/>
              </a:rPr>
              <a:t>tinh</a:t>
            </a:r>
            <a:endParaRPr lang="en-US" sz="2000" b="1" i="1" dirty="0">
              <a:solidFill>
                <a:srgbClr val="FFFF00"/>
              </a:solidFill>
              <a:latin typeface="Times New Roman" pitchFamily="18" charset="0"/>
              <a:cs typeface="Times New Roman" pitchFamily="18" charset="0"/>
            </a:endParaRPr>
          </a:p>
        </p:txBody>
      </p:sp>
      <p:sp>
        <p:nvSpPr>
          <p:cNvPr id="32" name="Rectangle 8">
            <a:extLst>
              <a:ext uri="{FF2B5EF4-FFF2-40B4-BE49-F238E27FC236}">
                <a16:creationId xmlns:a16="http://schemas.microsoft.com/office/drawing/2014/main" id="{BE227F9D-9695-4D2C-8645-78C54B213DC5}"/>
              </a:ext>
            </a:extLst>
          </p:cNvPr>
          <p:cNvSpPr>
            <a:spLocks noChangeArrowheads="1"/>
          </p:cNvSpPr>
          <p:nvPr/>
        </p:nvSpPr>
        <p:spPr bwMode="auto">
          <a:xfrm>
            <a:off x="214994" y="1752600"/>
            <a:ext cx="969931" cy="400110"/>
          </a:xfrm>
          <a:prstGeom prst="rect">
            <a:avLst/>
          </a:prstGeom>
          <a:noFill/>
          <a:ln w="9525">
            <a:noFill/>
            <a:miter lim="800000"/>
            <a:headEnd/>
            <a:tailEnd/>
          </a:ln>
        </p:spPr>
        <p:txBody>
          <a:bodyPr wrap="square">
            <a:spAutoFit/>
          </a:bodyPr>
          <a:lstStyle/>
          <a:p>
            <a:r>
              <a:rPr lang="en-US" sz="2000" b="1" i="1" dirty="0" err="1">
                <a:solidFill>
                  <a:srgbClr val="FFFF00"/>
                </a:solidFill>
                <a:latin typeface="Times New Roman" pitchFamily="18" charset="0"/>
                <a:cs typeface="Times New Roman" pitchFamily="18" charset="0"/>
              </a:rPr>
              <a:t>bìu</a:t>
            </a:r>
            <a:endParaRPr lang="en-US" sz="2000" b="1" i="1" dirty="0">
              <a:solidFill>
                <a:srgbClr val="FFFF00"/>
              </a:solidFill>
              <a:latin typeface="Times New Roman" pitchFamily="18" charset="0"/>
              <a:cs typeface="Times New Roman" pitchFamily="18" charset="0"/>
            </a:endParaRPr>
          </a:p>
        </p:txBody>
      </p:sp>
      <p:sp>
        <p:nvSpPr>
          <p:cNvPr id="33" name="Rectangle 11">
            <a:extLst>
              <a:ext uri="{FF2B5EF4-FFF2-40B4-BE49-F238E27FC236}">
                <a16:creationId xmlns:a16="http://schemas.microsoft.com/office/drawing/2014/main" id="{F0C2B66D-93C8-4D15-8BDD-ACB31564DCB5}"/>
              </a:ext>
            </a:extLst>
          </p:cNvPr>
          <p:cNvSpPr>
            <a:spLocks noChangeArrowheads="1"/>
          </p:cNvSpPr>
          <p:nvPr/>
        </p:nvSpPr>
        <p:spPr bwMode="auto">
          <a:xfrm>
            <a:off x="109956" y="2368248"/>
            <a:ext cx="2133600" cy="400110"/>
          </a:xfrm>
          <a:prstGeom prst="rect">
            <a:avLst/>
          </a:prstGeom>
          <a:noFill/>
          <a:ln w="9525">
            <a:noFill/>
            <a:miter lim="800000"/>
            <a:headEnd/>
            <a:tailEnd/>
          </a:ln>
        </p:spPr>
        <p:txBody>
          <a:bodyPr wrap="square">
            <a:spAutoFit/>
          </a:bodyPr>
          <a:lstStyle/>
          <a:p>
            <a:r>
              <a:rPr lang="en-US" sz="2000" b="1" i="1" dirty="0" err="1">
                <a:solidFill>
                  <a:srgbClr val="FFFF00"/>
                </a:solidFill>
                <a:latin typeface="Times New Roman" pitchFamily="18" charset="0"/>
                <a:cs typeface="Times New Roman" pitchFamily="18" charset="0"/>
              </a:rPr>
              <a:t>ống</a:t>
            </a:r>
            <a:r>
              <a:rPr lang="en-US" sz="2000" b="1" i="1" dirty="0">
                <a:solidFill>
                  <a:srgbClr val="FFFF00"/>
                </a:solidFill>
                <a:latin typeface="Times New Roman" pitchFamily="18" charset="0"/>
                <a:cs typeface="Times New Roman" pitchFamily="18" charset="0"/>
              </a:rPr>
              <a:t> </a:t>
            </a:r>
            <a:r>
              <a:rPr lang="en-US" sz="2000" b="1" i="1" dirty="0" err="1">
                <a:solidFill>
                  <a:srgbClr val="FFFF00"/>
                </a:solidFill>
                <a:latin typeface="Times New Roman" pitchFamily="18" charset="0"/>
                <a:cs typeface="Times New Roman" pitchFamily="18" charset="0"/>
              </a:rPr>
              <a:t>dẫn</a:t>
            </a:r>
            <a:r>
              <a:rPr lang="en-US" sz="2000" b="1" i="1" dirty="0">
                <a:solidFill>
                  <a:srgbClr val="FFFF00"/>
                </a:solidFill>
                <a:latin typeface="Times New Roman" pitchFamily="18" charset="0"/>
                <a:cs typeface="Times New Roman" pitchFamily="18" charset="0"/>
              </a:rPr>
              <a:t> </a:t>
            </a:r>
            <a:r>
              <a:rPr lang="en-US" sz="2000" b="1" i="1" dirty="0" err="1">
                <a:solidFill>
                  <a:srgbClr val="FFFF00"/>
                </a:solidFill>
                <a:latin typeface="Times New Roman" pitchFamily="18" charset="0"/>
                <a:cs typeface="Times New Roman" pitchFamily="18" charset="0"/>
              </a:rPr>
              <a:t>tinh</a:t>
            </a:r>
            <a:endParaRPr lang="en-US" sz="2000" b="1" i="1" dirty="0">
              <a:solidFill>
                <a:srgbClr val="FFFF00"/>
              </a:solidFill>
              <a:latin typeface="Times New Roman" pitchFamily="18" charset="0"/>
              <a:cs typeface="Times New Roman" pitchFamily="18" charset="0"/>
            </a:endParaRPr>
          </a:p>
        </p:txBody>
      </p:sp>
      <p:sp>
        <p:nvSpPr>
          <p:cNvPr id="34" name="Rectangle 12">
            <a:extLst>
              <a:ext uri="{FF2B5EF4-FFF2-40B4-BE49-F238E27FC236}">
                <a16:creationId xmlns:a16="http://schemas.microsoft.com/office/drawing/2014/main" id="{862F171F-C71E-4EF8-BEC2-22CC1AC50EAA}"/>
              </a:ext>
            </a:extLst>
          </p:cNvPr>
          <p:cNvSpPr>
            <a:spLocks noChangeArrowheads="1"/>
          </p:cNvSpPr>
          <p:nvPr/>
        </p:nvSpPr>
        <p:spPr bwMode="auto">
          <a:xfrm>
            <a:off x="3191795" y="2352053"/>
            <a:ext cx="1608106" cy="400110"/>
          </a:xfrm>
          <a:prstGeom prst="rect">
            <a:avLst/>
          </a:prstGeom>
          <a:noFill/>
          <a:ln w="9525">
            <a:noFill/>
            <a:miter lim="800000"/>
            <a:headEnd/>
            <a:tailEnd/>
          </a:ln>
        </p:spPr>
        <p:txBody>
          <a:bodyPr wrap="square">
            <a:spAutoFit/>
          </a:bodyPr>
          <a:lstStyle/>
          <a:p>
            <a:r>
              <a:rPr lang="en-US" sz="2000" b="1" i="1" dirty="0" err="1">
                <a:solidFill>
                  <a:srgbClr val="FFFF00"/>
                </a:solidFill>
                <a:latin typeface="Times New Roman" pitchFamily="18" charset="0"/>
                <a:cs typeface="Times New Roman" pitchFamily="18" charset="0"/>
              </a:rPr>
              <a:t>túi</a:t>
            </a:r>
            <a:r>
              <a:rPr lang="en-US" sz="2000" b="1" i="1" dirty="0">
                <a:solidFill>
                  <a:srgbClr val="FFFF00"/>
                </a:solidFill>
                <a:latin typeface="Times New Roman" pitchFamily="18" charset="0"/>
                <a:cs typeface="Times New Roman" pitchFamily="18" charset="0"/>
              </a:rPr>
              <a:t> </a:t>
            </a:r>
            <a:r>
              <a:rPr lang="en-US" sz="2000" b="1" i="1" dirty="0" err="1">
                <a:solidFill>
                  <a:srgbClr val="FFFF00"/>
                </a:solidFill>
                <a:latin typeface="Times New Roman" pitchFamily="18" charset="0"/>
                <a:cs typeface="Times New Roman" pitchFamily="18" charset="0"/>
              </a:rPr>
              <a:t>tinh</a:t>
            </a:r>
            <a:endParaRPr lang="en-US" sz="2000" b="1" i="1" dirty="0">
              <a:solidFill>
                <a:srgbClr val="FFFF00"/>
              </a:solidFill>
              <a:latin typeface="Times New Roman" pitchFamily="18" charset="0"/>
              <a:cs typeface="Times New Roman" pitchFamily="18" charset="0"/>
            </a:endParaRPr>
          </a:p>
        </p:txBody>
      </p:sp>
      <p:sp>
        <p:nvSpPr>
          <p:cNvPr id="36" name="Oval Callout 19">
            <a:extLst>
              <a:ext uri="{FF2B5EF4-FFF2-40B4-BE49-F238E27FC236}">
                <a16:creationId xmlns:a16="http://schemas.microsoft.com/office/drawing/2014/main" id="{52429B4A-3880-484C-BB6B-23D4446DED74}"/>
              </a:ext>
            </a:extLst>
          </p:cNvPr>
          <p:cNvSpPr/>
          <p:nvPr/>
        </p:nvSpPr>
        <p:spPr>
          <a:xfrm>
            <a:off x="4316278" y="-22453"/>
            <a:ext cx="4805766" cy="1342320"/>
          </a:xfrm>
          <a:prstGeom prst="wedgeEllipseCallout">
            <a:avLst>
              <a:gd name="adj1" fmla="val -58825"/>
              <a:gd name="adj2" fmla="val 3592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Qua </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H60.1, </a:t>
            </a:r>
            <a:r>
              <a:rPr lang="en-US" sz="2200" dirty="0" err="1">
                <a:latin typeface="Times New Roman" panose="02020603050405020304" pitchFamily="18" charset="0"/>
                <a:cs typeface="Times New Roman" panose="02020603050405020304" pitchFamily="18" charset="0"/>
              </a:rPr>
              <a:t>kể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nam</a:t>
            </a:r>
            <a:r>
              <a:rPr lang="en-US" sz="2200" dirty="0">
                <a:latin typeface="Times New Roman" panose="02020603050405020304" pitchFamily="18" charset="0"/>
                <a:cs typeface="Times New Roman" panose="02020603050405020304" pitchFamily="18" charset="0"/>
              </a:rPr>
              <a:t>?</a:t>
            </a:r>
          </a:p>
        </p:txBody>
      </p:sp>
      <p:cxnSp>
        <p:nvCxnSpPr>
          <p:cNvPr id="22" name="Straight Arrow Connector 21">
            <a:extLst>
              <a:ext uri="{FF2B5EF4-FFF2-40B4-BE49-F238E27FC236}">
                <a16:creationId xmlns:a16="http://schemas.microsoft.com/office/drawing/2014/main" id="{DB945D24-A0F7-4353-AA81-B5F4BAB31960}"/>
              </a:ext>
            </a:extLst>
          </p:cNvPr>
          <p:cNvCxnSpPr>
            <a:cxnSpLocks/>
          </p:cNvCxnSpPr>
          <p:nvPr/>
        </p:nvCxnSpPr>
        <p:spPr>
          <a:xfrm>
            <a:off x="-2622023" y="3744265"/>
            <a:ext cx="1119946"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81D900BF-C526-4212-8F70-4483FD3F6AB9}"/>
              </a:ext>
            </a:extLst>
          </p:cNvPr>
          <p:cNvGrpSpPr/>
          <p:nvPr/>
        </p:nvGrpSpPr>
        <p:grpSpPr>
          <a:xfrm>
            <a:off x="35755" y="2856956"/>
            <a:ext cx="3802424" cy="3973449"/>
            <a:chOff x="67710" y="2856955"/>
            <a:chExt cx="3802424" cy="3973449"/>
          </a:xfrm>
        </p:grpSpPr>
        <p:grpSp>
          <p:nvGrpSpPr>
            <p:cNvPr id="2" name="Group 1">
              <a:extLst>
                <a:ext uri="{FF2B5EF4-FFF2-40B4-BE49-F238E27FC236}">
                  <a16:creationId xmlns:a16="http://schemas.microsoft.com/office/drawing/2014/main" id="{D929B1A0-2B9D-4CC1-B453-49876FB7AFF9}"/>
                </a:ext>
              </a:extLst>
            </p:cNvPr>
            <p:cNvGrpSpPr/>
            <p:nvPr/>
          </p:nvGrpSpPr>
          <p:grpSpPr>
            <a:xfrm>
              <a:off x="67710" y="2856955"/>
              <a:ext cx="3802424" cy="3973449"/>
              <a:chOff x="533400" y="2171700"/>
              <a:chExt cx="3463413" cy="3105150"/>
            </a:xfrm>
          </p:grpSpPr>
          <p:pic>
            <p:nvPicPr>
              <p:cNvPr id="20" name="Picture 4" descr="Phẫu thuật lỗ tiểu lệch thấp, tạo hình một thì | Vinmec">
                <a:extLst>
                  <a:ext uri="{FF2B5EF4-FFF2-40B4-BE49-F238E27FC236}">
                    <a16:creationId xmlns:a16="http://schemas.microsoft.com/office/drawing/2014/main" id="{11DF157F-8AA8-4B9A-9A13-BE93B9A6C8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074"/>
              <a:stretch/>
            </p:blipFill>
            <p:spPr bwMode="auto">
              <a:xfrm>
                <a:off x="533400" y="2171700"/>
                <a:ext cx="3463413" cy="31051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16E1636-D461-4A57-B916-FC38C01A1668}"/>
                  </a:ext>
                </a:extLst>
              </p:cNvPr>
              <p:cNvSpPr txBox="1"/>
              <p:nvPr/>
            </p:nvSpPr>
            <p:spPr>
              <a:xfrm>
                <a:off x="533400" y="3098670"/>
                <a:ext cx="1017480" cy="707886"/>
              </a:xfrm>
              <a:prstGeom prst="rect">
                <a:avLst/>
              </a:prstGeom>
              <a:solidFill>
                <a:schemeClr val="bg1"/>
              </a:solidFill>
            </p:spPr>
            <p:txBody>
              <a:bodyPr wrap="square" rtlCol="0">
                <a:spAutoFit/>
              </a:bodyPr>
              <a:lstStyle/>
              <a:p>
                <a:pPr algn="ctr"/>
                <a:r>
                  <a:rPr lang="en-US" sz="2000" dirty="0">
                    <a:solidFill>
                      <a:srgbClr val="FF0000"/>
                    </a:solidFill>
                    <a:latin typeface="Times New Roman" panose="02020603050405020304" pitchFamily="18" charset="0"/>
                    <a:cs typeface="Times New Roman" panose="02020603050405020304" pitchFamily="18" charset="0"/>
                  </a:rPr>
                  <a:t>D</a:t>
                </a:r>
                <a:r>
                  <a:rPr lang="vi-VN" sz="2000" dirty="0">
                    <a:solidFill>
                      <a:srgbClr val="FF0000"/>
                    </a:solidFill>
                    <a:latin typeface="Times New Roman" panose="02020603050405020304" pitchFamily="18" charset="0"/>
                    <a:cs typeface="Times New Roman" panose="02020603050405020304" pitchFamily="18" charset="0"/>
                  </a:rPr>
                  <a:t>ư</a:t>
                </a:r>
                <a:r>
                  <a:rPr lang="en-US" sz="2000" dirty="0" err="1">
                    <a:solidFill>
                      <a:srgbClr val="FF0000"/>
                    </a:solidFill>
                    <a:latin typeface="Times New Roman" panose="02020603050405020304" pitchFamily="18" charset="0"/>
                    <a:cs typeface="Times New Roman" panose="02020603050405020304" pitchFamily="18" charset="0"/>
                  </a:rPr>
                  <a:t>ơng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vật</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54E6C65E-91FA-4D95-9F12-E6CD0D45FD19}"/>
                  </a:ext>
                </a:extLst>
              </p:cNvPr>
              <p:cNvSpPr txBox="1"/>
              <p:nvPr/>
            </p:nvSpPr>
            <p:spPr>
              <a:xfrm>
                <a:off x="533400" y="3866848"/>
                <a:ext cx="1017480" cy="400110"/>
              </a:xfrm>
              <a:prstGeom prst="rect">
                <a:avLst/>
              </a:prstGeom>
              <a:solidFill>
                <a:schemeClr val="bg1"/>
              </a:solidFill>
            </p:spPr>
            <p:txBody>
              <a:bodyPr wrap="square" rtlCol="0">
                <a:spAutoFit/>
              </a:bodyPr>
              <a:lstStyle/>
              <a:p>
                <a:pPr algn="ctr"/>
                <a:r>
                  <a:rPr lang="en-US" sz="2000" dirty="0" err="1">
                    <a:solidFill>
                      <a:srgbClr val="FF0000"/>
                    </a:solidFill>
                    <a:latin typeface="Times New Roman" panose="02020603050405020304" pitchFamily="18" charset="0"/>
                    <a:cs typeface="Times New Roman" panose="02020603050405020304" pitchFamily="18" charset="0"/>
                  </a:rPr>
                  <a:t>Lỗ</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tiểu</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A058147-6713-4709-AD1F-2057CA5E9A12}"/>
                  </a:ext>
                </a:extLst>
              </p:cNvPr>
              <p:cNvSpPr txBox="1"/>
              <p:nvPr/>
            </p:nvSpPr>
            <p:spPr>
              <a:xfrm>
                <a:off x="3352800" y="3441290"/>
                <a:ext cx="630256" cy="1015663"/>
              </a:xfrm>
              <a:prstGeom prst="rect">
                <a:avLst/>
              </a:prstGeom>
              <a:solidFill>
                <a:schemeClr val="bg1"/>
              </a:solidFill>
            </p:spPr>
            <p:txBody>
              <a:bodyPr wrap="square" rtlCol="0">
                <a:spAutoFit/>
              </a:bodyPr>
              <a:lstStyle/>
              <a:p>
                <a:pPr algn="ctr"/>
                <a:r>
                  <a:rPr lang="en-US" sz="2000" dirty="0">
                    <a:solidFill>
                      <a:srgbClr val="FF0000"/>
                    </a:solidFill>
                    <a:latin typeface="Times New Roman" panose="02020603050405020304" pitchFamily="18" charset="0"/>
                    <a:cs typeface="Times New Roman" panose="02020603050405020304" pitchFamily="18" charset="0"/>
                  </a:rPr>
                  <a:t>Da </a:t>
                </a:r>
                <a:r>
                  <a:rPr lang="en-US" sz="2000" dirty="0" err="1">
                    <a:solidFill>
                      <a:srgbClr val="FF0000"/>
                    </a:solidFill>
                    <a:latin typeface="Times New Roman" panose="02020603050405020304" pitchFamily="18" charset="0"/>
                    <a:cs typeface="Times New Roman" panose="02020603050405020304" pitchFamily="18" charset="0"/>
                  </a:rPr>
                  <a:t>quy</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đầu</a:t>
                </a:r>
                <a:endParaRPr lang="en-US" sz="2000" dirty="0">
                  <a:solidFill>
                    <a:srgbClr val="FF0000"/>
                  </a:solidFill>
                  <a:latin typeface="Times New Roman" panose="02020603050405020304" pitchFamily="18" charset="0"/>
                  <a:cs typeface="Times New Roman" panose="02020603050405020304" pitchFamily="18" charset="0"/>
                </a:endParaRPr>
              </a:p>
            </p:txBody>
          </p:sp>
        </p:grpSp>
        <p:sp>
          <p:nvSpPr>
            <p:cNvPr id="37" name="TextBox 36">
              <a:extLst>
                <a:ext uri="{FF2B5EF4-FFF2-40B4-BE49-F238E27FC236}">
                  <a16:creationId xmlns:a16="http://schemas.microsoft.com/office/drawing/2014/main" id="{332ED686-C510-4882-8A8F-818CD5FF1C0A}"/>
                </a:ext>
              </a:extLst>
            </p:cNvPr>
            <p:cNvSpPr txBox="1"/>
            <p:nvPr/>
          </p:nvSpPr>
          <p:spPr>
            <a:xfrm>
              <a:off x="74995" y="5584094"/>
              <a:ext cx="1117075" cy="400110"/>
            </a:xfrm>
            <a:prstGeom prst="rect">
              <a:avLst/>
            </a:prstGeom>
            <a:solidFill>
              <a:schemeClr val="bg1"/>
            </a:solidFill>
          </p:spPr>
          <p:txBody>
            <a:bodyPr wrap="square" rtlCol="0">
              <a:spAutoFit/>
            </a:bodyPr>
            <a:lstStyle/>
            <a:p>
              <a:pPr algn="ctr"/>
              <a:r>
                <a:rPr lang="en-US" sz="2000" dirty="0" err="1">
                  <a:solidFill>
                    <a:srgbClr val="FF0000"/>
                  </a:solidFill>
                  <a:latin typeface="Times New Roman" panose="02020603050405020304" pitchFamily="18" charset="0"/>
                  <a:cs typeface="Times New Roman" panose="02020603050405020304" pitchFamily="18" charset="0"/>
                </a:rPr>
                <a:t>Bìu</a:t>
              </a:r>
              <a:endParaRPr lang="en-US" sz="2000" dirty="0">
                <a:solidFill>
                  <a:srgbClr val="FF0000"/>
                </a:solidFill>
                <a:latin typeface="Times New Roman" panose="02020603050405020304" pitchFamily="18" charset="0"/>
                <a:cs typeface="Times New Roman" panose="02020603050405020304" pitchFamily="18" charset="0"/>
              </a:endParaRPr>
            </a:p>
          </p:txBody>
        </p:sp>
      </p:grpSp>
      <p:cxnSp>
        <p:nvCxnSpPr>
          <p:cNvPr id="5" name="Straight Connector 4">
            <a:extLst>
              <a:ext uri="{FF2B5EF4-FFF2-40B4-BE49-F238E27FC236}">
                <a16:creationId xmlns:a16="http://schemas.microsoft.com/office/drawing/2014/main" id="{891A7EC1-AF9D-494B-BBF0-C7D344761096}"/>
              </a:ext>
            </a:extLst>
          </p:cNvPr>
          <p:cNvCxnSpPr/>
          <p:nvPr/>
        </p:nvCxnSpPr>
        <p:spPr>
          <a:xfrm>
            <a:off x="1012718" y="5872320"/>
            <a:ext cx="1058771" cy="0"/>
          </a:xfrm>
          <a:prstGeom prst="line">
            <a:avLst/>
          </a:prstGeom>
        </p:spPr>
        <p:style>
          <a:lnRef idx="1">
            <a:schemeClr val="dk1"/>
          </a:lnRef>
          <a:fillRef idx="0">
            <a:schemeClr val="dk1"/>
          </a:fillRef>
          <a:effectRef idx="0">
            <a:schemeClr val="dk1"/>
          </a:effectRef>
          <a:fontRef idx="minor">
            <a:schemeClr val="tx1"/>
          </a:fontRef>
        </p:style>
      </p:cxnSp>
      <p:pic>
        <p:nvPicPr>
          <p:cNvPr id="38" name="Picture 7" descr="SdNam">
            <a:extLst>
              <a:ext uri="{FF2B5EF4-FFF2-40B4-BE49-F238E27FC236}">
                <a16:creationId xmlns:a16="http://schemas.microsoft.com/office/drawing/2014/main" id="{8B68C788-33C1-44C0-A913-515E742CE413}"/>
              </a:ext>
            </a:extLst>
          </p:cNvPr>
          <p:cNvPicPr>
            <a:picLocks noChangeAspect="1" noChangeArrowheads="1"/>
          </p:cNvPicPr>
          <p:nvPr/>
        </p:nvPicPr>
        <p:blipFill rotWithShape="1">
          <a:blip r:embed="rId2"/>
          <a:srcRect t="7979"/>
          <a:stretch/>
        </p:blipFill>
        <p:spPr bwMode="auto">
          <a:xfrm>
            <a:off x="1618287" y="2835111"/>
            <a:ext cx="6206475" cy="4017137"/>
          </a:xfrm>
          <a:prstGeom prst="rect">
            <a:avLst/>
          </a:prstGeom>
          <a:noFill/>
          <a:ln w="9525">
            <a:noFill/>
            <a:miter lim="800000"/>
            <a:headEnd/>
            <a:tailEnd/>
          </a:ln>
        </p:spPr>
      </p:pic>
      <p:sp>
        <p:nvSpPr>
          <p:cNvPr id="39" name="Text Box 6">
            <a:extLst>
              <a:ext uri="{FF2B5EF4-FFF2-40B4-BE49-F238E27FC236}">
                <a16:creationId xmlns:a16="http://schemas.microsoft.com/office/drawing/2014/main" id="{FAB3FB93-CC44-42D0-A4E7-C6A0B3A2DB93}"/>
              </a:ext>
            </a:extLst>
          </p:cNvPr>
          <p:cNvSpPr txBox="1">
            <a:spLocks noChangeArrowheads="1"/>
          </p:cNvSpPr>
          <p:nvPr/>
        </p:nvSpPr>
        <p:spPr bwMode="auto">
          <a:xfrm>
            <a:off x="6313033" y="4912786"/>
            <a:ext cx="1573181" cy="369332"/>
          </a:xfrm>
          <a:prstGeom prst="rect">
            <a:avLst/>
          </a:prstGeom>
          <a:noFill/>
          <a:ln w="9525">
            <a:noFill/>
            <a:miter lim="800000"/>
            <a:headEnd/>
            <a:tailEnd/>
          </a:ln>
        </p:spPr>
        <p:txBody>
          <a:bodyPr wrap="square">
            <a:spAutoFit/>
          </a:bodyPr>
          <a:lstStyle/>
          <a:p>
            <a:r>
              <a:rPr lang="en-US" b="1" dirty="0" err="1">
                <a:solidFill>
                  <a:srgbClr val="FF0000"/>
                </a:solidFill>
                <a:latin typeface="Times New Roman" pitchFamily="18" charset="0"/>
                <a:cs typeface="Times New Roman" pitchFamily="18" charset="0"/>
              </a:rPr>
              <a:t>Tinh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hoàn</a:t>
            </a:r>
            <a:endParaRPr lang="en-US" b="1" dirty="0">
              <a:solidFill>
                <a:srgbClr val="FF0000"/>
              </a:solidFill>
              <a:latin typeface="Times New Roman" pitchFamily="18" charset="0"/>
              <a:cs typeface="Times New Roman" pitchFamily="18" charset="0"/>
            </a:endParaRPr>
          </a:p>
        </p:txBody>
      </p:sp>
      <p:sp>
        <p:nvSpPr>
          <p:cNvPr id="40" name="Text Box 6">
            <a:extLst>
              <a:ext uri="{FF2B5EF4-FFF2-40B4-BE49-F238E27FC236}">
                <a16:creationId xmlns:a16="http://schemas.microsoft.com/office/drawing/2014/main" id="{32D42BA2-BECB-462A-8D0E-C5CC488C86B2}"/>
              </a:ext>
            </a:extLst>
          </p:cNvPr>
          <p:cNvSpPr txBox="1">
            <a:spLocks noChangeArrowheads="1"/>
          </p:cNvSpPr>
          <p:nvPr/>
        </p:nvSpPr>
        <p:spPr bwMode="auto">
          <a:xfrm>
            <a:off x="6396960" y="4615720"/>
            <a:ext cx="1573181" cy="369332"/>
          </a:xfrm>
          <a:prstGeom prst="rect">
            <a:avLst/>
          </a:prstGeom>
          <a:noFill/>
          <a:ln w="9525">
            <a:noFill/>
            <a:miter lim="800000"/>
            <a:headEnd/>
            <a:tailEnd/>
          </a:ln>
        </p:spPr>
        <p:txBody>
          <a:bodyPr wrap="square">
            <a:spAutoFit/>
          </a:bodyPr>
          <a:lstStyle/>
          <a:p>
            <a:r>
              <a:rPr lang="en-US" b="1" dirty="0" err="1">
                <a:solidFill>
                  <a:srgbClr val="FF0000"/>
                </a:solidFill>
                <a:latin typeface="Times New Roman" pitchFamily="18" charset="0"/>
                <a:cs typeface="Times New Roman" pitchFamily="18" charset="0"/>
              </a:rPr>
              <a:t>Mào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tinh</a:t>
            </a:r>
            <a:endParaRPr lang="en-US" b="1" dirty="0">
              <a:solidFill>
                <a:srgbClr val="FF0000"/>
              </a:solidFill>
              <a:latin typeface="Times New Roman" pitchFamily="18" charset="0"/>
              <a:cs typeface="Times New Roman" pitchFamily="18" charset="0"/>
            </a:endParaRPr>
          </a:p>
        </p:txBody>
      </p:sp>
      <p:sp>
        <p:nvSpPr>
          <p:cNvPr id="41" name="Text Box 6">
            <a:extLst>
              <a:ext uri="{FF2B5EF4-FFF2-40B4-BE49-F238E27FC236}">
                <a16:creationId xmlns:a16="http://schemas.microsoft.com/office/drawing/2014/main" id="{2C6302ED-1A0D-44B1-9385-CC4D8F29740D}"/>
              </a:ext>
            </a:extLst>
          </p:cNvPr>
          <p:cNvSpPr txBox="1">
            <a:spLocks noChangeArrowheads="1"/>
          </p:cNvSpPr>
          <p:nvPr/>
        </p:nvSpPr>
        <p:spPr bwMode="auto">
          <a:xfrm>
            <a:off x="6985222" y="5168783"/>
            <a:ext cx="812356" cy="369332"/>
          </a:xfrm>
          <a:prstGeom prst="rect">
            <a:avLst/>
          </a:prstGeom>
          <a:noFill/>
          <a:ln w="9525">
            <a:noFill/>
            <a:miter lim="800000"/>
            <a:headEnd/>
            <a:tailEnd/>
          </a:ln>
        </p:spPr>
        <p:txBody>
          <a:bodyPr wrap="square">
            <a:spAutoFit/>
          </a:bodyPr>
          <a:lstStyle/>
          <a:p>
            <a:r>
              <a:rPr lang="en-US" b="1" dirty="0" err="1">
                <a:solidFill>
                  <a:srgbClr val="FF0000"/>
                </a:solidFill>
                <a:latin typeface="Times New Roman" pitchFamily="18" charset="0"/>
                <a:cs typeface="Times New Roman" pitchFamily="18" charset="0"/>
              </a:rPr>
              <a:t>Bìu</a:t>
            </a:r>
            <a:endParaRPr lang="en-US" b="1" dirty="0">
              <a:solidFill>
                <a:srgbClr val="FF0000"/>
              </a:solidFill>
              <a:latin typeface="Times New Roman" pitchFamily="18" charset="0"/>
              <a:cs typeface="Times New Roman" pitchFamily="18" charset="0"/>
            </a:endParaRPr>
          </a:p>
        </p:txBody>
      </p:sp>
      <p:sp>
        <p:nvSpPr>
          <p:cNvPr id="42" name="Text Box 6">
            <a:extLst>
              <a:ext uri="{FF2B5EF4-FFF2-40B4-BE49-F238E27FC236}">
                <a16:creationId xmlns:a16="http://schemas.microsoft.com/office/drawing/2014/main" id="{33A53B70-61D8-4393-860A-135F520A11C3}"/>
              </a:ext>
            </a:extLst>
          </p:cNvPr>
          <p:cNvSpPr txBox="1">
            <a:spLocks noChangeArrowheads="1"/>
          </p:cNvSpPr>
          <p:nvPr/>
        </p:nvSpPr>
        <p:spPr bwMode="auto">
          <a:xfrm>
            <a:off x="6898510" y="3593068"/>
            <a:ext cx="1265071" cy="369332"/>
          </a:xfrm>
          <a:prstGeom prst="rect">
            <a:avLst/>
          </a:prstGeom>
          <a:noFill/>
          <a:ln w="9525">
            <a:noFill/>
            <a:miter lim="800000"/>
            <a:headEnd/>
            <a:tailEnd/>
          </a:ln>
        </p:spPr>
        <p:txBody>
          <a:bodyPr wrap="square">
            <a:spAutoFit/>
          </a:bodyPr>
          <a:lstStyle/>
          <a:p>
            <a:r>
              <a:rPr lang="en-US" b="1" dirty="0" err="1">
                <a:latin typeface="Times New Roman" pitchFamily="18" charset="0"/>
                <a:cs typeface="Times New Roman" pitchFamily="18" charset="0"/>
              </a:rPr>
              <a:t>Túi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tinh</a:t>
            </a:r>
            <a:endParaRPr lang="en-US" b="1" dirty="0">
              <a:latin typeface="Times New Roman" pitchFamily="18" charset="0"/>
              <a:cs typeface="Times New Roman" pitchFamily="18" charset="0"/>
            </a:endParaRPr>
          </a:p>
        </p:txBody>
      </p:sp>
      <p:sp>
        <p:nvSpPr>
          <p:cNvPr id="43" name="Rectangle 11">
            <a:extLst>
              <a:ext uri="{FF2B5EF4-FFF2-40B4-BE49-F238E27FC236}">
                <a16:creationId xmlns:a16="http://schemas.microsoft.com/office/drawing/2014/main" id="{A2AE2CEA-B05B-48A9-A527-B4C8801471DD}"/>
              </a:ext>
            </a:extLst>
          </p:cNvPr>
          <p:cNvSpPr>
            <a:spLocks noChangeArrowheads="1"/>
          </p:cNvSpPr>
          <p:nvPr/>
        </p:nvSpPr>
        <p:spPr bwMode="auto">
          <a:xfrm>
            <a:off x="1542103" y="3377624"/>
            <a:ext cx="2133600" cy="369332"/>
          </a:xfrm>
          <a:prstGeom prst="rect">
            <a:avLst/>
          </a:prstGeom>
          <a:noFill/>
          <a:ln w="9525">
            <a:noFill/>
            <a:miter lim="800000"/>
            <a:headEnd/>
            <a:tailEnd/>
          </a:ln>
        </p:spPr>
        <p:txBody>
          <a:bodyPr wrap="square">
            <a:spAutoFit/>
          </a:bodyPr>
          <a:lstStyle/>
          <a:p>
            <a:r>
              <a:rPr lang="en-US" b="1" dirty="0" err="1">
                <a:latin typeface="Times New Roman" pitchFamily="18" charset="0"/>
                <a:cs typeface="Times New Roman" pitchFamily="18" charset="0"/>
              </a:rPr>
              <a:t>Ống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dẫn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tinh</a:t>
            </a: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xit" presetSubtype="0" fill="hold"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heckerboard(across)">
                                      <p:cBhvr>
                                        <p:cTn id="27" dur="500"/>
                                        <p:tgtEl>
                                          <p:spTgt spid="3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checkerboard(across)">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checkerboard(across)">
                                      <p:cBhvr>
                                        <p:cTn id="35" dur="500"/>
                                        <p:tgtEl>
                                          <p:spTgt spid="31"/>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heckerboard(across)">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heckerboard(across)">
                                      <p:cBhvr>
                                        <p:cTn id="43" dur="500"/>
                                        <p:tgtEl>
                                          <p:spTgt spid="32"/>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checkerboard(across)">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checkerboard(across)">
                                      <p:cBhvr>
                                        <p:cTn id="51" dur="500"/>
                                        <p:tgtEl>
                                          <p:spTgt spid="33"/>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checkerboard(across)">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checkerboard(across)">
                                      <p:cBhvr>
                                        <p:cTn id="59" dur="500"/>
                                        <p:tgtEl>
                                          <p:spTgt spid="34"/>
                                        </p:tgtEl>
                                      </p:cBhvr>
                                    </p:animEffect>
                                  </p:childTnLst>
                                </p:cTn>
                              </p:par>
                              <p:par>
                                <p:cTn id="60" presetID="5" presetClass="entr" presetSubtype="1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checkerboard(across)">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childTnLst>
                                </p:cTn>
                              </p:par>
                              <p:par>
                                <p:cTn id="68" presetID="10" presetClass="exit" presetSubtype="0" fill="hold" grpId="1" nodeType="with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17" grpId="0"/>
      <p:bldP spid="17" grpId="1"/>
      <p:bldP spid="29" grpId="0"/>
      <p:bldP spid="30" grpId="0"/>
      <p:bldP spid="31" grpId="0"/>
      <p:bldP spid="32" grpId="0"/>
      <p:bldP spid="33" grpId="0"/>
      <p:bldP spid="34" grpId="0"/>
      <p:bldP spid="36" grpId="0" animBg="1"/>
      <p:bldP spid="39" grpId="0"/>
      <p:bldP spid="40" grpId="0"/>
      <p:bldP spid="41" grpId="0"/>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Male Genital System Photograph by Asklepios Medical Atlas">
            <a:extLst>
              <a:ext uri="{FF2B5EF4-FFF2-40B4-BE49-F238E27FC236}">
                <a16:creationId xmlns:a16="http://schemas.microsoft.com/office/drawing/2014/main" id="{0CDFDFF7-14C1-4D94-B195-B0ADE16049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81" t="14141" b="10322"/>
          <a:stretch/>
        </p:blipFill>
        <p:spPr bwMode="auto">
          <a:xfrm>
            <a:off x="0" y="1371605"/>
            <a:ext cx="5581033" cy="54863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D738DD-98BD-4A32-A0C7-C76D954658FD}"/>
              </a:ext>
            </a:extLst>
          </p:cNvPr>
          <p:cNvSpPr txBox="1"/>
          <p:nvPr/>
        </p:nvSpPr>
        <p:spPr>
          <a:xfrm>
            <a:off x="3980525" y="4813723"/>
            <a:ext cx="1828800"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Tinh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endParaRPr lang="en-US" sz="2000" dirty="0">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DA4A27B5-81F1-4EC0-B957-F1B557168142}"/>
              </a:ext>
            </a:extLst>
          </p:cNvPr>
          <p:cNvCxnSpPr>
            <a:cxnSpLocks/>
          </p:cNvCxnSpPr>
          <p:nvPr/>
        </p:nvCxnSpPr>
        <p:spPr>
          <a:xfrm flipH="1">
            <a:off x="3230202" y="5181600"/>
            <a:ext cx="764457"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1883A82B-51A7-43CC-8B3F-0CB4793E40B8}"/>
              </a:ext>
            </a:extLst>
          </p:cNvPr>
          <p:cNvCxnSpPr>
            <a:cxnSpLocks/>
          </p:cNvCxnSpPr>
          <p:nvPr/>
        </p:nvCxnSpPr>
        <p:spPr>
          <a:xfrm flipH="1">
            <a:off x="3383526" y="4537866"/>
            <a:ext cx="611133"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9C2427DE-95CC-40BD-968A-BD98F1D04969}"/>
              </a:ext>
            </a:extLst>
          </p:cNvPr>
          <p:cNvSpPr txBox="1"/>
          <p:nvPr/>
        </p:nvSpPr>
        <p:spPr>
          <a:xfrm>
            <a:off x="3862843" y="4185397"/>
            <a:ext cx="1828800"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Mào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tinh</a:t>
            </a:r>
            <a:endParaRPr lang="en-US" sz="2000" dirty="0">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6C4BA934-9B18-4300-9189-DCE098EB64DB}"/>
              </a:ext>
            </a:extLst>
          </p:cNvPr>
          <p:cNvCxnSpPr>
            <a:cxnSpLocks/>
          </p:cNvCxnSpPr>
          <p:nvPr/>
        </p:nvCxnSpPr>
        <p:spPr>
          <a:xfrm flipV="1">
            <a:off x="0" y="3107453"/>
            <a:ext cx="1408777" cy="7827"/>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EB7A23DB-1068-4283-A3A1-045E3D6A8120}"/>
              </a:ext>
            </a:extLst>
          </p:cNvPr>
          <p:cNvSpPr txBox="1"/>
          <p:nvPr/>
        </p:nvSpPr>
        <p:spPr>
          <a:xfrm>
            <a:off x="-76200" y="2688745"/>
            <a:ext cx="1828800"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tinh</a:t>
            </a:r>
            <a:endParaRPr lang="en-US" sz="2000"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AD7060B5-8915-49C3-8CBD-15380D7EEC37}"/>
              </a:ext>
            </a:extLst>
          </p:cNvPr>
          <p:cNvCxnSpPr>
            <a:cxnSpLocks/>
          </p:cNvCxnSpPr>
          <p:nvPr/>
        </p:nvCxnSpPr>
        <p:spPr>
          <a:xfrm>
            <a:off x="86647" y="2286758"/>
            <a:ext cx="1742153"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6CE443B8-884C-4ED5-B2C6-FCE5074D3BB3}"/>
              </a:ext>
            </a:extLst>
          </p:cNvPr>
          <p:cNvSpPr txBox="1"/>
          <p:nvPr/>
        </p:nvSpPr>
        <p:spPr>
          <a:xfrm>
            <a:off x="5223" y="1869118"/>
            <a:ext cx="1828800"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Túi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tinh</a:t>
            </a:r>
            <a:endParaRPr lang="en-US" sz="2000" dirty="0">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2CBFF186-23C8-49C3-8657-A768D4CF0789}"/>
              </a:ext>
            </a:extLst>
          </p:cNvPr>
          <p:cNvCxnSpPr>
            <a:cxnSpLocks/>
          </p:cNvCxnSpPr>
          <p:nvPr/>
        </p:nvCxnSpPr>
        <p:spPr>
          <a:xfrm flipH="1">
            <a:off x="2919875" y="2785941"/>
            <a:ext cx="865849"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9C36BA09-F386-4F44-A31C-DF72B43375D3}"/>
              </a:ext>
            </a:extLst>
          </p:cNvPr>
          <p:cNvSpPr txBox="1"/>
          <p:nvPr/>
        </p:nvSpPr>
        <p:spPr>
          <a:xfrm>
            <a:off x="3745166" y="2567571"/>
            <a:ext cx="2299519" cy="707886"/>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Tuyến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Tuyến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Côpơ</a:t>
            </a:r>
            <a:r>
              <a:rPr lang="en-US" sz="2000" dirty="0">
                <a:latin typeface="Times New Roman" panose="02020603050405020304" pitchFamily="18" charset="0"/>
                <a:cs typeface="Times New Roman" panose="02020603050405020304" pitchFamily="18" charset="0"/>
              </a:rPr>
              <a:t>)</a:t>
            </a:r>
          </a:p>
        </p:txBody>
      </p:sp>
      <p:cxnSp>
        <p:nvCxnSpPr>
          <p:cNvPr id="21" name="Straight Arrow Connector 20">
            <a:extLst>
              <a:ext uri="{FF2B5EF4-FFF2-40B4-BE49-F238E27FC236}">
                <a16:creationId xmlns:a16="http://schemas.microsoft.com/office/drawing/2014/main" id="{568C2905-F004-4D84-9FFD-BAF0F88F25FE}"/>
              </a:ext>
            </a:extLst>
          </p:cNvPr>
          <p:cNvCxnSpPr>
            <a:cxnSpLocks/>
          </p:cNvCxnSpPr>
          <p:nvPr/>
        </p:nvCxnSpPr>
        <p:spPr>
          <a:xfrm>
            <a:off x="0" y="3962400"/>
            <a:ext cx="2192594"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8B233AB6-E314-43ED-A2B0-8BF234E10E07}"/>
              </a:ext>
            </a:extLst>
          </p:cNvPr>
          <p:cNvSpPr txBox="1"/>
          <p:nvPr/>
        </p:nvSpPr>
        <p:spPr>
          <a:xfrm>
            <a:off x="-76200" y="3544760"/>
            <a:ext cx="18288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D</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endParaRPr lang="en-US" sz="2000" dirty="0">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152B4D79-938D-4203-9AF0-11B402A62F95}"/>
              </a:ext>
            </a:extLst>
          </p:cNvPr>
          <p:cNvCxnSpPr>
            <a:cxnSpLocks/>
          </p:cNvCxnSpPr>
          <p:nvPr/>
        </p:nvCxnSpPr>
        <p:spPr>
          <a:xfrm flipH="1">
            <a:off x="2667000" y="2438400"/>
            <a:ext cx="2895600"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AAB36190-223E-4C71-BBE0-F936020C4484}"/>
              </a:ext>
            </a:extLst>
          </p:cNvPr>
          <p:cNvSpPr txBox="1"/>
          <p:nvPr/>
        </p:nvSpPr>
        <p:spPr>
          <a:xfrm>
            <a:off x="3896946" y="2053353"/>
            <a:ext cx="2299519"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Tuyến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liệt</a:t>
            </a:r>
            <a:endParaRPr lang="en-US" sz="2000" dirty="0">
              <a:latin typeface="Times New Roman" panose="02020603050405020304" pitchFamily="18" charset="0"/>
              <a:cs typeface="Times New Roman" panose="02020603050405020304" pitchFamily="18" charset="0"/>
            </a:endParaRPr>
          </a:p>
        </p:txBody>
      </p:sp>
      <p:pic>
        <p:nvPicPr>
          <p:cNvPr id="42" name="Picture 7" descr="SdNam">
            <a:extLst>
              <a:ext uri="{FF2B5EF4-FFF2-40B4-BE49-F238E27FC236}">
                <a16:creationId xmlns:a16="http://schemas.microsoft.com/office/drawing/2014/main" id="{53ECFFD0-74AA-4BB5-B25E-A1B17482E900}"/>
              </a:ext>
            </a:extLst>
          </p:cNvPr>
          <p:cNvPicPr>
            <a:picLocks noChangeAspect="1" noChangeArrowheads="1"/>
          </p:cNvPicPr>
          <p:nvPr/>
        </p:nvPicPr>
        <p:blipFill rotWithShape="1">
          <a:blip r:embed="rId3"/>
          <a:srcRect t="7979"/>
          <a:stretch/>
        </p:blipFill>
        <p:spPr bwMode="auto">
          <a:xfrm>
            <a:off x="5658140" y="1371605"/>
            <a:ext cx="3485859" cy="5486394"/>
          </a:xfrm>
          <a:prstGeom prst="rect">
            <a:avLst/>
          </a:prstGeom>
          <a:noFill/>
          <a:ln w="9525">
            <a:noFill/>
            <a:miter lim="800000"/>
            <a:headEnd/>
            <a:tailEnd/>
          </a:ln>
        </p:spPr>
      </p:pic>
      <p:sp>
        <p:nvSpPr>
          <p:cNvPr id="53" name="TextBox 52">
            <a:extLst>
              <a:ext uri="{FF2B5EF4-FFF2-40B4-BE49-F238E27FC236}">
                <a16:creationId xmlns:a16="http://schemas.microsoft.com/office/drawing/2014/main" id="{7F41995F-0621-4355-9B95-2ABF497F3DE2}"/>
              </a:ext>
            </a:extLst>
          </p:cNvPr>
          <p:cNvSpPr txBox="1"/>
          <p:nvPr/>
        </p:nvSpPr>
        <p:spPr>
          <a:xfrm>
            <a:off x="399588" y="1920856"/>
            <a:ext cx="3048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1</a:t>
            </a:r>
          </a:p>
        </p:txBody>
      </p:sp>
      <p:sp>
        <p:nvSpPr>
          <p:cNvPr id="54" name="Oval Callout 19">
            <a:extLst>
              <a:ext uri="{FF2B5EF4-FFF2-40B4-BE49-F238E27FC236}">
                <a16:creationId xmlns:a16="http://schemas.microsoft.com/office/drawing/2014/main" id="{4B6D4A61-8940-4E0D-ACB6-6BE315BE51D5}"/>
              </a:ext>
            </a:extLst>
          </p:cNvPr>
          <p:cNvSpPr/>
          <p:nvPr/>
        </p:nvSpPr>
        <p:spPr>
          <a:xfrm>
            <a:off x="4316278" y="-22453"/>
            <a:ext cx="4805766" cy="1342320"/>
          </a:xfrm>
          <a:prstGeom prst="wedgeEllipseCallout">
            <a:avLst>
              <a:gd name="adj1" fmla="val -55142"/>
              <a:gd name="adj2" fmla="val 9196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latin typeface="Times New Roman" panose="02020603050405020304" pitchFamily="18" charset="0"/>
                <a:cs typeface="Times New Roman" panose="02020603050405020304" pitchFamily="18" charset="0"/>
              </a:rPr>
              <a:t>Xác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nam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nhìn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diện</a:t>
            </a:r>
            <a:r>
              <a:rPr lang="en-US" sz="2200" dirty="0">
                <a:latin typeface="Times New Roman" panose="02020603050405020304" pitchFamily="18" charset="0"/>
                <a:cs typeface="Times New Roman" panose="02020603050405020304" pitchFamily="18" charset="0"/>
              </a:rPr>
              <a:t>?</a:t>
            </a:r>
          </a:p>
        </p:txBody>
      </p:sp>
      <p:sp>
        <p:nvSpPr>
          <p:cNvPr id="55" name="TextBox 54">
            <a:extLst>
              <a:ext uri="{FF2B5EF4-FFF2-40B4-BE49-F238E27FC236}">
                <a16:creationId xmlns:a16="http://schemas.microsoft.com/office/drawing/2014/main" id="{52E32A17-E974-4182-8332-372FE74970F3}"/>
              </a:ext>
            </a:extLst>
          </p:cNvPr>
          <p:cNvSpPr txBox="1"/>
          <p:nvPr/>
        </p:nvSpPr>
        <p:spPr>
          <a:xfrm>
            <a:off x="489761" y="2706938"/>
            <a:ext cx="3048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2</a:t>
            </a:r>
          </a:p>
        </p:txBody>
      </p:sp>
      <p:sp>
        <p:nvSpPr>
          <p:cNvPr id="56" name="TextBox 55">
            <a:extLst>
              <a:ext uri="{FF2B5EF4-FFF2-40B4-BE49-F238E27FC236}">
                <a16:creationId xmlns:a16="http://schemas.microsoft.com/office/drawing/2014/main" id="{57ECD418-739B-4DE7-806A-76C2755FA91C}"/>
              </a:ext>
            </a:extLst>
          </p:cNvPr>
          <p:cNvSpPr txBox="1"/>
          <p:nvPr/>
        </p:nvSpPr>
        <p:spPr>
          <a:xfrm>
            <a:off x="533400" y="3534503"/>
            <a:ext cx="3048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3</a:t>
            </a:r>
          </a:p>
        </p:txBody>
      </p:sp>
      <p:sp>
        <p:nvSpPr>
          <p:cNvPr id="57" name="TextBox 56">
            <a:extLst>
              <a:ext uri="{FF2B5EF4-FFF2-40B4-BE49-F238E27FC236}">
                <a16:creationId xmlns:a16="http://schemas.microsoft.com/office/drawing/2014/main" id="{5E20586A-C73F-4913-A02F-3BDBC1DBC550}"/>
              </a:ext>
            </a:extLst>
          </p:cNvPr>
          <p:cNvSpPr txBox="1"/>
          <p:nvPr/>
        </p:nvSpPr>
        <p:spPr>
          <a:xfrm>
            <a:off x="4495800" y="2069173"/>
            <a:ext cx="3048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4</a:t>
            </a:r>
          </a:p>
        </p:txBody>
      </p:sp>
      <p:sp>
        <p:nvSpPr>
          <p:cNvPr id="58" name="TextBox 57">
            <a:extLst>
              <a:ext uri="{FF2B5EF4-FFF2-40B4-BE49-F238E27FC236}">
                <a16:creationId xmlns:a16="http://schemas.microsoft.com/office/drawing/2014/main" id="{424F5265-E886-4A5E-BDE3-2440427EE85B}"/>
              </a:ext>
            </a:extLst>
          </p:cNvPr>
          <p:cNvSpPr txBox="1"/>
          <p:nvPr/>
        </p:nvSpPr>
        <p:spPr>
          <a:xfrm>
            <a:off x="3757456" y="2478843"/>
            <a:ext cx="3048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5</a:t>
            </a:r>
          </a:p>
        </p:txBody>
      </p:sp>
      <p:sp>
        <p:nvSpPr>
          <p:cNvPr id="61" name="TextBox 60">
            <a:extLst>
              <a:ext uri="{FF2B5EF4-FFF2-40B4-BE49-F238E27FC236}">
                <a16:creationId xmlns:a16="http://schemas.microsoft.com/office/drawing/2014/main" id="{BE27C189-C755-47E9-BF0E-A8DF69021AE4}"/>
              </a:ext>
            </a:extLst>
          </p:cNvPr>
          <p:cNvSpPr txBox="1"/>
          <p:nvPr/>
        </p:nvSpPr>
        <p:spPr>
          <a:xfrm>
            <a:off x="3962400" y="4270114"/>
            <a:ext cx="3048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6</a:t>
            </a:r>
          </a:p>
        </p:txBody>
      </p:sp>
      <p:sp>
        <p:nvSpPr>
          <p:cNvPr id="62" name="TextBox 61">
            <a:extLst>
              <a:ext uri="{FF2B5EF4-FFF2-40B4-BE49-F238E27FC236}">
                <a16:creationId xmlns:a16="http://schemas.microsoft.com/office/drawing/2014/main" id="{E063EE87-0912-44C7-A341-C90C4F8F2CAF}"/>
              </a:ext>
            </a:extLst>
          </p:cNvPr>
          <p:cNvSpPr txBox="1"/>
          <p:nvPr/>
        </p:nvSpPr>
        <p:spPr>
          <a:xfrm>
            <a:off x="3962400" y="4916644"/>
            <a:ext cx="3048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7</a:t>
            </a:r>
          </a:p>
        </p:txBody>
      </p:sp>
    </p:spTree>
    <p:extLst>
      <p:ext uri="{BB962C8B-B14F-4D97-AF65-F5344CB8AC3E}">
        <p14:creationId xmlns:p14="http://schemas.microsoft.com/office/powerpoint/2010/main" val="147860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55"/>
                                        </p:tgtEl>
                                      </p:cBhvr>
                                    </p:animEffect>
                                    <p:set>
                                      <p:cBhvr>
                                        <p:cTn id="15" dur="1" fill="hold">
                                          <p:stCondLst>
                                            <p:cond delay="499"/>
                                          </p:stCondLst>
                                        </p:cTn>
                                        <p:tgtEl>
                                          <p:spTgt spid="55"/>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56"/>
                                        </p:tgtEl>
                                      </p:cBhvr>
                                    </p:animEffect>
                                    <p:set>
                                      <p:cBhvr>
                                        <p:cTn id="23" dur="1" fill="hold">
                                          <p:stCondLst>
                                            <p:cond delay="499"/>
                                          </p:stCondLst>
                                        </p:cTn>
                                        <p:tgtEl>
                                          <p:spTgt spid="56"/>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7"/>
                                        </p:tgtEl>
                                      </p:cBhvr>
                                    </p:animEffect>
                                    <p:set>
                                      <p:cBhvr>
                                        <p:cTn id="31" dur="1" fill="hold">
                                          <p:stCondLst>
                                            <p:cond delay="499"/>
                                          </p:stCondLst>
                                        </p:cTn>
                                        <p:tgtEl>
                                          <p:spTgt spid="57"/>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58"/>
                                        </p:tgtEl>
                                      </p:cBhvr>
                                    </p:animEffect>
                                    <p:set>
                                      <p:cBhvr>
                                        <p:cTn id="39" dur="1" fill="hold">
                                          <p:stCondLst>
                                            <p:cond delay="499"/>
                                          </p:stCondLst>
                                        </p:cTn>
                                        <p:tgtEl>
                                          <p:spTgt spid="58"/>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61"/>
                                        </p:tgtEl>
                                      </p:cBhvr>
                                    </p:animEffect>
                                    <p:set>
                                      <p:cBhvr>
                                        <p:cTn id="47" dur="1" fill="hold">
                                          <p:stCondLst>
                                            <p:cond delay="499"/>
                                          </p:stCondLst>
                                        </p:cTn>
                                        <p:tgtEl>
                                          <p:spTgt spid="61"/>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2"/>
                                        </p:tgtEl>
                                      </p:cBhvr>
                                    </p:animEffect>
                                    <p:set>
                                      <p:cBhvr>
                                        <p:cTn id="55" dur="1" fill="hold">
                                          <p:stCondLst>
                                            <p:cond delay="499"/>
                                          </p:stCondLst>
                                        </p:cTn>
                                        <p:tgtEl>
                                          <p:spTgt spid="62"/>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p:bldP spid="17" grpId="0"/>
      <p:bldP spid="20" grpId="0"/>
      <p:bldP spid="22" grpId="0"/>
      <p:bldP spid="32" grpId="0"/>
      <p:bldP spid="53" grpId="0"/>
      <p:bldP spid="55" grpId="0"/>
      <p:bldP spid="56" grpId="0"/>
      <p:bldP spid="57" grpId="0"/>
      <p:bldP spid="58" grpId="0"/>
      <p:bldP spid="61" grpId="0"/>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4"/>
          <p:cNvSpPr txBox="1">
            <a:spLocks noChangeArrowheads="1"/>
          </p:cNvSpPr>
          <p:nvPr/>
        </p:nvSpPr>
        <p:spPr bwMode="auto">
          <a:xfrm>
            <a:off x="4495800" y="514290"/>
            <a:ext cx="4648200" cy="400110"/>
          </a:xfrm>
          <a:prstGeom prst="rect">
            <a:avLst/>
          </a:prstGeom>
          <a:noFill/>
          <a:ln w="9525">
            <a:noFill/>
            <a:miter lim="800000"/>
            <a:headEnd/>
            <a:tailEnd/>
          </a:ln>
          <a:effectLst/>
        </p:spPr>
        <p:txBody>
          <a:bodyPr wrap="square">
            <a:spAutoFit/>
          </a:bodyPr>
          <a:lstStyle/>
          <a:p>
            <a:pPr>
              <a:spcBef>
                <a:spcPct val="50000"/>
              </a:spcBef>
            </a:pPr>
            <a:r>
              <a:rPr lang="en-US" sz="2000" b="1" dirty="0">
                <a:solidFill>
                  <a:srgbClr val="FFFF00"/>
                </a:solidFill>
                <a:latin typeface="Times New Roman" pitchFamily="18" charset="0"/>
                <a:cs typeface="Times New Roman" pitchFamily="18" charset="0"/>
              </a:rPr>
              <a:t> </a:t>
            </a:r>
          </a:p>
        </p:txBody>
      </p:sp>
      <p:sp>
        <p:nvSpPr>
          <p:cNvPr id="2" name="Rectangle 1">
            <a:extLst>
              <a:ext uri="{FF2B5EF4-FFF2-40B4-BE49-F238E27FC236}">
                <a16:creationId xmlns:a16="http://schemas.microsoft.com/office/drawing/2014/main" id="{DA18B2ED-D3F4-43F1-AD05-C293234E26E5}"/>
              </a:ext>
            </a:extLst>
          </p:cNvPr>
          <p:cNvSpPr/>
          <p:nvPr/>
        </p:nvSpPr>
        <p:spPr>
          <a:xfrm>
            <a:off x="0" y="523220"/>
            <a:ext cx="9067800" cy="400110"/>
          </a:xfrm>
          <a:prstGeom prst="rect">
            <a:avLst/>
          </a:prstGeom>
          <a:solidFill>
            <a:schemeClr val="bg1"/>
          </a:solidFill>
        </p:spPr>
        <p:txBody>
          <a:bodyPr wrap="square">
            <a:spAutoFit/>
          </a:bodyPr>
          <a:lstStyle/>
          <a:p>
            <a:pPr algn="ctr"/>
            <a:r>
              <a:rPr lang="vi-VN" sz="2000" b="1" dirty="0">
                <a:solidFill>
                  <a:srgbClr val="FF0000"/>
                </a:solidFill>
                <a:latin typeface="Times New Roman" pitchFamily="18" charset="0"/>
                <a:cs typeface="Times New Roman" pitchFamily="18" charset="0"/>
              </a:rPr>
              <a:t>Dựa vào </a:t>
            </a:r>
            <a:r>
              <a:rPr lang="en-US" sz="2000" b="1" dirty="0">
                <a:solidFill>
                  <a:srgbClr val="FF0000"/>
                </a:solidFill>
                <a:latin typeface="Times New Roman" pitchFamily="18" charset="0"/>
                <a:cs typeface="Times New Roman" pitchFamily="18" charset="0"/>
              </a:rPr>
              <a:t>H60.1, clip, </a:t>
            </a:r>
            <a:r>
              <a:rPr lang="en-US" sz="2000" b="1" dirty="0" err="1">
                <a:solidFill>
                  <a:srgbClr val="FF0000"/>
                </a:solidFill>
                <a:latin typeface="Times New Roman" pitchFamily="18" charset="0"/>
                <a:cs typeface="Times New Roman" pitchFamily="18" charset="0"/>
              </a:rPr>
              <a:t>thông</a:t>
            </a:r>
            <a:r>
              <a:rPr lang="en-US" sz="2000" b="1" dirty="0">
                <a:solidFill>
                  <a:srgbClr val="FF0000"/>
                </a:solidFill>
                <a:latin typeface="Times New Roman" pitchFamily="18" charset="0"/>
                <a:cs typeface="Times New Roman" pitchFamily="18" charset="0"/>
              </a:rPr>
              <a:t> tin SGK I/187, </a:t>
            </a:r>
            <a:r>
              <a:rPr lang="en-US" sz="2000" b="1" dirty="0" err="1">
                <a:solidFill>
                  <a:srgbClr val="FF0000"/>
                </a:solidFill>
                <a:latin typeface="Times New Roman" pitchFamily="18" charset="0"/>
                <a:cs typeface="Times New Roman" pitchFamily="18" charset="0"/>
              </a:rPr>
              <a:t>hoàn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thành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bài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tập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sau</a:t>
            </a:r>
            <a:r>
              <a:rPr lang="en-US" sz="2000" b="1" dirty="0">
                <a:solidFill>
                  <a:srgbClr val="FF0000"/>
                </a:solidFill>
                <a:latin typeface="Times New Roman" pitchFamily="18" charset="0"/>
                <a:cs typeface="Times New Roman" pitchFamily="18" charset="0"/>
              </a:rPr>
              <a:t>:</a:t>
            </a:r>
            <a:r>
              <a:rPr lang="vi-VN" sz="2000" b="1" dirty="0">
                <a:solidFill>
                  <a:srgbClr val="FF0000"/>
                </a:solidFill>
                <a:latin typeface="Times New Roman" pitchFamily="18" charset="0"/>
                <a:cs typeface="Times New Roman" pitchFamily="18" charset="0"/>
              </a:rPr>
              <a:t> </a:t>
            </a:r>
            <a:endParaRPr lang="en-US" sz="2000" b="1" dirty="0">
              <a:solidFill>
                <a:srgbClr val="FF0000"/>
              </a:solidFill>
            </a:endParaRPr>
          </a:p>
        </p:txBody>
      </p:sp>
      <p:sp>
        <p:nvSpPr>
          <p:cNvPr id="17" name="TextBox 8">
            <a:extLst>
              <a:ext uri="{FF2B5EF4-FFF2-40B4-BE49-F238E27FC236}">
                <a16:creationId xmlns:a16="http://schemas.microsoft.com/office/drawing/2014/main" id="{4159178C-47F4-45BE-AE43-D533DF1FE3A8}"/>
              </a:ext>
            </a:extLst>
          </p:cNvPr>
          <p:cNvSpPr txBox="1">
            <a:spLocks noChangeArrowheads="1"/>
          </p:cNvSpPr>
          <p:nvPr/>
        </p:nvSpPr>
        <p:spPr bwMode="auto">
          <a:xfrm>
            <a:off x="-9832" y="960027"/>
            <a:ext cx="8996330" cy="1077218"/>
          </a:xfrm>
          <a:prstGeom prst="rect">
            <a:avLst/>
          </a:prstGeom>
          <a:noFill/>
          <a:ln w="9525">
            <a:noFill/>
            <a:miter lim="800000"/>
            <a:headEnd/>
            <a:tailEnd/>
          </a:ln>
        </p:spPr>
        <p:txBody>
          <a:bodyPr wrap="square">
            <a:spAutoFit/>
          </a:bodyPr>
          <a:lstStyle/>
          <a:p>
            <a:pPr algn="just" eaLnBrk="1" hangingPunct="1">
              <a:spcBef>
                <a:spcPct val="20000"/>
              </a:spcBef>
              <a:buSzPts val="1900"/>
            </a:pPr>
            <a:r>
              <a:rPr lang="en-US" sz="2000" b="1" u="sng" dirty="0" err="1">
                <a:solidFill>
                  <a:srgbClr val="FFFF00"/>
                </a:solidFill>
                <a:latin typeface="Times New Roman" pitchFamily="18" charset="0"/>
                <a:cs typeface="Times New Roman" pitchFamily="18" charset="0"/>
              </a:rPr>
              <a:t>Bài</a:t>
            </a:r>
            <a:r>
              <a:rPr lang="en-US" sz="2000" b="1" u="sng" dirty="0">
                <a:solidFill>
                  <a:srgbClr val="FFFF00"/>
                </a:solidFill>
                <a:latin typeface="Times New Roman" pitchFamily="18" charset="0"/>
                <a:cs typeface="Times New Roman" pitchFamily="18" charset="0"/>
              </a:rPr>
              <a:t> 1:</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Mô</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tả</a:t>
            </a:r>
            <a:r>
              <a:rPr lang="en-US" sz="2000" b="1" dirty="0">
                <a:solidFill>
                  <a:srgbClr val="FFFF00"/>
                </a:solidFill>
                <a:latin typeface="Times New Roman" pitchFamily="18" charset="0"/>
                <a:cs typeface="Times New Roman" pitchFamily="18" charset="0"/>
              </a:rPr>
              <a:t> con </a:t>
            </a:r>
            <a:r>
              <a:rPr lang="en-US" sz="2000" b="1" dirty="0" err="1">
                <a:solidFill>
                  <a:srgbClr val="FFFF00"/>
                </a:solidFill>
                <a:latin typeface="Times New Roman" pitchFamily="18" charset="0"/>
                <a:cs typeface="Times New Roman" pitchFamily="18" charset="0"/>
              </a:rPr>
              <a:t>đường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đi</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của</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tinh</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trùng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từ</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khi</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hình</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thành</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đến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khi</a:t>
            </a:r>
            <a:r>
              <a:rPr lang="en-US" sz="2000" b="1" dirty="0">
                <a:solidFill>
                  <a:srgbClr val="FFFF00"/>
                </a:solidFill>
                <a:latin typeface="Times New Roman" pitchFamily="18" charset="0"/>
                <a:cs typeface="Times New Roman" pitchFamily="18" charset="0"/>
              </a:rPr>
              <a:t> ra </a:t>
            </a:r>
            <a:r>
              <a:rPr lang="en-US" sz="2000" b="1" dirty="0" err="1">
                <a:solidFill>
                  <a:srgbClr val="FFFF00"/>
                </a:solidFill>
                <a:latin typeface="Times New Roman" pitchFamily="18" charset="0"/>
                <a:cs typeface="Times New Roman" pitchFamily="18" charset="0"/>
              </a:rPr>
              <a:t>ngoài</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cơ</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thể</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bằng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cách</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hoàn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thiện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sơ</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đồ</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dưới</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đây</a:t>
            </a:r>
            <a:r>
              <a:rPr lang="en-US" sz="2000" b="1" dirty="0">
                <a:solidFill>
                  <a:schemeClr val="bg1"/>
                </a:solidFill>
                <a:latin typeface="Times New Roman" pitchFamily="18" charset="0"/>
                <a:cs typeface="Times New Roman" pitchFamily="18" charset="0"/>
              </a:rPr>
              <a:t>:</a:t>
            </a:r>
          </a:p>
          <a:p>
            <a:pPr algn="just" eaLnBrk="1" hangingPunct="1">
              <a:spcBef>
                <a:spcPct val="20000"/>
              </a:spcBef>
              <a:buSzPts val="1900"/>
            </a:pPr>
            <a:endParaRPr lang="en-US" sz="2000" b="1" dirty="0">
              <a:solidFill>
                <a:schemeClr val="bg1"/>
              </a:solidFill>
              <a:latin typeface="Times New Roman" pitchFamily="18" charset="0"/>
              <a:cs typeface="Times New Roman" pitchFamily="18" charset="0"/>
            </a:endParaRPr>
          </a:p>
        </p:txBody>
      </p:sp>
      <p:grpSp>
        <p:nvGrpSpPr>
          <p:cNvPr id="18" name="Group 17">
            <a:extLst>
              <a:ext uri="{FF2B5EF4-FFF2-40B4-BE49-F238E27FC236}">
                <a16:creationId xmlns:a16="http://schemas.microsoft.com/office/drawing/2014/main" id="{79039949-0243-4319-B2B3-E87915947FA7}"/>
              </a:ext>
            </a:extLst>
          </p:cNvPr>
          <p:cNvGrpSpPr/>
          <p:nvPr/>
        </p:nvGrpSpPr>
        <p:grpSpPr>
          <a:xfrm>
            <a:off x="73742" y="1753276"/>
            <a:ext cx="9070258" cy="407484"/>
            <a:chOff x="29497" y="5257800"/>
            <a:chExt cx="9070258" cy="407484"/>
          </a:xfrm>
        </p:grpSpPr>
        <p:sp>
          <p:nvSpPr>
            <p:cNvPr id="19" name="TextBox 18">
              <a:extLst>
                <a:ext uri="{FF2B5EF4-FFF2-40B4-BE49-F238E27FC236}">
                  <a16:creationId xmlns:a16="http://schemas.microsoft.com/office/drawing/2014/main" id="{E15FBA4F-5FF5-401E-ACB3-CD5B56F569F0}"/>
                </a:ext>
              </a:extLst>
            </p:cNvPr>
            <p:cNvSpPr txBox="1"/>
            <p:nvPr/>
          </p:nvSpPr>
          <p:spPr>
            <a:xfrm>
              <a:off x="29497" y="5257800"/>
              <a:ext cx="904568" cy="400110"/>
            </a:xfrm>
            <a:prstGeom prst="rect">
              <a:avLst/>
            </a:prstGeom>
            <a:solidFill>
              <a:schemeClr val="bg1"/>
            </a:solidFill>
          </p:spPr>
          <p:txBody>
            <a:bodyPr wrap="square" rtlCol="0">
              <a:spAutoFit/>
            </a:bodyPr>
            <a:lstStyle/>
            <a:p>
              <a:r>
                <a:rPr lang="en-US" sz="2000" dirty="0">
                  <a:latin typeface="Times New Roman" panose="02020603050405020304" pitchFamily="18" charset="0"/>
                  <a:cs typeface="Times New Roman" panose="02020603050405020304" pitchFamily="18" charset="0"/>
                </a:rPr>
                <a:t>1…….</a:t>
              </a:r>
            </a:p>
          </p:txBody>
        </p:sp>
        <p:sp>
          <p:nvSpPr>
            <p:cNvPr id="27" name="TextBox 26">
              <a:extLst>
                <a:ext uri="{FF2B5EF4-FFF2-40B4-BE49-F238E27FC236}">
                  <a16:creationId xmlns:a16="http://schemas.microsoft.com/office/drawing/2014/main" id="{64897D26-9F40-4C21-8B9C-BDC41F45078D}"/>
                </a:ext>
              </a:extLst>
            </p:cNvPr>
            <p:cNvSpPr txBox="1"/>
            <p:nvPr/>
          </p:nvSpPr>
          <p:spPr>
            <a:xfrm>
              <a:off x="1143000" y="5257800"/>
              <a:ext cx="1219201" cy="400110"/>
            </a:xfrm>
            <a:prstGeom prst="rect">
              <a:avLst/>
            </a:prstGeom>
            <a:solidFill>
              <a:schemeClr val="bg1"/>
            </a:solidFill>
          </p:spPr>
          <p:txBody>
            <a:bodyPr wrap="square" rtlCol="0">
              <a:spAutoFit/>
            </a:bodyPr>
            <a:lstStyle/>
            <a:p>
              <a:r>
                <a:rPr lang="en-US" sz="2000" dirty="0">
                  <a:latin typeface="Times New Roman" panose="02020603050405020304" pitchFamily="18" charset="0"/>
                  <a:cs typeface="Times New Roman" panose="02020603050405020304" pitchFamily="18" charset="0"/>
                </a:rPr>
                <a:t>2………..</a:t>
              </a:r>
            </a:p>
          </p:txBody>
        </p:sp>
        <p:sp>
          <p:nvSpPr>
            <p:cNvPr id="28" name="TextBox 27">
              <a:extLst>
                <a:ext uri="{FF2B5EF4-FFF2-40B4-BE49-F238E27FC236}">
                  <a16:creationId xmlns:a16="http://schemas.microsoft.com/office/drawing/2014/main" id="{5706AC98-E4FE-4883-AB31-29B95942E28E}"/>
                </a:ext>
              </a:extLst>
            </p:cNvPr>
            <p:cNvSpPr txBox="1"/>
            <p:nvPr/>
          </p:nvSpPr>
          <p:spPr>
            <a:xfrm>
              <a:off x="2514600" y="5257800"/>
              <a:ext cx="1371600" cy="400110"/>
            </a:xfrm>
            <a:prstGeom prst="rect">
              <a:avLst/>
            </a:prstGeom>
            <a:solidFill>
              <a:schemeClr val="bg1"/>
            </a:solidFill>
          </p:spPr>
          <p:txBody>
            <a:bodyPr wrap="square" rtlCol="0">
              <a:spAutoFit/>
            </a:bodyPr>
            <a:lstStyle/>
            <a:p>
              <a:r>
                <a:rPr lang="en-US" sz="2000" dirty="0">
                  <a:latin typeface="Times New Roman" panose="02020603050405020304" pitchFamily="18" charset="0"/>
                  <a:cs typeface="Times New Roman" panose="02020603050405020304" pitchFamily="18" charset="0"/>
                </a:rPr>
                <a:t>3. ………. </a:t>
              </a:r>
            </a:p>
          </p:txBody>
        </p:sp>
        <p:sp>
          <p:nvSpPr>
            <p:cNvPr id="29" name="TextBox 28">
              <a:extLst>
                <a:ext uri="{FF2B5EF4-FFF2-40B4-BE49-F238E27FC236}">
                  <a16:creationId xmlns:a16="http://schemas.microsoft.com/office/drawing/2014/main" id="{4E926B58-BA9D-46D9-A15B-4C17642E4943}"/>
                </a:ext>
              </a:extLst>
            </p:cNvPr>
            <p:cNvSpPr txBox="1"/>
            <p:nvPr/>
          </p:nvSpPr>
          <p:spPr>
            <a:xfrm>
              <a:off x="4114800" y="5257800"/>
              <a:ext cx="1371600" cy="400110"/>
            </a:xfrm>
            <a:prstGeom prst="rect">
              <a:avLst/>
            </a:prstGeom>
            <a:solidFill>
              <a:schemeClr val="bg1"/>
            </a:solidFill>
          </p:spPr>
          <p:txBody>
            <a:bodyPr wrap="square" rtlCol="0">
              <a:spAutoFit/>
            </a:bodyPr>
            <a:lstStyle/>
            <a:p>
              <a:r>
                <a:rPr lang="en-US" sz="2000" dirty="0">
                  <a:latin typeface="Times New Roman" panose="02020603050405020304" pitchFamily="18" charset="0"/>
                  <a:cs typeface="Times New Roman" panose="02020603050405020304" pitchFamily="18" charset="0"/>
                </a:rPr>
                <a:t>4…………</a:t>
              </a:r>
            </a:p>
          </p:txBody>
        </p:sp>
        <p:sp>
          <p:nvSpPr>
            <p:cNvPr id="30" name="TextBox 29">
              <a:extLst>
                <a:ext uri="{FF2B5EF4-FFF2-40B4-BE49-F238E27FC236}">
                  <a16:creationId xmlns:a16="http://schemas.microsoft.com/office/drawing/2014/main" id="{11312BAF-77E2-4F7D-AD9A-FEAAE41A4BC2}"/>
                </a:ext>
              </a:extLst>
            </p:cNvPr>
            <p:cNvSpPr txBox="1"/>
            <p:nvPr/>
          </p:nvSpPr>
          <p:spPr>
            <a:xfrm>
              <a:off x="5715000" y="5265174"/>
              <a:ext cx="1219200" cy="400110"/>
            </a:xfrm>
            <a:prstGeom prst="rect">
              <a:avLst/>
            </a:prstGeom>
            <a:solidFill>
              <a:schemeClr val="bg1"/>
            </a:solidFill>
          </p:spPr>
          <p:txBody>
            <a:bodyPr wrap="square" rtlCol="0">
              <a:spAutoFit/>
            </a:bodyPr>
            <a:lstStyle/>
            <a:p>
              <a:r>
                <a:rPr lang="en-US" sz="2000" dirty="0">
                  <a:latin typeface="Times New Roman" panose="02020603050405020304" pitchFamily="18" charset="0"/>
                  <a:cs typeface="Times New Roman" panose="02020603050405020304" pitchFamily="18" charset="0"/>
                </a:rPr>
                <a:t>5. ………</a:t>
              </a:r>
            </a:p>
          </p:txBody>
        </p:sp>
        <p:sp>
          <p:nvSpPr>
            <p:cNvPr id="31" name="TextBox 30">
              <a:extLst>
                <a:ext uri="{FF2B5EF4-FFF2-40B4-BE49-F238E27FC236}">
                  <a16:creationId xmlns:a16="http://schemas.microsoft.com/office/drawing/2014/main" id="{0612E18C-FE6F-4470-A6CC-82B882DC7512}"/>
                </a:ext>
              </a:extLst>
            </p:cNvPr>
            <p:cNvSpPr txBox="1"/>
            <p:nvPr/>
          </p:nvSpPr>
          <p:spPr>
            <a:xfrm>
              <a:off x="7128388" y="5265174"/>
              <a:ext cx="1971367" cy="400110"/>
            </a:xfrm>
            <a:prstGeom prst="rect">
              <a:avLst/>
            </a:prstGeom>
            <a:solidFill>
              <a:schemeClr val="bg1"/>
            </a:solid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Ra </a:t>
              </a:r>
              <a:r>
                <a:rPr lang="en-US" sz="2000" dirty="0" err="1">
                  <a:latin typeface="Times New Roman" panose="02020603050405020304" pitchFamily="18" charset="0"/>
                  <a:cs typeface="Times New Roman" panose="02020603050405020304" pitchFamily="18" charset="0"/>
                </a:rPr>
                <a:t>ngoài</a:t>
              </a:r>
              <a:r>
                <a:rPr lang="en-US" sz="2000" dirty="0">
                  <a:latin typeface="Times New Roman" panose="02020603050405020304" pitchFamily="18" charset="0"/>
                  <a:cs typeface="Times New Roman" panose="02020603050405020304" pitchFamily="18" charset="0"/>
                </a:rPr>
                <a:t> c</a:t>
              </a:r>
              <a:r>
                <a:rPr lang="vi-VN" sz="2000" dirty="0">
                  <a:latin typeface="Times New Roman" panose="02020603050405020304" pitchFamily="18" charset="0"/>
                  <a:cs typeface="Times New Roman" panose="02020603050405020304" pitchFamily="18" charset="0"/>
                </a:rPr>
                <a:t>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p>
          </p:txBody>
        </p:sp>
        <p:cxnSp>
          <p:nvCxnSpPr>
            <p:cNvPr id="32" name="Straight Arrow Connector 31">
              <a:extLst>
                <a:ext uri="{FF2B5EF4-FFF2-40B4-BE49-F238E27FC236}">
                  <a16:creationId xmlns:a16="http://schemas.microsoft.com/office/drawing/2014/main" id="{578B0FB3-B90B-4A0A-9921-1F2B9AFADA4A}"/>
                </a:ext>
              </a:extLst>
            </p:cNvPr>
            <p:cNvCxnSpPr>
              <a:cxnSpLocks/>
            </p:cNvCxnSpPr>
            <p:nvPr/>
          </p:nvCxnSpPr>
          <p:spPr>
            <a:xfrm>
              <a:off x="914400" y="5457855"/>
              <a:ext cx="20893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8F0D9CE-BFD9-454E-9E53-5A425F2822AD}"/>
                </a:ext>
              </a:extLst>
            </p:cNvPr>
            <p:cNvCxnSpPr>
              <a:cxnSpLocks/>
            </p:cNvCxnSpPr>
            <p:nvPr/>
          </p:nvCxnSpPr>
          <p:spPr>
            <a:xfrm>
              <a:off x="2305665" y="5486400"/>
              <a:ext cx="20893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6D6A107-8B32-4DB7-9916-E7D4DD366460}"/>
                </a:ext>
              </a:extLst>
            </p:cNvPr>
            <p:cNvCxnSpPr>
              <a:cxnSpLocks/>
            </p:cNvCxnSpPr>
            <p:nvPr/>
          </p:nvCxnSpPr>
          <p:spPr>
            <a:xfrm>
              <a:off x="3905865" y="5486400"/>
              <a:ext cx="20893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3113723-106F-4F95-AE9C-314722F631CD}"/>
                </a:ext>
              </a:extLst>
            </p:cNvPr>
            <p:cNvCxnSpPr>
              <a:cxnSpLocks/>
            </p:cNvCxnSpPr>
            <p:nvPr/>
          </p:nvCxnSpPr>
          <p:spPr>
            <a:xfrm>
              <a:off x="5506065" y="5486400"/>
              <a:ext cx="20893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78CB520-0B85-433B-8D95-953ED001CE4F}"/>
                </a:ext>
              </a:extLst>
            </p:cNvPr>
            <p:cNvCxnSpPr>
              <a:cxnSpLocks/>
            </p:cNvCxnSpPr>
            <p:nvPr/>
          </p:nvCxnSpPr>
          <p:spPr>
            <a:xfrm>
              <a:off x="6934200" y="5486400"/>
              <a:ext cx="20893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26AE0F40-C99B-4E29-A678-128EF2A5376C}"/>
              </a:ext>
            </a:extLst>
          </p:cNvPr>
          <p:cNvSpPr/>
          <p:nvPr/>
        </p:nvSpPr>
        <p:spPr>
          <a:xfrm>
            <a:off x="2952968" y="0"/>
            <a:ext cx="4043094" cy="523220"/>
          </a:xfrm>
          <a:prstGeom prst="rect">
            <a:avLst/>
          </a:prstGeom>
        </p:spPr>
        <p:txBody>
          <a:bodyPr wrap="none">
            <a:spAutoFit/>
          </a:bodyPr>
          <a:lstStyle/>
          <a:p>
            <a:r>
              <a:rPr lang="en-US" sz="2800" b="1" dirty="0" err="1">
                <a:solidFill>
                  <a:srgbClr val="FFFF00"/>
                </a:solidFill>
                <a:latin typeface="Times New Roman" pitchFamily="18" charset="0"/>
                <a:cs typeface="Times New Roman" pitchFamily="18" charset="0"/>
              </a:rPr>
              <a:t>Thảo</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luận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nhóm</a:t>
            </a:r>
            <a:r>
              <a:rPr lang="en-US" sz="2800" b="1" dirty="0">
                <a:solidFill>
                  <a:srgbClr val="FFFF00"/>
                </a:solidFill>
                <a:latin typeface="Times New Roman" pitchFamily="18" charset="0"/>
                <a:cs typeface="Times New Roman" pitchFamily="18" charset="0"/>
              </a:rPr>
              <a:t> (5 </a:t>
            </a:r>
            <a:r>
              <a:rPr lang="en-US" sz="2800" b="1" dirty="0" err="1">
                <a:solidFill>
                  <a:srgbClr val="FFFF00"/>
                </a:solidFill>
                <a:latin typeface="Times New Roman" pitchFamily="18" charset="0"/>
                <a:cs typeface="Times New Roman" pitchFamily="18" charset="0"/>
              </a:rPr>
              <a:t>phút</a:t>
            </a:r>
            <a:r>
              <a:rPr lang="en-US" sz="2800" b="1" dirty="0">
                <a:solidFill>
                  <a:srgbClr val="FFFF00"/>
                </a:solidFill>
                <a:latin typeface="Times New Roman" pitchFamily="18" charset="0"/>
                <a:cs typeface="Times New Roman" pitchFamily="18" charset="0"/>
              </a:rPr>
              <a:t>)</a:t>
            </a:r>
            <a:endParaRPr lang="en-US" sz="2800" dirty="0"/>
          </a:p>
        </p:txBody>
      </p:sp>
      <p:sp>
        <p:nvSpPr>
          <p:cNvPr id="45" name="TextBox 8">
            <a:extLst>
              <a:ext uri="{FF2B5EF4-FFF2-40B4-BE49-F238E27FC236}">
                <a16:creationId xmlns:a16="http://schemas.microsoft.com/office/drawing/2014/main" id="{8252E52E-9EAE-4CF9-B2B8-0CEAD756B4AA}"/>
              </a:ext>
            </a:extLst>
          </p:cNvPr>
          <p:cNvSpPr txBox="1">
            <a:spLocks noChangeArrowheads="1"/>
          </p:cNvSpPr>
          <p:nvPr/>
        </p:nvSpPr>
        <p:spPr bwMode="auto">
          <a:xfrm>
            <a:off x="11191" y="2379851"/>
            <a:ext cx="9051846" cy="1446550"/>
          </a:xfrm>
          <a:prstGeom prst="rect">
            <a:avLst/>
          </a:prstGeom>
          <a:noFill/>
          <a:ln w="9525">
            <a:noFill/>
            <a:miter lim="800000"/>
            <a:headEnd/>
            <a:tailEnd/>
          </a:ln>
        </p:spPr>
        <p:txBody>
          <a:bodyPr wrap="square">
            <a:spAutoFit/>
          </a:bodyPr>
          <a:lstStyle/>
          <a:p>
            <a:pPr algn="just">
              <a:spcBef>
                <a:spcPct val="20000"/>
              </a:spcBef>
              <a:buSzPts val="1900"/>
            </a:pPr>
            <a:r>
              <a:rPr lang="en-US" sz="2000" b="1" u="sng" dirty="0" err="1">
                <a:solidFill>
                  <a:srgbClr val="FFFF00"/>
                </a:solidFill>
                <a:latin typeface="Times New Roman" pitchFamily="18" charset="0"/>
                <a:cs typeface="Times New Roman" pitchFamily="18" charset="0"/>
              </a:rPr>
              <a:t>Bài</a:t>
            </a:r>
            <a:r>
              <a:rPr lang="en-US" sz="2000" b="1" u="sng" dirty="0">
                <a:solidFill>
                  <a:srgbClr val="FFFF00"/>
                </a:solidFill>
                <a:latin typeface="Times New Roman" pitchFamily="18" charset="0"/>
                <a:cs typeface="Times New Roman" pitchFamily="18" charset="0"/>
              </a:rPr>
              <a:t> 2: </a:t>
            </a:r>
            <a:r>
              <a:rPr lang="en-US" sz="2000" b="1" dirty="0" err="1">
                <a:solidFill>
                  <a:srgbClr val="FFFF00"/>
                </a:solidFill>
                <a:latin typeface="Times New Roman" pitchFamily="18" charset="0"/>
                <a:cs typeface="Times New Roman" pitchFamily="18" charset="0"/>
              </a:rPr>
              <a:t>Hãy</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lựa</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chọn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chọn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đáp</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án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đúng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nhất</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cho</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các</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câu</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sau</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để</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tìm</a:t>
            </a:r>
            <a:r>
              <a:rPr lang="en-US" sz="2000" b="1" dirty="0">
                <a:solidFill>
                  <a:srgbClr val="FFFF00"/>
                </a:solidFill>
                <a:latin typeface="Times New Roman" pitchFamily="18" charset="0"/>
                <a:cs typeface="Times New Roman" pitchFamily="18" charset="0"/>
              </a:rPr>
              <a:t> ra </a:t>
            </a:r>
            <a:r>
              <a:rPr lang="en-US" sz="2000" b="1" dirty="0" err="1">
                <a:solidFill>
                  <a:srgbClr val="FFFF00"/>
                </a:solidFill>
                <a:latin typeface="Times New Roman" pitchFamily="18" charset="0"/>
                <a:cs typeface="Times New Roman" pitchFamily="18" charset="0"/>
              </a:rPr>
              <a:t>chức</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năng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các</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bộ</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phận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của</a:t>
            </a:r>
            <a:r>
              <a:rPr lang="en-US" sz="2000" b="1" dirty="0">
                <a:solidFill>
                  <a:srgbClr val="FFFF00"/>
                </a:solidFill>
                <a:latin typeface="Times New Roman" pitchFamily="18" charset="0"/>
                <a:cs typeface="Times New Roman" pitchFamily="18" charset="0"/>
              </a:rPr>
              <a:t> c</a:t>
            </a:r>
            <a:r>
              <a:rPr lang="vi-VN" sz="2000" b="1" dirty="0">
                <a:solidFill>
                  <a:srgbClr val="FFFF00"/>
                </a:solidFill>
                <a:latin typeface="Times New Roman" pitchFamily="18" charset="0"/>
                <a:cs typeface="Times New Roman" pitchFamily="18" charset="0"/>
              </a:rPr>
              <a:t>ơ</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quan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sinh</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dục</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nam</a:t>
            </a:r>
            <a:r>
              <a:rPr lang="en-US" sz="2000" b="1" dirty="0">
                <a:solidFill>
                  <a:srgbClr val="FFFF00"/>
                </a:solidFill>
                <a:latin typeface="Times New Roman" pitchFamily="18" charset="0"/>
                <a:cs typeface="Times New Roman" pitchFamily="18" charset="0"/>
              </a:rPr>
              <a:t>? </a:t>
            </a:r>
          </a:p>
          <a:p>
            <a:pPr algn="just">
              <a:spcBef>
                <a:spcPct val="20000"/>
              </a:spcBef>
              <a:buSzPts val="1900"/>
            </a:pPr>
            <a:r>
              <a:rPr lang="en-US" sz="2000" b="1" dirty="0">
                <a:solidFill>
                  <a:srgbClr val="FFFF00"/>
                </a:solidFill>
                <a:latin typeface="Times New Roman" pitchFamily="18" charset="0"/>
                <a:cs typeface="Times New Roman" pitchFamily="18" charset="0"/>
              </a:rPr>
              <a:t>(8 </a:t>
            </a:r>
            <a:r>
              <a:rPr lang="en-US" sz="2000" b="1" dirty="0" err="1">
                <a:solidFill>
                  <a:srgbClr val="FFFF00"/>
                </a:solidFill>
                <a:latin typeface="Times New Roman" pitchFamily="18" charset="0"/>
                <a:cs typeface="Times New Roman" pitchFamily="18" charset="0"/>
              </a:rPr>
              <a:t>câu</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trắc</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nghiệm</a:t>
            </a:r>
            <a:r>
              <a:rPr lang="en-US" sz="2000" b="1" dirty="0">
                <a:solidFill>
                  <a:srgbClr val="FFFF00"/>
                </a:solidFill>
                <a:latin typeface="Times New Roman" pitchFamily="18" charset="0"/>
                <a:cs typeface="Times New Roman" pitchFamily="18" charset="0"/>
              </a:rPr>
              <a:t>) </a:t>
            </a:r>
          </a:p>
          <a:p>
            <a:pPr algn="just" eaLnBrk="1" hangingPunct="1">
              <a:spcBef>
                <a:spcPct val="20000"/>
              </a:spcBef>
              <a:buSzPts val="1900"/>
            </a:pPr>
            <a:endParaRPr lang="en-US" sz="2000" b="1" dirty="0">
              <a:solidFill>
                <a:schemeClr val="bg1"/>
              </a:solidFill>
              <a:latin typeface="Times New Roman" pitchFamily="18" charset="0"/>
              <a:cs typeface="Times New Roman" pitchFamily="18" charset="0"/>
            </a:endParaRPr>
          </a:p>
        </p:txBody>
      </p:sp>
      <p:grpSp>
        <p:nvGrpSpPr>
          <p:cNvPr id="3" name="Group 2">
            <a:extLst>
              <a:ext uri="{FF2B5EF4-FFF2-40B4-BE49-F238E27FC236}">
                <a16:creationId xmlns:a16="http://schemas.microsoft.com/office/drawing/2014/main" id="{8680B645-3ABF-43B6-A851-70407D2F335A}"/>
              </a:ext>
            </a:extLst>
          </p:cNvPr>
          <p:cNvGrpSpPr/>
          <p:nvPr/>
        </p:nvGrpSpPr>
        <p:grpSpPr>
          <a:xfrm>
            <a:off x="4688984" y="3054968"/>
            <a:ext cx="4793400" cy="3809995"/>
            <a:chOff x="-121761" y="1371605"/>
            <a:chExt cx="6166446" cy="5486395"/>
          </a:xfrm>
        </p:grpSpPr>
        <p:pic>
          <p:nvPicPr>
            <p:cNvPr id="46" name="Picture 6" descr="Male Genital System Photograph by Asklepios Medical Atlas">
              <a:extLst>
                <a:ext uri="{FF2B5EF4-FFF2-40B4-BE49-F238E27FC236}">
                  <a16:creationId xmlns:a16="http://schemas.microsoft.com/office/drawing/2014/main" id="{AE1EA120-BC74-4559-A7EC-A104232674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81" t="14141" b="10322"/>
            <a:stretch/>
          </p:blipFill>
          <p:spPr bwMode="auto">
            <a:xfrm>
              <a:off x="0" y="1371605"/>
              <a:ext cx="5581032" cy="548639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E0258C14-8EE2-406C-BBB4-8BF2A8EE460B}"/>
                </a:ext>
              </a:extLst>
            </p:cNvPr>
            <p:cNvSpPr txBox="1"/>
            <p:nvPr/>
          </p:nvSpPr>
          <p:spPr>
            <a:xfrm>
              <a:off x="3980525" y="4813723"/>
              <a:ext cx="1828800" cy="531838"/>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endParaRPr lang="en-US" dirty="0">
                <a:latin typeface="Times New Roman" panose="02020603050405020304" pitchFamily="18" charset="0"/>
                <a:cs typeface="Times New Roman" panose="02020603050405020304" pitchFamily="18" charset="0"/>
              </a:endParaRPr>
            </a:p>
          </p:txBody>
        </p:sp>
        <p:cxnSp>
          <p:nvCxnSpPr>
            <p:cNvPr id="48" name="Straight Arrow Connector 47">
              <a:extLst>
                <a:ext uri="{FF2B5EF4-FFF2-40B4-BE49-F238E27FC236}">
                  <a16:creationId xmlns:a16="http://schemas.microsoft.com/office/drawing/2014/main" id="{8CD486F1-FFC9-4612-B510-2FA80DE62D3F}"/>
                </a:ext>
              </a:extLst>
            </p:cNvPr>
            <p:cNvCxnSpPr>
              <a:cxnSpLocks/>
            </p:cNvCxnSpPr>
            <p:nvPr/>
          </p:nvCxnSpPr>
          <p:spPr>
            <a:xfrm flipH="1">
              <a:off x="3230202" y="5181600"/>
              <a:ext cx="764457"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49" name="Straight Arrow Connector 48">
              <a:extLst>
                <a:ext uri="{FF2B5EF4-FFF2-40B4-BE49-F238E27FC236}">
                  <a16:creationId xmlns:a16="http://schemas.microsoft.com/office/drawing/2014/main" id="{4E34D309-D2C2-468F-836B-B858497B5C07}"/>
                </a:ext>
              </a:extLst>
            </p:cNvPr>
            <p:cNvCxnSpPr>
              <a:cxnSpLocks/>
            </p:cNvCxnSpPr>
            <p:nvPr/>
          </p:nvCxnSpPr>
          <p:spPr>
            <a:xfrm flipH="1">
              <a:off x="3383526" y="4537866"/>
              <a:ext cx="611133"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50" name="TextBox 49">
              <a:extLst>
                <a:ext uri="{FF2B5EF4-FFF2-40B4-BE49-F238E27FC236}">
                  <a16:creationId xmlns:a16="http://schemas.microsoft.com/office/drawing/2014/main" id="{E2336C4B-CDC7-4E36-90B6-AF24E180DA88}"/>
                </a:ext>
              </a:extLst>
            </p:cNvPr>
            <p:cNvSpPr txBox="1"/>
            <p:nvPr/>
          </p:nvSpPr>
          <p:spPr>
            <a:xfrm>
              <a:off x="3862843" y="4185396"/>
              <a:ext cx="1828800" cy="531838"/>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Mào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endParaRPr lang="en-US" dirty="0">
                <a:latin typeface="Times New Roman" panose="02020603050405020304" pitchFamily="18" charset="0"/>
                <a:cs typeface="Times New Roman" panose="02020603050405020304" pitchFamily="18" charset="0"/>
              </a:endParaRPr>
            </a:p>
          </p:txBody>
        </p:sp>
        <p:cxnSp>
          <p:nvCxnSpPr>
            <p:cNvPr id="51" name="Straight Arrow Connector 50">
              <a:extLst>
                <a:ext uri="{FF2B5EF4-FFF2-40B4-BE49-F238E27FC236}">
                  <a16:creationId xmlns:a16="http://schemas.microsoft.com/office/drawing/2014/main" id="{59A91BFB-F06D-4112-92BC-E814DBF4A291}"/>
                </a:ext>
              </a:extLst>
            </p:cNvPr>
            <p:cNvCxnSpPr>
              <a:cxnSpLocks/>
            </p:cNvCxnSpPr>
            <p:nvPr/>
          </p:nvCxnSpPr>
          <p:spPr>
            <a:xfrm flipV="1">
              <a:off x="0" y="3363181"/>
              <a:ext cx="1408777" cy="7826"/>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52" name="TextBox 51">
              <a:extLst>
                <a:ext uri="{FF2B5EF4-FFF2-40B4-BE49-F238E27FC236}">
                  <a16:creationId xmlns:a16="http://schemas.microsoft.com/office/drawing/2014/main" id="{CD1A05DA-58AD-47E1-9467-3DDFB89D37F7}"/>
                </a:ext>
              </a:extLst>
            </p:cNvPr>
            <p:cNvSpPr txBox="1"/>
            <p:nvPr/>
          </p:nvSpPr>
          <p:spPr>
            <a:xfrm>
              <a:off x="-121761" y="2839213"/>
              <a:ext cx="1828800" cy="531838"/>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endParaRPr lang="en-US" dirty="0">
                <a:latin typeface="Times New Roman" panose="02020603050405020304" pitchFamily="18" charset="0"/>
                <a:cs typeface="Times New Roman" panose="02020603050405020304" pitchFamily="18" charset="0"/>
              </a:endParaRPr>
            </a:p>
          </p:txBody>
        </p:sp>
        <p:cxnSp>
          <p:nvCxnSpPr>
            <p:cNvPr id="53" name="Straight Arrow Connector 52">
              <a:extLst>
                <a:ext uri="{FF2B5EF4-FFF2-40B4-BE49-F238E27FC236}">
                  <a16:creationId xmlns:a16="http://schemas.microsoft.com/office/drawing/2014/main" id="{1129603F-FAFE-4A50-A6B9-1D8EAA1EF559}"/>
                </a:ext>
              </a:extLst>
            </p:cNvPr>
            <p:cNvCxnSpPr>
              <a:cxnSpLocks/>
            </p:cNvCxnSpPr>
            <p:nvPr/>
          </p:nvCxnSpPr>
          <p:spPr>
            <a:xfrm>
              <a:off x="86647" y="2286758"/>
              <a:ext cx="1742153"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54" name="TextBox 53">
              <a:extLst>
                <a:ext uri="{FF2B5EF4-FFF2-40B4-BE49-F238E27FC236}">
                  <a16:creationId xmlns:a16="http://schemas.microsoft.com/office/drawing/2014/main" id="{B1AD5EA8-F24A-42AF-A6A8-265EBDF38EBD}"/>
                </a:ext>
              </a:extLst>
            </p:cNvPr>
            <p:cNvSpPr txBox="1"/>
            <p:nvPr/>
          </p:nvSpPr>
          <p:spPr>
            <a:xfrm>
              <a:off x="5223" y="1800483"/>
              <a:ext cx="1828800" cy="531838"/>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Túi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endParaRPr lang="en-US" dirty="0">
                <a:latin typeface="Times New Roman" panose="02020603050405020304" pitchFamily="18" charset="0"/>
                <a:cs typeface="Times New Roman" panose="02020603050405020304" pitchFamily="18" charset="0"/>
              </a:endParaRPr>
            </a:p>
          </p:txBody>
        </p:sp>
        <p:cxnSp>
          <p:nvCxnSpPr>
            <p:cNvPr id="55" name="Straight Arrow Connector 54">
              <a:extLst>
                <a:ext uri="{FF2B5EF4-FFF2-40B4-BE49-F238E27FC236}">
                  <a16:creationId xmlns:a16="http://schemas.microsoft.com/office/drawing/2014/main" id="{ED3243D1-9757-4289-A3D9-5481512B38B1}"/>
                </a:ext>
              </a:extLst>
            </p:cNvPr>
            <p:cNvCxnSpPr>
              <a:cxnSpLocks/>
            </p:cNvCxnSpPr>
            <p:nvPr/>
          </p:nvCxnSpPr>
          <p:spPr>
            <a:xfrm flipH="1">
              <a:off x="2919875" y="2785941"/>
              <a:ext cx="865849"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56" name="TextBox 55">
              <a:extLst>
                <a:ext uri="{FF2B5EF4-FFF2-40B4-BE49-F238E27FC236}">
                  <a16:creationId xmlns:a16="http://schemas.microsoft.com/office/drawing/2014/main" id="{C1D17167-13CE-49F1-A32D-7A75B882432E}"/>
                </a:ext>
              </a:extLst>
            </p:cNvPr>
            <p:cNvSpPr txBox="1"/>
            <p:nvPr/>
          </p:nvSpPr>
          <p:spPr>
            <a:xfrm>
              <a:off x="3745166" y="2567572"/>
              <a:ext cx="2299519" cy="930717"/>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Côpơ</a:t>
              </a:r>
              <a:r>
                <a:rPr lang="en-US" dirty="0">
                  <a:latin typeface="Times New Roman" panose="02020603050405020304" pitchFamily="18" charset="0"/>
                  <a:cs typeface="Times New Roman" panose="02020603050405020304" pitchFamily="18" charset="0"/>
                </a:rPr>
                <a:t>)</a:t>
              </a:r>
            </a:p>
          </p:txBody>
        </p:sp>
        <p:cxnSp>
          <p:nvCxnSpPr>
            <p:cNvPr id="57" name="Straight Arrow Connector 56">
              <a:extLst>
                <a:ext uri="{FF2B5EF4-FFF2-40B4-BE49-F238E27FC236}">
                  <a16:creationId xmlns:a16="http://schemas.microsoft.com/office/drawing/2014/main" id="{06EAD895-5FBB-4F0C-87C1-64FCFCE87D6E}"/>
                </a:ext>
              </a:extLst>
            </p:cNvPr>
            <p:cNvCxnSpPr>
              <a:cxnSpLocks/>
            </p:cNvCxnSpPr>
            <p:nvPr/>
          </p:nvCxnSpPr>
          <p:spPr>
            <a:xfrm>
              <a:off x="0" y="3962400"/>
              <a:ext cx="2192594"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58" name="TextBox 57">
              <a:extLst>
                <a:ext uri="{FF2B5EF4-FFF2-40B4-BE49-F238E27FC236}">
                  <a16:creationId xmlns:a16="http://schemas.microsoft.com/office/drawing/2014/main" id="{B894F3E6-608D-4E16-9E7D-E414D58FE418}"/>
                </a:ext>
              </a:extLst>
            </p:cNvPr>
            <p:cNvSpPr txBox="1"/>
            <p:nvPr/>
          </p:nvSpPr>
          <p:spPr>
            <a:xfrm>
              <a:off x="-76200" y="3544760"/>
              <a:ext cx="1828800" cy="53183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a:t>
              </a:r>
              <a:r>
                <a:rPr lang="vi-VN" dirty="0">
                  <a:latin typeface="Times New Roman" panose="02020603050405020304" pitchFamily="18" charset="0"/>
                  <a:cs typeface="Times New Roman" panose="02020603050405020304" pitchFamily="18" charset="0"/>
                </a:rPr>
                <a:t>ư</a:t>
              </a:r>
              <a:r>
                <a:rPr lang="en-US" dirty="0" err="1">
                  <a:latin typeface="Times New Roman" panose="02020603050405020304" pitchFamily="18" charset="0"/>
                  <a:cs typeface="Times New Roman" panose="02020603050405020304" pitchFamily="18" charset="0"/>
                </a:rPr>
                <a:t>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endParaRPr lang="en-US" dirty="0">
                <a:latin typeface="Times New Roman" panose="02020603050405020304" pitchFamily="18" charset="0"/>
                <a:cs typeface="Times New Roman" panose="02020603050405020304" pitchFamily="18" charset="0"/>
              </a:endParaRPr>
            </a:p>
          </p:txBody>
        </p:sp>
        <p:cxnSp>
          <p:nvCxnSpPr>
            <p:cNvPr id="59" name="Straight Arrow Connector 58">
              <a:extLst>
                <a:ext uri="{FF2B5EF4-FFF2-40B4-BE49-F238E27FC236}">
                  <a16:creationId xmlns:a16="http://schemas.microsoft.com/office/drawing/2014/main" id="{8BCDACFE-94E9-467C-8E59-71ED45EE1013}"/>
                </a:ext>
              </a:extLst>
            </p:cNvPr>
            <p:cNvCxnSpPr>
              <a:cxnSpLocks/>
            </p:cNvCxnSpPr>
            <p:nvPr/>
          </p:nvCxnSpPr>
          <p:spPr>
            <a:xfrm flipH="1">
              <a:off x="2667000" y="2438400"/>
              <a:ext cx="2895600"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60" name="TextBox 59">
              <a:extLst>
                <a:ext uri="{FF2B5EF4-FFF2-40B4-BE49-F238E27FC236}">
                  <a16:creationId xmlns:a16="http://schemas.microsoft.com/office/drawing/2014/main" id="{1EADFF78-44B6-4042-A925-BB487775980B}"/>
                </a:ext>
              </a:extLst>
            </p:cNvPr>
            <p:cNvSpPr txBox="1"/>
            <p:nvPr/>
          </p:nvSpPr>
          <p:spPr>
            <a:xfrm>
              <a:off x="3718979" y="1927013"/>
              <a:ext cx="2299519" cy="531838"/>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liệt</a:t>
              </a:r>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87404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636B4B-FD7C-4D8C-AB79-2D410AD5CE35}"/>
              </a:ext>
            </a:extLst>
          </p:cNvPr>
          <p:cNvSpPr/>
          <p:nvPr/>
        </p:nvSpPr>
        <p:spPr>
          <a:xfrm>
            <a:off x="76200" y="89224"/>
            <a:ext cx="8991600" cy="6768776"/>
          </a:xfrm>
          <a:prstGeom prst="rect">
            <a:avLst/>
          </a:prstGeom>
        </p:spPr>
        <p:txBody>
          <a:bodyPr wrap="square">
            <a:spAutoFit/>
          </a:bodyPr>
          <a:lstStyle/>
          <a:p>
            <a:pPr>
              <a:lnSpc>
                <a:spcPct val="110000"/>
              </a:lnSpc>
            </a:pPr>
            <a:r>
              <a:rPr lang="en-US" sz="22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2200" dirty="0">
                <a:solidFill>
                  <a:schemeClr val="bg1"/>
                </a:solidFill>
                <a:latin typeface="Times New Roman" panose="02020603050405020304" pitchFamily="18" charset="0"/>
                <a:ea typeface="Times New Roman" panose="02020603050405020304" pitchFamily="18" charset="0"/>
              </a:rPr>
            </a:b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Mào</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Dương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vật</a:t>
            </a:r>
            <a:br>
              <a:rPr lang="en-US" sz="2200" dirty="0">
                <a:solidFill>
                  <a:schemeClr val="bg1"/>
                </a:solidFill>
                <a:latin typeface="Times New Roman" panose="02020603050405020304" pitchFamily="18" charset="0"/>
                <a:ea typeface="Times New Roman" panose="02020603050405020304" pitchFamily="18" charset="0"/>
              </a:rPr>
            </a:br>
            <a:r>
              <a:rPr lang="en-US" sz="22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thiện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ở:</a:t>
            </a:r>
            <a:br>
              <a:rPr lang="en-US" sz="2200" dirty="0">
                <a:solidFill>
                  <a:schemeClr val="bg1"/>
                </a:solidFill>
                <a:latin typeface="Times New Roman" panose="02020603050405020304" pitchFamily="18" charset="0"/>
                <a:ea typeface="Times New Roman" panose="02020603050405020304" pitchFamily="18" charset="0"/>
              </a:rPr>
            </a:b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Mào</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br>
              <a:rPr lang="en-US" sz="2200" dirty="0">
                <a:solidFill>
                  <a:schemeClr val="bg1"/>
                </a:solidFill>
                <a:latin typeface="Times New Roman" panose="02020603050405020304" pitchFamily="18" charset="0"/>
                <a:ea typeface="Times New Roman" panose="02020603050405020304" pitchFamily="18" charset="0"/>
              </a:rPr>
            </a:br>
            <a:r>
              <a:rPr lang="en-US" sz="22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2200" dirty="0">
                <a:solidFill>
                  <a:srgbClr val="FFFF00"/>
                </a:solidFill>
                <a:latin typeface="Times New Roman" panose="02020603050405020304" pitchFamily="18" charset="0"/>
                <a:ea typeface="Times New Roman" panose="02020603050405020304" pitchFamily="18" charset="0"/>
              </a:rPr>
            </a:b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Bìu</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đái</a:t>
            </a:r>
            <a:br>
              <a:rPr lang="en-US" sz="2200" dirty="0">
                <a:solidFill>
                  <a:schemeClr val="bg1"/>
                </a:solidFill>
                <a:latin typeface="Times New Roman" panose="02020603050405020304" pitchFamily="18" charset="0"/>
                <a:ea typeface="Times New Roman" panose="02020603050405020304" pitchFamily="18" charset="0"/>
              </a:rPr>
            </a:br>
            <a:r>
              <a:rPr lang="en-US" sz="22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2200" dirty="0">
                <a:solidFill>
                  <a:schemeClr val="bg1"/>
                </a:solidFill>
                <a:latin typeface="Times New Roman" panose="02020603050405020304" pitchFamily="18" charset="0"/>
                <a:ea typeface="Times New Roman" panose="02020603050405020304" pitchFamily="18" charset="0"/>
              </a:rPr>
            </a:b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Dương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Mào</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br>
              <a:rPr lang="en-US" sz="2200" dirty="0">
                <a:solidFill>
                  <a:schemeClr val="bg1"/>
                </a:solidFill>
                <a:latin typeface="Times New Roman" panose="02020603050405020304" pitchFamily="18" charset="0"/>
                <a:ea typeface="Times New Roman" panose="02020603050405020304" pitchFamily="18" charset="0"/>
              </a:rPr>
            </a:br>
            <a:r>
              <a:rPr lang="en-US" sz="22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5:</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2200" dirty="0">
                <a:solidFill>
                  <a:schemeClr val="bg1"/>
                </a:solidFill>
                <a:latin typeface="Times New Roman" panose="02020603050405020304" pitchFamily="18" charset="0"/>
                <a:ea typeface="Times New Roman" panose="02020603050405020304" pitchFamily="18" charset="0"/>
              </a:rPr>
            </a:b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đái</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Dương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Mào</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br>
              <a:rPr lang="en-US" sz="2200" dirty="0">
                <a:solidFill>
                  <a:schemeClr val="bg1"/>
                </a:solidFill>
                <a:latin typeface="Times New Roman" panose="02020603050405020304" pitchFamily="18" charset="0"/>
                <a:ea typeface="Times New Roman" panose="02020603050405020304" pitchFamily="18" charset="0"/>
              </a:rPr>
            </a:br>
            <a:r>
              <a:rPr lang="en-US" sz="22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6: </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2200" dirty="0">
                <a:solidFill>
                  <a:schemeClr val="bg1"/>
                </a:solidFill>
                <a:latin typeface="Times New Roman" panose="02020603050405020304" pitchFamily="18" charset="0"/>
                <a:ea typeface="Times New Roman" panose="02020603050405020304" pitchFamily="18" charset="0"/>
              </a:rPr>
            </a:b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a.Tuyến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b.Tuyến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liệt</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c.Tuyến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tụy</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d.Tuyến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yên</a:t>
            </a:r>
            <a:br>
              <a:rPr lang="en-US" sz="2200" dirty="0">
                <a:solidFill>
                  <a:schemeClr val="bg1"/>
                </a:solidFill>
                <a:latin typeface="Times New Roman" panose="02020603050405020304" pitchFamily="18" charset="0"/>
                <a:ea typeface="Times New Roman" panose="02020603050405020304" pitchFamily="18" charset="0"/>
              </a:rPr>
            </a:br>
            <a:r>
              <a:rPr lang="en-US" sz="22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7:</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nhờn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bôi</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trơn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ma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dọn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qua:</a:t>
            </a:r>
            <a:br>
              <a:rPr lang="en-US" sz="2200" dirty="0">
                <a:solidFill>
                  <a:schemeClr val="bg1"/>
                </a:solidFill>
                <a:latin typeface="Times New Roman" panose="02020603050405020304" pitchFamily="18" charset="0"/>
                <a:ea typeface="Times New Roman" panose="02020603050405020304" pitchFamily="18" charset="0"/>
              </a:rPr>
            </a:b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Tuyến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Tuyến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liệt</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Tuyến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yên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 b, c</a:t>
            </a:r>
            <a:endParaRPr lang="en-US" sz="2200" dirty="0">
              <a:solidFill>
                <a:schemeClr val="bg1"/>
              </a:solidFill>
              <a:latin typeface=".VnTime"/>
              <a:ea typeface="Times New Roman" panose="02020603050405020304" pitchFamily="18" charset="0"/>
              <a:cs typeface="Times New Roman" panose="02020603050405020304" pitchFamily="18" charset="0"/>
            </a:endParaRPr>
          </a:p>
          <a:p>
            <a:pPr>
              <a:lnSpc>
                <a:spcPct val="110000"/>
              </a:lnSpc>
            </a:pPr>
            <a:r>
              <a:rPr lang="en-US" sz="22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8:</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2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FFFF00"/>
              </a:solidFill>
              <a:latin typeface=".VnTime"/>
              <a:ea typeface="Times New Roman" panose="02020603050405020304" pitchFamily="18" charset="0"/>
              <a:cs typeface="Times New Roman" panose="02020603050405020304" pitchFamily="18" charset="0"/>
            </a:endParaRPr>
          </a:p>
          <a:p>
            <a:pPr>
              <a:lnSpc>
                <a:spcPct val="110000"/>
              </a:lnSpc>
            </a:pP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Dương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endParaRPr lang="en-US" sz="2200" dirty="0">
              <a:solidFill>
                <a:schemeClr val="bg1"/>
              </a:solidFill>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2813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a:extLst>
              <a:ext uri="{FF2B5EF4-FFF2-40B4-BE49-F238E27FC236}">
                <a16:creationId xmlns:a16="http://schemas.microsoft.com/office/drawing/2014/main" id="{FB0B0FCB-EB56-4E53-86D0-CDF4AFAEC3A6}"/>
              </a:ext>
            </a:extLst>
          </p:cNvPr>
          <p:cNvSpPr txBox="1">
            <a:spLocks noChangeArrowheads="1"/>
          </p:cNvSpPr>
          <p:nvPr/>
        </p:nvSpPr>
        <p:spPr bwMode="auto">
          <a:xfrm>
            <a:off x="-197874" y="228600"/>
            <a:ext cx="9529916" cy="769441"/>
          </a:xfrm>
          <a:prstGeom prst="rect">
            <a:avLst/>
          </a:prstGeom>
          <a:noFill/>
          <a:ln w="9525">
            <a:noFill/>
            <a:miter lim="800000"/>
            <a:headEnd/>
            <a:tailEnd/>
          </a:ln>
        </p:spPr>
        <p:txBody>
          <a:bodyPr wrap="square">
            <a:spAutoFit/>
          </a:bodyPr>
          <a:lstStyle/>
          <a:p>
            <a:pPr algn="ctr">
              <a:spcBef>
                <a:spcPct val="50000"/>
              </a:spcBef>
            </a:pPr>
            <a:r>
              <a:rPr lang="en-US" sz="2200" b="1" dirty="0">
                <a:solidFill>
                  <a:srgbClr val="FFFF00"/>
                </a:solidFill>
                <a:latin typeface="Times New Roman" pitchFamily="18" charset="0"/>
                <a:cs typeface="Times New Roman" pitchFamily="18" charset="0"/>
              </a:rPr>
              <a:t>Con đ</a:t>
            </a:r>
            <a:r>
              <a:rPr lang="vi-VN" sz="2200" b="1" dirty="0">
                <a:solidFill>
                  <a:srgbClr val="FFFF00"/>
                </a:solidFill>
                <a:latin typeface="Times New Roman" pitchFamily="18" charset="0"/>
                <a:cs typeface="Times New Roman" pitchFamily="18" charset="0"/>
              </a:rPr>
              <a:t>ư</a:t>
            </a:r>
            <a:r>
              <a:rPr lang="en-US" sz="2200" b="1" dirty="0" err="1">
                <a:solidFill>
                  <a:srgbClr val="FFFF00"/>
                </a:solidFill>
                <a:latin typeface="Times New Roman" pitchFamily="18" charset="0"/>
                <a:cs typeface="Times New Roman" pitchFamily="18" charset="0"/>
              </a:rPr>
              <a:t>ờng</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đi</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của</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tinh</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trùng</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từ</a:t>
            </a:r>
            <a:r>
              <a:rPr lang="en-US" sz="2200" b="1" dirty="0">
                <a:solidFill>
                  <a:srgbClr val="FFFF00"/>
                </a:solidFill>
                <a:latin typeface="Times New Roman" pitchFamily="18" charset="0"/>
                <a:cs typeface="Times New Roman" pitchFamily="18" charset="0"/>
              </a:rPr>
              <a:t> n</a:t>
            </a:r>
            <a:r>
              <a:rPr lang="vi-VN" sz="2200" b="1" dirty="0">
                <a:solidFill>
                  <a:srgbClr val="FFFF00"/>
                </a:solidFill>
                <a:latin typeface="Times New Roman" pitchFamily="18" charset="0"/>
                <a:cs typeface="Times New Roman" pitchFamily="18" charset="0"/>
              </a:rPr>
              <a:t>ơ</a:t>
            </a:r>
            <a:r>
              <a:rPr lang="en-US" sz="2200" b="1" dirty="0" err="1">
                <a:solidFill>
                  <a:srgbClr val="FFFF00"/>
                </a:solidFill>
                <a:latin typeface="Times New Roman" pitchFamily="18" charset="0"/>
                <a:cs typeface="Times New Roman" pitchFamily="18" charset="0"/>
              </a:rPr>
              <a:t>i</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sản</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xuất</a:t>
            </a:r>
            <a:r>
              <a:rPr lang="en-US" sz="2200" b="1" dirty="0">
                <a:solidFill>
                  <a:srgbClr val="FFFF00"/>
                </a:solidFill>
                <a:latin typeface="Times New Roman" pitchFamily="18" charset="0"/>
                <a:cs typeface="Times New Roman" pitchFamily="18" charset="0"/>
              </a:rPr>
              <a:t> =&gt; ra </a:t>
            </a:r>
            <a:r>
              <a:rPr lang="en-US" sz="2200" b="1" dirty="0" err="1">
                <a:solidFill>
                  <a:srgbClr val="FFFF00"/>
                </a:solidFill>
                <a:latin typeface="Times New Roman" pitchFamily="18" charset="0"/>
                <a:cs typeface="Times New Roman" pitchFamily="18" charset="0"/>
              </a:rPr>
              <a:t>ngoài</a:t>
            </a:r>
            <a:r>
              <a:rPr lang="en-US" sz="2200" b="1" dirty="0">
                <a:solidFill>
                  <a:srgbClr val="FFFF00"/>
                </a:solidFill>
                <a:latin typeface="Times New Roman" pitchFamily="18" charset="0"/>
                <a:cs typeface="Times New Roman" pitchFamily="18" charset="0"/>
              </a:rPr>
              <a:t> c</a:t>
            </a:r>
            <a:r>
              <a:rPr lang="vi-VN" sz="2200" b="1" dirty="0">
                <a:solidFill>
                  <a:srgbClr val="FFFF00"/>
                </a:solidFill>
                <a:latin typeface="Times New Roman" pitchFamily="18" charset="0"/>
                <a:cs typeface="Times New Roman" pitchFamily="18" charset="0"/>
              </a:rPr>
              <a:t>ơ</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thể</a:t>
            </a:r>
            <a:r>
              <a:rPr lang="en-US" sz="2200" b="1" dirty="0">
                <a:solidFill>
                  <a:srgbClr val="FFFF00"/>
                </a:solidFill>
                <a:latin typeface="Times New Roman" pitchFamily="18" charset="0"/>
                <a:cs typeface="Times New Roman" pitchFamily="18" charset="0"/>
              </a:rPr>
              <a:t>. ( </a:t>
            </a:r>
            <a:r>
              <a:rPr lang="en-US" sz="2200" b="1" dirty="0" err="1">
                <a:solidFill>
                  <a:srgbClr val="FFFF00"/>
                </a:solidFill>
                <a:latin typeface="Times New Roman" pitchFamily="18" charset="0"/>
                <a:cs typeface="Times New Roman" pitchFamily="18" charset="0"/>
              </a:rPr>
              <a:t>xuất</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tinh</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Chức</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năng</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các</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bộ</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phận</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của</a:t>
            </a:r>
            <a:r>
              <a:rPr lang="en-US" sz="2200" b="1" dirty="0">
                <a:solidFill>
                  <a:srgbClr val="FFFF00"/>
                </a:solidFill>
                <a:latin typeface="Times New Roman" pitchFamily="18" charset="0"/>
                <a:cs typeface="Times New Roman" pitchFamily="18" charset="0"/>
              </a:rPr>
              <a:t> c</a:t>
            </a:r>
            <a:r>
              <a:rPr lang="vi-VN" sz="2200" b="1" dirty="0">
                <a:solidFill>
                  <a:srgbClr val="FFFF00"/>
                </a:solidFill>
                <a:latin typeface="Times New Roman" pitchFamily="18" charset="0"/>
                <a:cs typeface="Times New Roman" pitchFamily="18" charset="0"/>
              </a:rPr>
              <a:t>ơ</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quan</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sinh</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dục</a:t>
            </a:r>
            <a:r>
              <a:rPr lang="en-US" sz="2200" b="1" dirty="0">
                <a:solidFill>
                  <a:srgbClr val="FFFF00"/>
                </a:solidFill>
                <a:latin typeface="Times New Roman" pitchFamily="18" charset="0"/>
                <a:cs typeface="Times New Roman" pitchFamily="18" charset="0"/>
              </a:rPr>
              <a:t> </a:t>
            </a:r>
            <a:r>
              <a:rPr lang="en-US" sz="2200" b="1" dirty="0" err="1">
                <a:solidFill>
                  <a:srgbClr val="FFFF00"/>
                </a:solidFill>
                <a:latin typeface="Times New Roman" pitchFamily="18" charset="0"/>
                <a:cs typeface="Times New Roman" pitchFamily="18" charset="0"/>
              </a:rPr>
              <a:t>nam</a:t>
            </a:r>
            <a:r>
              <a:rPr lang="en-US" sz="2200" b="1" dirty="0">
                <a:solidFill>
                  <a:srgbClr val="FFFF00"/>
                </a:solidFill>
                <a:latin typeface="Times New Roman" pitchFamily="18" charset="0"/>
                <a:cs typeface="Times New Roman" pitchFamily="18" charset="0"/>
              </a:rPr>
              <a:t>. </a:t>
            </a:r>
          </a:p>
        </p:txBody>
      </p:sp>
      <p:pic>
        <p:nvPicPr>
          <p:cNvPr id="8" name="XUẤT TINH sửa">
            <a:hlinkClick r:id="" action="ppaction://media"/>
            <a:extLst>
              <a:ext uri="{FF2B5EF4-FFF2-40B4-BE49-F238E27FC236}">
                <a16:creationId xmlns:a16="http://schemas.microsoft.com/office/drawing/2014/main" id="{C88AE863-AE24-4B6F-9DFA-9E1A52388E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16" y="1219200"/>
            <a:ext cx="9144000" cy="5638800"/>
          </a:xfrm>
          <a:prstGeom prst="rect">
            <a:avLst/>
          </a:prstGeom>
        </p:spPr>
      </p:pic>
    </p:spTree>
    <p:extLst>
      <p:ext uri="{BB962C8B-B14F-4D97-AF65-F5344CB8AC3E}">
        <p14:creationId xmlns:p14="http://schemas.microsoft.com/office/powerpoint/2010/main" val="175919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quot;/&gt;&lt;property id=&quot;20307&quot; value=&quot;256&quot;/&gt;&lt;/object&gt;&lt;object type=&quot;3&quot; unique_id=&quot;10058&quot;&gt;&lt;property id=&quot;20148&quot; value=&quot;5&quot;/&gt;&lt;property id=&quot;20300&quot; value=&quot;Slide 12&quot;/&gt;&lt;property id=&quot;20307&quot; value=&quot;258&quot;/&gt;&lt;/object&gt;&lt;object type=&quot;3&quot; unique_id=&quot;10059&quot;&gt;&lt;property id=&quot;20148&quot; value=&quot;5&quot;/&gt;&lt;property id=&quot;20300&quot; value=&quot;Slide 7&quot;/&gt;&lt;property id=&quot;20307&quot; value=&quot;259&quot;/&gt;&lt;/object&gt;&lt;object type=&quot;3&quot; unique_id=&quot;10060&quot;&gt;&lt;property id=&quot;20148&quot; value=&quot;5&quot;/&gt;&lt;property id=&quot;20300&quot; value=&quot;Slide 8&quot;/&gt;&lt;property id=&quot;20307&quot; value=&quot;260&quot;/&gt;&lt;/object&gt;&lt;object type=&quot;3&quot; unique_id=&quot;10061&quot;&gt;&lt;property id=&quot;20148&quot; value=&quot;5&quot;/&gt;&lt;property id=&quot;20300&quot; value=&quot;Slide 13&quot;/&gt;&lt;property id=&quot;20307&quot; value=&quot;261&quot;/&gt;&lt;/object&gt;&lt;object type=&quot;3&quot; unique_id=&quot;10062&quot;&gt;&lt;property id=&quot;20148&quot; value=&quot;5&quot;/&gt;&lt;property id=&quot;20300&quot; value=&quot;Slide 14&quot;/&gt;&lt;property id=&quot;20307&quot; value=&quot;262&quot;/&gt;&lt;/object&gt;&lt;object type=&quot;3&quot; unique_id=&quot;10063&quot;&gt;&lt;property id=&quot;20148&quot; value=&quot;5&quot;/&gt;&lt;property id=&quot;20300&quot; value=&quot;Slide 15&quot;/&gt;&lt;property id=&quot;20307&quot; value=&quot;263&quot;/&gt;&lt;/object&gt;&lt;object type=&quot;3&quot; unique_id=&quot;10064&quot;&gt;&lt;property id=&quot;20148&quot; value=&quot;5&quot;/&gt;&lt;property id=&quot;20300&quot; value=&quot;Slide 16&quot;/&gt;&lt;property id=&quot;20307&quot; value=&quot;264&quot;/&gt;&lt;/object&gt;&lt;object type=&quot;3&quot; unique_id=&quot;10098&quot;&gt;&lt;property id=&quot;20148&quot; value=&quot;5&quot;/&gt;&lt;property id=&quot;20300&quot; value=&quot;Slide 3&quot;/&gt;&lt;property id=&quot;20307&quot; value=&quot;265&quot;/&gt;&lt;/object&gt;&lt;object type=&quot;3&quot; unique_id=&quot;10123&quot;&gt;&lt;property id=&quot;20148&quot; value=&quot;5&quot;/&gt;&lt;property id=&quot;20300&quot; value=&quot;Slide 5&quot;/&gt;&lt;property id=&quot;20307&quot; value=&quot;266&quot;/&gt;&lt;/object&gt;&lt;object type=&quot;3&quot; unique_id=&quot;10124&quot;&gt;&lt;property id=&quot;20148&quot; value=&quot;5&quot;/&gt;&lt;property id=&quot;20300&quot; value=&quot;Slide 4&quot;/&gt;&lt;property id=&quot;20307&quot; value=&quot;267&quot;/&gt;&lt;/object&gt;&lt;object type=&quot;3&quot; unique_id=&quot;10139&quot;&gt;&lt;property id=&quot;20148&quot; value=&quot;5&quot;/&gt;&lt;property id=&quot;20300&quot; value=&quot;Slide 6&quot;/&gt;&lt;property id=&quot;20307&quot; value=&quot;268&quot;/&gt;&lt;/object&gt;&lt;object type=&quot;3&quot; unique_id=&quot;10215&quot;&gt;&lt;property id=&quot;20148&quot; value=&quot;5&quot;/&gt;&lt;property id=&quot;20300&quot; value=&quot;Slide 9&quot;/&gt;&lt;property id=&quot;20307&quot; value=&quot;269&quot;/&gt;&lt;/object&gt;&lt;object type=&quot;3&quot; unique_id=&quot;10216&quot;&gt;&lt;property id=&quot;20148&quot; value=&quot;5&quot;/&gt;&lt;property id=&quot;20300&quot; value=&quot;Slide 10&quot;/&gt;&lt;property id=&quot;20307&quot; value=&quot;270&quot;/&gt;&lt;/object&gt;&lt;object type=&quot;3&quot; unique_id=&quot;10268&quot;&gt;&lt;property id=&quot;20148&quot; value=&quot;5&quot;/&gt;&lt;property id=&quot;20300&quot; value=&quot;Slide 11&quot;/&gt;&lt;property id=&quot;20307&quot; value=&quot;271&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2207</TotalTime>
  <Words>2647</Words>
  <Application>Microsoft Office PowerPoint</Application>
  <PresentationFormat>On-screen Show (4:3)</PresentationFormat>
  <Paragraphs>202</Paragraphs>
  <Slides>33</Slides>
  <Notes>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.VnTime</vt:lpstr>
      <vt:lpstr>Arial</vt:lpstr>
      <vt:lpstr>Calibri</vt:lpstr>
      <vt:lpstr>Tahoma</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Nhung</dc:creator>
  <cp:lastModifiedBy>1</cp:lastModifiedBy>
  <cp:revision>116</cp:revision>
  <dcterms:created xsi:type="dcterms:W3CDTF">2019-04-13T01:49:27Z</dcterms:created>
  <dcterms:modified xsi:type="dcterms:W3CDTF">2020-06-01T23:41:07Z</dcterms:modified>
</cp:coreProperties>
</file>