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763" r:id="rId2"/>
    <p:sldId id="274" r:id="rId3"/>
    <p:sldId id="764" r:id="rId4"/>
    <p:sldId id="765" r:id="rId5"/>
    <p:sldId id="753" r:id="rId6"/>
    <p:sldId id="754" r:id="rId7"/>
    <p:sldId id="755" r:id="rId8"/>
    <p:sldId id="756" r:id="rId9"/>
    <p:sldId id="757" r:id="rId10"/>
    <p:sldId id="758" r:id="rId11"/>
    <p:sldId id="265" r:id="rId12"/>
    <p:sldId id="766" r:id="rId13"/>
    <p:sldId id="759" r:id="rId14"/>
    <p:sldId id="769" r:id="rId15"/>
    <p:sldId id="770" r:id="rId16"/>
    <p:sldId id="760" r:id="rId17"/>
    <p:sldId id="767" r:id="rId18"/>
    <p:sldId id="271" r:id="rId19"/>
    <p:sldId id="762" r:id="rId20"/>
    <p:sldId id="761" r:id="rId21"/>
    <p:sldId id="7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8" autoAdjust="0"/>
    <p:restoredTop sz="96807" autoAdjust="0"/>
  </p:normalViewPr>
  <p:slideViewPr>
    <p:cSldViewPr snapToGrid="0">
      <p:cViewPr varScale="1">
        <p:scale>
          <a:sx n="61" d="100"/>
          <a:sy n="61" d="100"/>
        </p:scale>
        <p:origin x="90" y="25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F08F361-E7BC-4422-A347-7558B822336C}" type="slidenum">
              <a:rPr lang="en-US" altLang="vi-VN" sz="1200">
                <a:cs typeface="Arial" panose="020B0604020202020204" pitchFamily="34" charset="0"/>
              </a:rPr>
              <a:pPr algn="r" eaLnBrk="1" hangingPunct="1"/>
              <a:t>1</a:t>
            </a:fld>
            <a:endParaRPr lang="en-US" altLang="vi-VN" sz="1200">
              <a:cs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9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732C-4258-4EA3-A892-3540C7D3BC31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8609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732C-4258-4EA3-A892-3540C7D3BC31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05243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732C-4258-4EA3-A892-3540C7D3BC31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181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732C-4258-4EA3-A892-3540C7D3BC31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9573950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732C-4258-4EA3-A892-3540C7D3BC31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76207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82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4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3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5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0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0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7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Designed by PoweredTemplate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5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3" name="Clap36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67" y="6472184"/>
            <a:ext cx="474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7756" y="-6589"/>
            <a:ext cx="5841230" cy="6783573"/>
          </a:xfrm>
          <a:prstGeom prst="rect">
            <a:avLst/>
          </a:prstGeom>
        </p:spPr>
      </p:pic>
      <p:pic>
        <p:nvPicPr>
          <p:cNvPr id="1027" name="Picture 3" descr="xsgs_900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4420">
            <a:off x="3762267" y="22188"/>
            <a:ext cx="1169988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57767" y="-6589"/>
            <a:ext cx="4816559" cy="6783573"/>
            <a:chOff x="2158" y="680"/>
            <a:chExt cx="5474" cy="1294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158" y="680"/>
            <a:ext cx="3055" cy="3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" r:id="rId9" imgW="1278360" imgH="1274040" progId="">
                    <p:embed/>
                  </p:oleObj>
                </mc:Choice>
                <mc:Fallback>
                  <p:oleObj r:id="rId9" imgW="1278360" imgH="1274040" progId="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8" y="680"/>
                          <a:ext cx="3055" cy="30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2363" y="3361"/>
              <a:ext cx="27" cy="593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448" y="13626"/>
              <a:ext cx="5184" cy="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767" y="5048346"/>
            <a:ext cx="2611526" cy="2068230"/>
          </a:xfrm>
          <a:prstGeom prst="rect">
            <a:avLst/>
          </a:prstGeom>
        </p:spPr>
      </p:pic>
      <p:sp>
        <p:nvSpPr>
          <p:cNvPr id="9" name="Flowchart: Sequential Access Storage 8"/>
          <p:cNvSpPr/>
          <p:nvPr/>
        </p:nvSpPr>
        <p:spPr>
          <a:xfrm>
            <a:off x="-99650" y="2131294"/>
            <a:ext cx="4937924" cy="4585416"/>
          </a:xfrm>
          <a:prstGeom prst="flowChartMagneticTap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VÀ SỰ CHUYỂN THỂ CỦA CHẤT</a:t>
            </a: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thực hiện: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8927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6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9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BE79C41A-C302-43B0-8B54-5825EF092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5" y="0"/>
            <a:ext cx="7783285" cy="5837463"/>
          </a:xfrm>
        </p:spPr>
      </p:pic>
    </p:spTree>
    <p:extLst>
      <p:ext uri="{BB962C8B-B14F-4D97-AF65-F5344CB8AC3E}">
        <p14:creationId xmlns:p14="http://schemas.microsoft.com/office/powerpoint/2010/main" val="219787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319" y="327302"/>
            <a:ext cx="5661297" cy="613409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THU HOẠCH</a:t>
            </a:r>
            <a:endParaRPr lang="vi-VN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64" y="1740390"/>
            <a:ext cx="1581331" cy="5241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C5488B77-0E35-4900-8FC4-9CBCE62A2CE7}"/>
              </a:ext>
            </a:extLst>
          </p:cNvPr>
          <p:cNvSpPr txBox="1">
            <a:spLocks/>
          </p:cNvSpPr>
          <p:nvPr/>
        </p:nvSpPr>
        <p:spPr>
          <a:xfrm>
            <a:off x="1749697" y="1751301"/>
            <a:ext cx="10703560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A69AD718-E649-4F52-BD99-1AFED5DA32AA}"/>
              </a:ext>
            </a:extLst>
          </p:cNvPr>
          <p:cNvSpPr txBox="1">
            <a:spLocks/>
          </p:cNvSpPr>
          <p:nvPr/>
        </p:nvSpPr>
        <p:spPr>
          <a:xfrm>
            <a:off x="168365" y="3047015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81FC8616-8513-45D5-8714-A7DE49573A06}"/>
              </a:ext>
            </a:extLst>
          </p:cNvPr>
          <p:cNvSpPr txBox="1">
            <a:spLocks/>
          </p:cNvSpPr>
          <p:nvPr/>
        </p:nvSpPr>
        <p:spPr>
          <a:xfrm>
            <a:off x="1749697" y="3086083"/>
            <a:ext cx="9647646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EC62A34A-A9F0-4050-A349-441FC1BDC61A}"/>
              </a:ext>
            </a:extLst>
          </p:cNvPr>
          <p:cNvSpPr txBox="1">
            <a:spLocks/>
          </p:cNvSpPr>
          <p:nvPr/>
        </p:nvSpPr>
        <p:spPr>
          <a:xfrm>
            <a:off x="168365" y="5973758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179358C7-095D-48E2-8692-8096F42A654D}"/>
              </a:ext>
            </a:extLst>
          </p:cNvPr>
          <p:cNvSpPr txBox="1">
            <a:spLocks/>
          </p:cNvSpPr>
          <p:nvPr/>
        </p:nvSpPr>
        <p:spPr>
          <a:xfrm>
            <a:off x="1749697" y="4380202"/>
            <a:ext cx="9647646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C910D33E-F194-40E3-854B-7B09E6443563}"/>
              </a:ext>
            </a:extLst>
          </p:cNvPr>
          <p:cNvSpPr txBox="1">
            <a:spLocks/>
          </p:cNvSpPr>
          <p:nvPr/>
        </p:nvSpPr>
        <p:spPr>
          <a:xfrm>
            <a:off x="1749696" y="5714984"/>
            <a:ext cx="9647647" cy="524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hỗ dành sẵn cho Nội dung 2">
            <a:extLst>
              <a:ext uri="{FF2B5EF4-FFF2-40B4-BE49-F238E27FC236}">
                <a16:creationId xmlns:a16="http://schemas.microsoft.com/office/drawing/2014/main" id="{DE9323E0-D1AA-4519-BE03-0E85754078DC}"/>
              </a:ext>
            </a:extLst>
          </p:cNvPr>
          <p:cNvSpPr txBox="1">
            <a:spLocks/>
          </p:cNvSpPr>
          <p:nvPr/>
        </p:nvSpPr>
        <p:spPr>
          <a:xfrm>
            <a:off x="168365" y="4405037"/>
            <a:ext cx="1581331" cy="524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984" y="1345860"/>
            <a:ext cx="1061313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Tính chất vật lí: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Thể ( rắn, lỏng hoặc khí)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Màu sắc, mùi, vị, khối lượng, thể tích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Tính tan, tính dẻo, tính cứng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Tính dẫn điện, dẫn nhiệt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Nhiệt độ nóng chảy, nhiệt độ sôi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Tính chất hóa </a:t>
            </a: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(có 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sự biến đổi chất)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Khả năng cháy, phân hủy, tác dụng với chất khác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984" y="512064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CHẤT CỦA CHẤT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2927222" y="101669"/>
            <a:ext cx="5594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HOẠT </a:t>
            </a:r>
            <a:r>
              <a:rPr lang="vi-VN" sz="4000" b="1" dirty="0">
                <a:solidFill>
                  <a:srgbClr val="FF0000"/>
                </a:solidFill>
              </a:rPr>
              <a:t>ĐỘNG </a:t>
            </a:r>
            <a:r>
              <a:rPr lang="vi-VN" sz="4000" b="1" dirty="0" smtClean="0">
                <a:solidFill>
                  <a:srgbClr val="FF0000"/>
                </a:solidFill>
              </a:rPr>
              <a:t>NHÓM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0"/>
            <a:ext cx="1022508" cy="911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155496" y="1186256"/>
            <a:ext cx="10213800" cy="47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10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endParaRPr lang="en-US" sz="4400" dirty="0" smtClean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1,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hực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1 – SGK/40</a:t>
            </a: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3,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– SGK/40</a:t>
            </a:r>
            <a:endParaRPr lang="en-US" sz="4400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889" y="1402430"/>
            <a:ext cx="994804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Nước 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đá trong cốc tan, nước đã chuyển từ thể …….. sang thể ……..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A tan 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………..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………………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…………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6462" y="733991"/>
            <a:ext cx="293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369" y="2062830"/>
            <a:ext cx="121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986" y="2062830"/>
            <a:ext cx="121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5907" y="2586050"/>
            <a:ext cx="121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7919" y="3359889"/>
            <a:ext cx="276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iọt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2844" y="4543509"/>
            <a:ext cx="194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3398" y="1529822"/>
            <a:ext cx="1076960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Đun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thoáng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 sang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……… 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…..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tỏ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 sang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……….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………………..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…………………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565" y="632840"/>
            <a:ext cx="293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1132" y="1529822"/>
            <a:ext cx="121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8252" y="2200382"/>
            <a:ext cx="165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17364" y="2200382"/>
            <a:ext cx="1974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5532" y="2749744"/>
            <a:ext cx="121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04" y="3411823"/>
            <a:ext cx="165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3814" y="4097242"/>
            <a:ext cx="2657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3814" y="4719477"/>
            <a:ext cx="234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3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3822955" y="211501"/>
            <a:ext cx="619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HOẠT </a:t>
            </a:r>
            <a:r>
              <a:rPr lang="vi-VN" sz="3600" b="1" dirty="0">
                <a:solidFill>
                  <a:srgbClr val="FF0000"/>
                </a:solidFill>
              </a:rPr>
              <a:t>ĐỘNG </a:t>
            </a:r>
            <a:r>
              <a:rPr lang="vi-VN" sz="3600" b="1" dirty="0" smtClean="0">
                <a:solidFill>
                  <a:srgbClr val="FF0000"/>
                </a:solidFill>
              </a:rPr>
              <a:t>NHÓM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938518" y="1309953"/>
            <a:ext cx="1051325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508" cy="85783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E64428-0A5D-4366-A3B4-96E0936C256F}"/>
              </a:ext>
            </a:extLst>
          </p:cNvPr>
          <p:cNvSpPr txBox="1"/>
          <p:nvPr/>
        </p:nvSpPr>
        <p:spPr>
          <a:xfrm>
            <a:off x="238174" y="2332461"/>
            <a:ext cx="10101943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đông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 </a:t>
            </a:r>
            <a:endParaRPr lang="vi-VN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</a:t>
            </a:r>
            <a:endParaRPr lang="vi-VN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ngưng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ngưng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</a:t>
            </a:r>
            <a:endParaRPr lang="vi-VN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115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fr-FR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?</a:t>
            </a:r>
            <a:endParaRPr lang="vi-VN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9392" y="1682697"/>
            <a:ext cx="10448544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 </a:t>
            </a:r>
            <a:endParaRPr lang="en-US" sz="32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sang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392" y="603504"/>
            <a:ext cx="766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84" y="292608"/>
            <a:ext cx="320649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618171"/>
            <a:ext cx="10789920" cy="4351338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270D7-1070-4576-9124-BEF158E0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11" y="149051"/>
            <a:ext cx="6977697" cy="612285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òng tuần hoàn của nước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26195CB1-9C2F-4A78-B16F-BC561E539C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490" y="999081"/>
            <a:ext cx="7526337" cy="5645150"/>
          </a:xfrm>
        </p:spPr>
      </p:pic>
    </p:spTree>
    <p:extLst>
      <p:ext uri="{BB962C8B-B14F-4D97-AF65-F5344CB8AC3E}">
        <p14:creationId xmlns:p14="http://schemas.microsoft.com/office/powerpoint/2010/main" val="13825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248313C-9AC5-4464-9F17-2F2229DA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5" y="4730325"/>
            <a:ext cx="1605963" cy="21276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76938" y="641990"/>
            <a:ext cx="2143125" cy="3115730"/>
            <a:chOff x="1776938" y="641990"/>
            <a:chExt cx="2143125" cy="31157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938" y="641990"/>
              <a:ext cx="2143125" cy="214312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80486" y="3234500"/>
              <a:ext cx="536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A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76835" y="641989"/>
            <a:ext cx="2143125" cy="3115731"/>
            <a:chOff x="4376835" y="641989"/>
            <a:chExt cx="2143125" cy="31157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835" y="641989"/>
              <a:ext cx="2143125" cy="21431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80383" y="3234500"/>
              <a:ext cx="536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6732" y="641989"/>
            <a:ext cx="2143125" cy="3115731"/>
            <a:chOff x="6976732" y="641989"/>
            <a:chExt cx="2143125" cy="31157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732" y="641989"/>
              <a:ext cx="2143125" cy="21431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924799" y="3234500"/>
              <a:ext cx="536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sp>
        <p:nvSpPr>
          <p:cNvPr id="10" name="Cloud Callout 9"/>
          <p:cNvSpPr/>
          <p:nvPr/>
        </p:nvSpPr>
        <p:spPr>
          <a:xfrm>
            <a:off x="2853559" y="3757720"/>
            <a:ext cx="7646275" cy="3016597"/>
          </a:xfrm>
          <a:prstGeom prst="cloudCallout">
            <a:avLst>
              <a:gd name="adj1" fmla="val -72325"/>
              <a:gd name="adj2" fmla="val 1023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604" y="254737"/>
            <a:ext cx="339304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69" y="11891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chu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bằng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điền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chuyển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thể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thích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hợp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vào</a:t>
            </a:r>
            <a:r>
              <a:rPr lang="en-US" sz="3200" dirty="0">
                <a:solidFill>
                  <a:srgbClr val="0000CC"/>
                </a:solidFill>
              </a:rPr>
              <a:t> 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chỗ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trống</a:t>
            </a:r>
            <a:r>
              <a:rPr lang="en-US" sz="3200" dirty="0">
                <a:solidFill>
                  <a:srgbClr val="0000CC"/>
                </a:solidFill>
              </a:rPr>
              <a:t>: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36ECD6F-3D26-447B-8F0F-82256EEB660C}"/>
              </a:ext>
            </a:extLst>
          </p:cNvPr>
          <p:cNvSpPr/>
          <p:nvPr/>
        </p:nvSpPr>
        <p:spPr>
          <a:xfrm>
            <a:off x="4138258" y="3692702"/>
            <a:ext cx="1577394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E3A310C-2F81-4EFE-85E9-6D2A150681C6}"/>
              </a:ext>
            </a:extLst>
          </p:cNvPr>
          <p:cNvSpPr/>
          <p:nvPr/>
        </p:nvSpPr>
        <p:spPr>
          <a:xfrm>
            <a:off x="6917183" y="5587892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D1F5EEDA-D2D6-40BF-BBD7-C4F30440E734}"/>
              </a:ext>
            </a:extLst>
          </p:cNvPr>
          <p:cNvSpPr/>
          <p:nvPr/>
        </p:nvSpPr>
        <p:spPr>
          <a:xfrm>
            <a:off x="1606725" y="5359348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2624B2A-050E-4E43-AFEE-F51E9551E3E2}"/>
              </a:ext>
            </a:extLst>
          </p:cNvPr>
          <p:cNvCxnSpPr>
            <a:cxnSpLocks/>
          </p:cNvCxnSpPr>
          <p:nvPr/>
        </p:nvCxnSpPr>
        <p:spPr>
          <a:xfrm flipV="1">
            <a:off x="2376190" y="4055732"/>
            <a:ext cx="1669022" cy="1032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5DB44124-7B4A-4049-ADCC-A9E0FC0194DA}"/>
              </a:ext>
            </a:extLst>
          </p:cNvPr>
          <p:cNvCxnSpPr>
            <a:cxnSpLocks/>
          </p:cNvCxnSpPr>
          <p:nvPr/>
        </p:nvCxnSpPr>
        <p:spPr>
          <a:xfrm>
            <a:off x="3764281" y="5935068"/>
            <a:ext cx="2614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A82E45FA-1392-42D4-AEC9-0A446584EE43}"/>
              </a:ext>
            </a:extLst>
          </p:cNvPr>
          <p:cNvCxnSpPr>
            <a:cxnSpLocks/>
          </p:cNvCxnSpPr>
          <p:nvPr/>
        </p:nvCxnSpPr>
        <p:spPr>
          <a:xfrm>
            <a:off x="6134824" y="4249968"/>
            <a:ext cx="1796143" cy="1058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8A30515A-0A3C-44BB-84FF-D742FB6556C5}"/>
              </a:ext>
            </a:extLst>
          </p:cNvPr>
          <p:cNvCxnSpPr>
            <a:cxnSpLocks/>
          </p:cNvCxnSpPr>
          <p:nvPr/>
        </p:nvCxnSpPr>
        <p:spPr>
          <a:xfrm flipH="1" flipV="1">
            <a:off x="5742218" y="4334555"/>
            <a:ext cx="1801582" cy="1030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74EF8596-E79F-45E5-9097-7CB86F213F59}"/>
              </a:ext>
            </a:extLst>
          </p:cNvPr>
          <p:cNvCxnSpPr>
            <a:cxnSpLocks/>
          </p:cNvCxnSpPr>
          <p:nvPr/>
        </p:nvCxnSpPr>
        <p:spPr>
          <a:xfrm flipH="1">
            <a:off x="3764281" y="6294296"/>
            <a:ext cx="2614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2DD79EF6-74FC-48F0-99C9-278E2B86D600}"/>
              </a:ext>
            </a:extLst>
          </p:cNvPr>
          <p:cNvSpPr txBox="1"/>
          <p:nvPr/>
        </p:nvSpPr>
        <p:spPr>
          <a:xfrm>
            <a:off x="4373886" y="5396452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chảy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53D3E95-E710-4496-8A16-806C48200D7A}"/>
              </a:ext>
            </a:extLst>
          </p:cNvPr>
          <p:cNvSpPr txBox="1"/>
          <p:nvPr/>
        </p:nvSpPr>
        <p:spPr>
          <a:xfrm>
            <a:off x="4101649" y="5540487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8707472-5927-48F0-B6FB-9C782C4923C2}"/>
              </a:ext>
            </a:extLst>
          </p:cNvPr>
          <p:cNvSpPr txBox="1"/>
          <p:nvPr/>
        </p:nvSpPr>
        <p:spPr>
          <a:xfrm>
            <a:off x="4128774" y="6325943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3EAFACB-EFE8-45E8-AB49-2FF08D03A68B}"/>
              </a:ext>
            </a:extLst>
          </p:cNvPr>
          <p:cNvSpPr txBox="1"/>
          <p:nvPr/>
        </p:nvSpPr>
        <p:spPr>
          <a:xfrm rot="1708911">
            <a:off x="5475522" y="4845192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73310CB-A260-44B1-A679-6976BF74F351}"/>
              </a:ext>
            </a:extLst>
          </p:cNvPr>
          <p:cNvSpPr txBox="1"/>
          <p:nvPr/>
        </p:nvSpPr>
        <p:spPr>
          <a:xfrm rot="1835324">
            <a:off x="6115851" y="4356411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F2CB4C2-EBB3-46E4-8A27-130A70E29210}"/>
              </a:ext>
            </a:extLst>
          </p:cNvPr>
          <p:cNvSpPr txBox="1"/>
          <p:nvPr/>
        </p:nvSpPr>
        <p:spPr>
          <a:xfrm rot="19802941">
            <a:off x="2046644" y="4213193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D24EE9A-08D0-4962-BB97-42EF6DD37E57}"/>
              </a:ext>
            </a:extLst>
          </p:cNvPr>
          <p:cNvSpPr txBox="1"/>
          <p:nvPr/>
        </p:nvSpPr>
        <p:spPr>
          <a:xfrm rot="1891383">
            <a:off x="6338896" y="4283904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tụ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555B9E0-42D9-4307-AA7C-4E8133FB5061}"/>
              </a:ext>
            </a:extLst>
          </p:cNvPr>
          <p:cNvSpPr txBox="1"/>
          <p:nvPr/>
        </p:nvSpPr>
        <p:spPr>
          <a:xfrm rot="1732126">
            <a:off x="5829436" y="4962662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bay </a:t>
            </a:r>
            <a:r>
              <a:rPr lang="en-US" sz="2800" dirty="0" err="1">
                <a:solidFill>
                  <a:srgbClr val="FF0000"/>
                </a:solidFill>
              </a:rPr>
              <a:t>hơi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F586020-C0D9-4710-8131-6224B387E42E}"/>
              </a:ext>
            </a:extLst>
          </p:cNvPr>
          <p:cNvSpPr txBox="1"/>
          <p:nvPr/>
        </p:nvSpPr>
        <p:spPr>
          <a:xfrm rot="19780706">
            <a:off x="2043061" y="4072294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thăng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D836BE-FBE9-4186-A430-CDD2B1741D04}"/>
              </a:ext>
            </a:extLst>
          </p:cNvPr>
          <p:cNvSpPr txBox="1"/>
          <p:nvPr/>
        </p:nvSpPr>
        <p:spPr>
          <a:xfrm>
            <a:off x="4351529" y="6256803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6" grpId="0"/>
      <p:bldP spid="37" grpId="0"/>
      <p:bldP spid="38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97280"/>
            <a:ext cx="10485120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bài tập chủ đề 2 và 3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Về nhà tìm hiểu trước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oxygen,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oxygen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GV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1,4: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2,5: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3,6: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04" y="254737"/>
            <a:ext cx="7662672" cy="84254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4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3090672"/>
            <a:ext cx="7406640" cy="3767328"/>
          </a:xfrm>
          <a:prstGeom prst="rect">
            <a:avLst/>
          </a:prstGeom>
        </p:spPr>
      </p:pic>
      <p:sp>
        <p:nvSpPr>
          <p:cNvPr id="6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219456" y="935646"/>
            <a:ext cx="11171656" cy="132343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</a:t>
            </a:r>
            <a:endParaRPr lang="en-US" sz="40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VÀ SỰ CHUYỂN THỂ CỦA CHẤT</a:t>
            </a:r>
            <a:endParaRPr lang="vi-VN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072" y="0"/>
            <a:ext cx="10539984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GV chia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rạm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5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xoong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nồi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chảo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nhôm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inox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nhúng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nhựa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đun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238125" y="217268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NHIỆM VỤ HỌC TẬP THEO </a:t>
            </a:r>
            <a:r>
              <a:rPr lang="vi-VN" sz="2800" b="1" dirty="0" smtClean="0">
                <a:solidFill>
                  <a:srgbClr val="FF0000"/>
                </a:solidFill>
              </a:rPr>
              <a:t>TRẠM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1178003" y="956944"/>
            <a:ext cx="8057437" cy="109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di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8481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7C1088-B12B-4EFC-B88A-1AB7ED16D00C}"/>
              </a:ext>
            </a:extLst>
          </p:cNvPr>
          <p:cNvGrpSpPr/>
          <p:nvPr/>
        </p:nvGrpSpPr>
        <p:grpSpPr>
          <a:xfrm>
            <a:off x="2182159" y="2183188"/>
            <a:ext cx="2223790" cy="1298515"/>
            <a:chOff x="2362200" y="4281487"/>
            <a:chExt cx="1371599" cy="704850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85E3788A-C5F6-45DF-92EE-7189CF06371D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A0825B-00D9-441F-9652-04B455502B4F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28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9006A-3536-4E07-BBE0-583F2080EB3E}"/>
              </a:ext>
            </a:extLst>
          </p:cNvPr>
          <p:cNvGrpSpPr/>
          <p:nvPr/>
        </p:nvGrpSpPr>
        <p:grpSpPr>
          <a:xfrm>
            <a:off x="6109943" y="2183188"/>
            <a:ext cx="2177605" cy="1451534"/>
            <a:chOff x="2362200" y="4281487"/>
            <a:chExt cx="1371599" cy="704850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EEBF4E29-A014-4F76-BEBC-42B85C9DA9A7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F34C7-1503-4AA7-98CD-ACCEDC8F9CF9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224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381EDA-EC70-4854-AEFA-FF5976D83546}"/>
              </a:ext>
            </a:extLst>
          </p:cNvPr>
          <p:cNvGrpSpPr/>
          <p:nvPr/>
        </p:nvGrpSpPr>
        <p:grpSpPr>
          <a:xfrm>
            <a:off x="6193115" y="4796019"/>
            <a:ext cx="2177604" cy="1514692"/>
            <a:chOff x="2362200" y="4281487"/>
            <a:chExt cx="1371599" cy="704850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B70966D5-23BB-4EF5-A82A-48B26616B44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1FAE5D-EA82-4CA6-8CD5-BBC29CFDD9E8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243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FFEC8B-6DAE-4DDB-80C0-FDEB1D376E73}"/>
              </a:ext>
            </a:extLst>
          </p:cNvPr>
          <p:cNvGrpSpPr/>
          <p:nvPr/>
        </p:nvGrpSpPr>
        <p:grpSpPr>
          <a:xfrm>
            <a:off x="2367086" y="4796019"/>
            <a:ext cx="2434778" cy="1385371"/>
            <a:chOff x="2362200" y="4281487"/>
            <a:chExt cx="1371599" cy="704850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22A062-BAC5-4352-8FE8-7CC0C116025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9CCD0E-FB06-4D77-90D2-827DFCAC7C7B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29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6A6DB7EA-32D9-443F-A462-03D2F4788F89}"/>
              </a:ext>
            </a:extLst>
          </p:cNvPr>
          <p:cNvSpPr/>
          <p:nvPr/>
        </p:nvSpPr>
        <p:spPr>
          <a:xfrm>
            <a:off x="3614543" y="1896454"/>
            <a:ext cx="2728909" cy="689896"/>
          </a:xfrm>
          <a:prstGeom prst="curvedDown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id="{229A66D8-5FC9-45D7-81B8-4C8399C4709D}"/>
              </a:ext>
            </a:extLst>
          </p:cNvPr>
          <p:cNvSpPr/>
          <p:nvPr/>
        </p:nvSpPr>
        <p:spPr>
          <a:xfrm>
            <a:off x="7640991" y="2843565"/>
            <a:ext cx="646557" cy="2655332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id="{0CDD0853-2EC6-4634-99D3-E17F3FF61775}"/>
              </a:ext>
            </a:extLst>
          </p:cNvPr>
          <p:cNvSpPr/>
          <p:nvPr/>
        </p:nvSpPr>
        <p:spPr>
          <a:xfrm rot="5400000">
            <a:off x="4713922" y="4856704"/>
            <a:ext cx="712723" cy="2428232"/>
          </a:xfrm>
          <a:prstGeom prst="curvedLeftArrow">
            <a:avLst>
              <a:gd name="adj1" fmla="val 25000"/>
              <a:gd name="adj2" fmla="val 50000"/>
              <a:gd name="adj3" fmla="val 27321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23BB5E82-557B-4BAC-9294-B49663D8232E}"/>
              </a:ext>
            </a:extLst>
          </p:cNvPr>
          <p:cNvSpPr/>
          <p:nvPr/>
        </p:nvSpPr>
        <p:spPr>
          <a:xfrm rot="10800000">
            <a:off x="1560095" y="2805112"/>
            <a:ext cx="839220" cy="2563451"/>
          </a:xfrm>
          <a:prstGeom prst="curvedLef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 animBg="1"/>
      <p:bldP spid="23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472" y="1013905"/>
            <a:ext cx="8658225" cy="4870450"/>
          </a:xfrm>
        </p:spPr>
      </p:pic>
    </p:spTree>
    <p:extLst>
      <p:ext uri="{BB962C8B-B14F-4D97-AF65-F5344CB8AC3E}">
        <p14:creationId xmlns:p14="http://schemas.microsoft.com/office/powerpoint/2010/main" val="16095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311" y="1087057"/>
            <a:ext cx="7704201" cy="4870450"/>
          </a:xfrm>
        </p:spPr>
      </p:pic>
    </p:spTree>
    <p:extLst>
      <p:ext uri="{BB962C8B-B14F-4D97-AF65-F5344CB8AC3E}">
        <p14:creationId xmlns:p14="http://schemas.microsoft.com/office/powerpoint/2010/main" val="400251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855" y="1123633"/>
            <a:ext cx="7996809" cy="4870450"/>
          </a:xfrm>
        </p:spPr>
      </p:pic>
    </p:spTree>
    <p:extLst>
      <p:ext uri="{BB962C8B-B14F-4D97-AF65-F5344CB8AC3E}">
        <p14:creationId xmlns:p14="http://schemas.microsoft.com/office/powerpoint/2010/main" val="35444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E19293-E017-47E8-A355-D25C51A5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3868"/>
            <a:ext cx="203562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5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EACD50E-ADAE-49DB-B355-308E0D5F4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751" y="1087057"/>
            <a:ext cx="8069961" cy="4870450"/>
          </a:xfrm>
        </p:spPr>
      </p:pic>
    </p:spTree>
    <p:extLst>
      <p:ext uri="{BB962C8B-B14F-4D97-AF65-F5344CB8AC3E}">
        <p14:creationId xmlns:p14="http://schemas.microsoft.com/office/powerpoint/2010/main" val="6113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1435</TotalTime>
  <Words>765</Words>
  <Application>Microsoft Office PowerPoint</Application>
  <PresentationFormat>Widescreen</PresentationFormat>
  <Paragraphs>117</Paragraphs>
  <Slides>21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Lượt 1</vt:lpstr>
      <vt:lpstr>Lượt 2</vt:lpstr>
      <vt:lpstr>Lượt 3</vt:lpstr>
      <vt:lpstr>Lượt 4</vt:lpstr>
      <vt:lpstr>PowerPoint Presentation</vt:lpstr>
      <vt:lpstr>PHIẾU THU HOẠCH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Vòng tuần hoàn của nước</vt:lpstr>
      <vt:lpstr>VẬN DỤNG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Hoang Nam</cp:lastModifiedBy>
  <cp:revision>94</cp:revision>
  <dcterms:created xsi:type="dcterms:W3CDTF">2020-10-01T12:29:27Z</dcterms:created>
  <dcterms:modified xsi:type="dcterms:W3CDTF">2021-08-30T14:21:23Z</dcterms:modified>
</cp:coreProperties>
</file>