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73" r:id="rId4"/>
    <p:sldId id="286" r:id="rId5"/>
    <p:sldId id="266" r:id="rId6"/>
    <p:sldId id="3321" r:id="rId7"/>
    <p:sldId id="3320" r:id="rId8"/>
    <p:sldId id="3322" r:id="rId9"/>
    <p:sldId id="3323" r:id="rId10"/>
    <p:sldId id="3324" r:id="rId11"/>
    <p:sldId id="3325" r:id="rId12"/>
    <p:sldId id="3326" r:id="rId13"/>
    <p:sldId id="3327" r:id="rId14"/>
    <p:sldId id="3328" r:id="rId15"/>
    <p:sldId id="3329" r:id="rId16"/>
    <p:sldId id="3330" r:id="rId17"/>
    <p:sldId id="3331" r:id="rId18"/>
    <p:sldId id="3332" r:id="rId19"/>
    <p:sldId id="3333" r:id="rId20"/>
    <p:sldId id="3334" r:id="rId21"/>
    <p:sldId id="3335" r:id="rId22"/>
    <p:sldId id="3336" r:id="rId23"/>
    <p:sldId id="3337" r:id="rId24"/>
    <p:sldId id="3338" r:id="rId25"/>
    <p:sldId id="3339" r:id="rId26"/>
    <p:sldId id="3340" r:id="rId27"/>
    <p:sldId id="3341" r:id="rId28"/>
    <p:sldId id="3342" r:id="rId29"/>
    <p:sldId id="3344" r:id="rId30"/>
    <p:sldId id="3319" r:id="rId31"/>
    <p:sldId id="6223" r:id="rId32"/>
    <p:sldId id="280" r:id="rId33"/>
    <p:sldId id="281" r:id="rId34"/>
    <p:sldId id="272" r:id="rId35"/>
    <p:sldId id="283" r:id="rId36"/>
    <p:sldId id="509" r:id="rId37"/>
    <p:sldId id="510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477D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65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2C7699-F284-4B33-A085-476546CCFC98}" type="doc">
      <dgm:prSet loTypeId="urn:microsoft.com/office/officeart/2005/8/layout/cycle2" loCatId="cycle" qsTypeId="urn:microsoft.com/office/officeart/2005/8/quickstyle/3d7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187DFCB-F803-493D-BDEF-929AA098FFBB}">
      <dgm:prSet phldrT="[Text]"/>
      <dgm:spPr>
        <a:xfrm>
          <a:off x="4997648" y="551"/>
          <a:ext cx="2196702" cy="2196702"/>
        </a:xfrm>
        <a:prstGeom prst="ellipse">
          <a:avLst/>
        </a:prstGeom>
        <a:solidFill>
          <a:srgbClr val="FFC000">
            <a:hueOff val="0"/>
            <a:satOff val="0"/>
            <a:lumOff val="0"/>
            <a:alphaOff val="0"/>
          </a:srgb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gm:spPr>
      <dgm:t>
        <a:bodyPr/>
        <a:lstStyle/>
        <a:p>
          <a:pPr>
            <a:buNone/>
          </a:pPr>
          <a:r>
            <a:rPr lang="en-US" dirty="0" err="1">
              <a:solidFill>
                <a:schemeClr val="tx1"/>
              </a:solidFill>
              <a:effectLst/>
              <a:latin typeface="+mj-lt"/>
              <a:ea typeface="+mn-ea"/>
              <a:cs typeface="+mn-cs"/>
            </a:rPr>
            <a:t>Nguyên</a:t>
          </a:r>
          <a:r>
            <a:rPr lang="en-US" dirty="0">
              <a:solidFill>
                <a:schemeClr val="tx1"/>
              </a:solidFill>
              <a:effectLst/>
              <a:latin typeface="+mj-lt"/>
              <a:ea typeface="+mn-ea"/>
              <a:cs typeface="+mn-cs"/>
            </a:rPr>
            <a:t> </a:t>
          </a:r>
          <a:r>
            <a:rPr lang="en-US" dirty="0" err="1">
              <a:solidFill>
                <a:schemeClr val="tx1"/>
              </a:solidFill>
              <a:effectLst/>
              <a:latin typeface="+mj-lt"/>
              <a:ea typeface="+mn-ea"/>
              <a:cs typeface="+mn-cs"/>
            </a:rPr>
            <a:t>nhân</a:t>
          </a:r>
          <a:endParaRPr lang="en-US" dirty="0">
            <a:solidFill>
              <a:schemeClr val="tx1"/>
            </a:solidFill>
            <a:effectLst/>
            <a:latin typeface="+mj-lt"/>
            <a:ea typeface="+mn-ea"/>
            <a:cs typeface="+mn-cs"/>
          </a:endParaRPr>
        </a:p>
      </dgm:t>
    </dgm:pt>
    <dgm:pt modelId="{34A0B1CA-6CB3-4415-89DF-29C2D747C765}" type="parTrans" cxnId="{6C1978E0-4730-4820-9D80-9C64E4DD356F}">
      <dgm:prSet/>
      <dgm:spPr/>
      <dgm:t>
        <a:bodyPr/>
        <a:lstStyle/>
        <a:p>
          <a:endParaRPr lang="en-US">
            <a:solidFill>
              <a:schemeClr val="tx1"/>
            </a:solidFill>
            <a:effectLst/>
            <a:latin typeface="+mj-lt"/>
          </a:endParaRPr>
        </a:p>
      </dgm:t>
    </dgm:pt>
    <dgm:pt modelId="{C12DCF49-A1FE-4F8A-AF54-D2B71748E0CB}" type="sibTrans" cxnId="{6C1978E0-4730-4820-9D80-9C64E4DD356F}">
      <dgm:prSet/>
      <dgm:spPr>
        <a:xfrm rot="2700000">
          <a:off x="6958279" y="1881605"/>
          <a:ext cx="582232" cy="741387"/>
        </a:xfrm>
        <a:prstGeom prst="rightArrow">
          <a:avLst>
            <a:gd name="adj1" fmla="val 60000"/>
            <a:gd name="adj2" fmla="val 50000"/>
          </a:avLst>
        </a:prstGeom>
        <a:solidFill>
          <a:srgbClr val="FFC000">
            <a:hueOff val="0"/>
            <a:satOff val="0"/>
            <a:lumOff val="0"/>
            <a:alphaOff val="0"/>
          </a:srgbClr>
        </a:solidFill>
        <a:ln>
          <a:noFill/>
        </a:ln>
        <a:effectLst/>
        <a:sp3d z="-110000">
          <a:bevelT w="40600" h="20600" prst="relaxedInset"/>
        </a:sp3d>
      </dgm:spPr>
      <dgm:t>
        <a:bodyPr/>
        <a:lstStyle/>
        <a:p>
          <a:pPr>
            <a:buNone/>
          </a:pPr>
          <a:endParaRPr lang="en-US">
            <a:solidFill>
              <a:schemeClr val="tx1"/>
            </a:solidFill>
            <a:effectLst/>
            <a:latin typeface="+mj-lt"/>
            <a:ea typeface="+mn-ea"/>
            <a:cs typeface="+mn-cs"/>
          </a:endParaRPr>
        </a:p>
      </dgm:t>
    </dgm:pt>
    <dgm:pt modelId="{2BE56ED9-EF80-4DCB-8196-7094B1F1A603}">
      <dgm:prSet phldrT="[Text]"/>
      <dgm:spPr>
        <a:xfrm>
          <a:off x="7327745" y="2330648"/>
          <a:ext cx="2196702" cy="2196702"/>
        </a:xfrm>
        <a:prstGeom prst="ellipse">
          <a:avLst/>
        </a:prstGeom>
        <a:solidFill>
          <a:srgbClr val="FFC000">
            <a:hueOff val="3266964"/>
            <a:satOff val="-13592"/>
            <a:lumOff val="3203"/>
            <a:alphaOff val="0"/>
          </a:srgb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gm:spPr>
      <dgm:t>
        <a:bodyPr/>
        <a:lstStyle/>
        <a:p>
          <a:pPr>
            <a:buNone/>
          </a:pPr>
          <a:r>
            <a:rPr lang="en-US" dirty="0" err="1">
              <a:solidFill>
                <a:schemeClr val="tx1"/>
              </a:solidFill>
              <a:effectLst/>
              <a:latin typeface="+mj-lt"/>
              <a:ea typeface="+mn-ea"/>
              <a:cs typeface="+mn-cs"/>
            </a:rPr>
            <a:t>Hiện</a:t>
          </a:r>
          <a:r>
            <a:rPr lang="en-US" dirty="0">
              <a:solidFill>
                <a:schemeClr val="tx1"/>
              </a:solidFill>
              <a:effectLst/>
              <a:latin typeface="+mj-lt"/>
              <a:ea typeface="+mn-ea"/>
              <a:cs typeface="+mn-cs"/>
            </a:rPr>
            <a:t> </a:t>
          </a:r>
          <a:r>
            <a:rPr lang="en-US" dirty="0" err="1">
              <a:solidFill>
                <a:schemeClr val="tx1"/>
              </a:solidFill>
              <a:effectLst/>
              <a:latin typeface="+mj-lt"/>
              <a:ea typeface="+mn-ea"/>
              <a:cs typeface="+mn-cs"/>
            </a:rPr>
            <a:t>trạng</a:t>
          </a:r>
          <a:endParaRPr lang="en-US" dirty="0">
            <a:solidFill>
              <a:schemeClr val="tx1"/>
            </a:solidFill>
            <a:effectLst/>
            <a:latin typeface="+mj-lt"/>
            <a:ea typeface="+mn-ea"/>
            <a:cs typeface="+mn-cs"/>
          </a:endParaRPr>
        </a:p>
      </dgm:t>
    </dgm:pt>
    <dgm:pt modelId="{A5185A13-17AD-482A-B840-CA093535C75B}" type="parTrans" cxnId="{DA330869-CD92-4143-93A0-9EFF46CA358D}">
      <dgm:prSet/>
      <dgm:spPr/>
      <dgm:t>
        <a:bodyPr/>
        <a:lstStyle/>
        <a:p>
          <a:endParaRPr lang="en-US">
            <a:solidFill>
              <a:schemeClr val="tx1"/>
            </a:solidFill>
            <a:effectLst/>
            <a:latin typeface="+mj-lt"/>
          </a:endParaRPr>
        </a:p>
      </dgm:t>
    </dgm:pt>
    <dgm:pt modelId="{BBF562FA-0320-41CE-9515-681EC723AFCF}" type="sibTrans" cxnId="{DA330869-CD92-4143-93A0-9EFF46CA358D}">
      <dgm:prSet/>
      <dgm:spPr>
        <a:xfrm rot="8100000">
          <a:off x="6981583" y="4211703"/>
          <a:ext cx="582232" cy="741387"/>
        </a:xfrm>
        <a:prstGeom prst="rightArrow">
          <a:avLst>
            <a:gd name="adj1" fmla="val 60000"/>
            <a:gd name="adj2" fmla="val 50000"/>
          </a:avLst>
        </a:prstGeom>
        <a:solidFill>
          <a:srgbClr val="FFC000">
            <a:hueOff val="3266964"/>
            <a:satOff val="-13592"/>
            <a:lumOff val="3203"/>
            <a:alphaOff val="0"/>
          </a:srgbClr>
        </a:solidFill>
        <a:ln>
          <a:noFill/>
        </a:ln>
        <a:effectLst/>
        <a:sp3d z="-110000">
          <a:bevelT w="40600" h="20600" prst="relaxedInset"/>
        </a:sp3d>
      </dgm:spPr>
      <dgm:t>
        <a:bodyPr/>
        <a:lstStyle/>
        <a:p>
          <a:pPr>
            <a:buNone/>
          </a:pPr>
          <a:endParaRPr lang="en-US">
            <a:solidFill>
              <a:schemeClr val="tx1"/>
            </a:solidFill>
            <a:effectLst/>
            <a:latin typeface="+mj-lt"/>
            <a:ea typeface="+mn-ea"/>
            <a:cs typeface="+mn-cs"/>
          </a:endParaRPr>
        </a:p>
      </dgm:t>
    </dgm:pt>
    <dgm:pt modelId="{631BCCA1-DEF3-412F-AFD8-894D2C1A42AD}">
      <dgm:prSet phldrT="[Text]"/>
      <dgm:spPr>
        <a:xfrm>
          <a:off x="4997648" y="4660745"/>
          <a:ext cx="2196702" cy="2196702"/>
        </a:xfrm>
        <a:prstGeom prst="ellipse">
          <a:avLst/>
        </a:prstGeom>
        <a:solidFill>
          <a:srgbClr val="FFC000">
            <a:hueOff val="6533927"/>
            <a:satOff val="-27185"/>
            <a:lumOff val="6405"/>
            <a:alphaOff val="0"/>
          </a:srgb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gm:spPr>
      <dgm:t>
        <a:bodyPr/>
        <a:lstStyle/>
        <a:p>
          <a:pPr>
            <a:buNone/>
          </a:pPr>
          <a:r>
            <a:rPr lang="en-US" dirty="0" err="1">
              <a:solidFill>
                <a:schemeClr val="tx1"/>
              </a:solidFill>
              <a:effectLst/>
              <a:latin typeface="+mj-lt"/>
              <a:ea typeface="+mn-ea"/>
              <a:cs typeface="+mn-cs"/>
            </a:rPr>
            <a:t>Những</a:t>
          </a:r>
          <a:r>
            <a:rPr lang="en-US" dirty="0">
              <a:solidFill>
                <a:schemeClr val="tx1"/>
              </a:solidFill>
              <a:effectLst/>
              <a:latin typeface="+mj-lt"/>
              <a:ea typeface="+mn-ea"/>
              <a:cs typeface="+mn-cs"/>
            </a:rPr>
            <a:t> </a:t>
          </a:r>
          <a:r>
            <a:rPr lang="en-US" dirty="0" err="1">
              <a:solidFill>
                <a:schemeClr val="tx1"/>
              </a:solidFill>
              <a:effectLst/>
              <a:latin typeface="+mj-lt"/>
              <a:ea typeface="+mn-ea"/>
              <a:cs typeface="+mn-cs"/>
            </a:rPr>
            <a:t>tác</a:t>
          </a:r>
          <a:r>
            <a:rPr lang="en-US" dirty="0">
              <a:solidFill>
                <a:schemeClr val="tx1"/>
              </a:solidFill>
              <a:effectLst/>
              <a:latin typeface="+mj-lt"/>
              <a:ea typeface="+mn-ea"/>
              <a:cs typeface="+mn-cs"/>
            </a:rPr>
            <a:t> </a:t>
          </a:r>
          <a:r>
            <a:rPr lang="en-US" dirty="0" err="1">
              <a:solidFill>
                <a:schemeClr val="tx1"/>
              </a:solidFill>
              <a:effectLst/>
              <a:latin typeface="+mj-lt"/>
              <a:ea typeface="+mn-ea"/>
              <a:cs typeface="+mn-cs"/>
            </a:rPr>
            <a:t>động</a:t>
          </a:r>
          <a:endParaRPr lang="en-US" dirty="0">
            <a:solidFill>
              <a:schemeClr val="tx1"/>
            </a:solidFill>
            <a:effectLst/>
            <a:latin typeface="+mj-lt"/>
            <a:ea typeface="+mn-ea"/>
            <a:cs typeface="+mn-cs"/>
          </a:endParaRPr>
        </a:p>
      </dgm:t>
    </dgm:pt>
    <dgm:pt modelId="{8004EA56-65C2-493F-AAFC-9EB5E68C4858}" type="parTrans" cxnId="{AFADD7BE-8BE9-48CC-BE6D-E38E42005E99}">
      <dgm:prSet/>
      <dgm:spPr/>
      <dgm:t>
        <a:bodyPr/>
        <a:lstStyle/>
        <a:p>
          <a:endParaRPr lang="en-US">
            <a:solidFill>
              <a:schemeClr val="tx1"/>
            </a:solidFill>
            <a:effectLst/>
            <a:latin typeface="+mj-lt"/>
          </a:endParaRPr>
        </a:p>
      </dgm:t>
    </dgm:pt>
    <dgm:pt modelId="{D8C67141-67C3-45EB-9F6E-49D6B06472A8}" type="sibTrans" cxnId="{AFADD7BE-8BE9-48CC-BE6D-E38E42005E99}">
      <dgm:prSet/>
      <dgm:spPr>
        <a:xfrm rot="13500000">
          <a:off x="4651486" y="4235007"/>
          <a:ext cx="582232" cy="741387"/>
        </a:xfrm>
        <a:prstGeom prst="rightArrow">
          <a:avLst>
            <a:gd name="adj1" fmla="val 60000"/>
            <a:gd name="adj2" fmla="val 50000"/>
          </a:avLst>
        </a:prstGeom>
        <a:solidFill>
          <a:srgbClr val="FFC000">
            <a:hueOff val="6533927"/>
            <a:satOff val="-27185"/>
            <a:lumOff val="6405"/>
            <a:alphaOff val="0"/>
          </a:srgbClr>
        </a:solidFill>
        <a:ln>
          <a:noFill/>
        </a:ln>
        <a:effectLst/>
        <a:sp3d z="-110000">
          <a:bevelT w="40600" h="20600" prst="relaxedInset"/>
        </a:sp3d>
      </dgm:spPr>
      <dgm:t>
        <a:bodyPr/>
        <a:lstStyle/>
        <a:p>
          <a:pPr>
            <a:buNone/>
          </a:pPr>
          <a:endParaRPr lang="en-US">
            <a:solidFill>
              <a:schemeClr val="tx1"/>
            </a:solidFill>
            <a:effectLst/>
            <a:latin typeface="+mj-lt"/>
            <a:ea typeface="+mn-ea"/>
            <a:cs typeface="+mn-cs"/>
          </a:endParaRPr>
        </a:p>
      </dgm:t>
    </dgm:pt>
    <dgm:pt modelId="{BB8530D3-E8CE-4F46-BCC7-3D227614D046}">
      <dgm:prSet phldrT="[Text]"/>
      <dgm:spPr>
        <a:xfrm>
          <a:off x="2667550" y="2330648"/>
          <a:ext cx="2196702" cy="2196702"/>
        </a:xfrm>
        <a:prstGeom prst="ellipse">
          <a:avLst/>
        </a:prstGeom>
        <a:solidFill>
          <a:srgbClr val="FFC000">
            <a:hueOff val="9800891"/>
            <a:satOff val="-40777"/>
            <a:lumOff val="9608"/>
            <a:alphaOff val="0"/>
          </a:srgb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gm:spPr>
      <dgm:t>
        <a:bodyPr/>
        <a:lstStyle/>
        <a:p>
          <a:pPr>
            <a:buNone/>
          </a:pPr>
          <a:r>
            <a:rPr lang="en-US" dirty="0" err="1">
              <a:solidFill>
                <a:schemeClr val="tx1"/>
              </a:solidFill>
              <a:effectLst/>
              <a:latin typeface="+mj-lt"/>
              <a:ea typeface="+mn-ea"/>
              <a:cs typeface="+mn-cs"/>
            </a:rPr>
            <a:t>Giải</a:t>
          </a:r>
          <a:r>
            <a:rPr lang="en-US" dirty="0">
              <a:solidFill>
                <a:schemeClr val="tx1"/>
              </a:solidFill>
              <a:effectLst/>
              <a:latin typeface="+mj-lt"/>
              <a:ea typeface="+mn-ea"/>
              <a:cs typeface="+mn-cs"/>
            </a:rPr>
            <a:t> </a:t>
          </a:r>
          <a:r>
            <a:rPr lang="en-US" dirty="0" err="1">
              <a:solidFill>
                <a:schemeClr val="tx1"/>
              </a:solidFill>
              <a:effectLst/>
              <a:latin typeface="+mj-lt"/>
              <a:ea typeface="+mn-ea"/>
              <a:cs typeface="+mn-cs"/>
            </a:rPr>
            <a:t>pháp</a:t>
          </a:r>
          <a:endParaRPr lang="en-US" dirty="0">
            <a:solidFill>
              <a:schemeClr val="tx1"/>
            </a:solidFill>
            <a:effectLst/>
            <a:latin typeface="+mj-lt"/>
            <a:ea typeface="+mn-ea"/>
            <a:cs typeface="+mn-cs"/>
          </a:endParaRPr>
        </a:p>
      </dgm:t>
    </dgm:pt>
    <dgm:pt modelId="{488DE6FA-3B96-4DA2-B618-3A96BAF1D352}" type="parTrans" cxnId="{B2A4564D-6BF6-467F-968B-8844F35E332C}">
      <dgm:prSet/>
      <dgm:spPr/>
      <dgm:t>
        <a:bodyPr/>
        <a:lstStyle/>
        <a:p>
          <a:endParaRPr lang="en-US">
            <a:solidFill>
              <a:schemeClr val="tx1"/>
            </a:solidFill>
            <a:effectLst/>
            <a:latin typeface="+mj-lt"/>
          </a:endParaRPr>
        </a:p>
      </dgm:t>
    </dgm:pt>
    <dgm:pt modelId="{6C9F8492-89FC-41CD-91F2-DB962BE171B9}" type="sibTrans" cxnId="{B2A4564D-6BF6-467F-968B-8844F35E332C}">
      <dgm:prSet/>
      <dgm:spPr>
        <a:xfrm rot="18900000">
          <a:off x="4628182" y="1904909"/>
          <a:ext cx="582232" cy="741387"/>
        </a:xfrm>
        <a:prstGeom prst="rightArrow">
          <a:avLst>
            <a:gd name="adj1" fmla="val 60000"/>
            <a:gd name="adj2" fmla="val 50000"/>
          </a:avLst>
        </a:prstGeom>
        <a:solidFill>
          <a:srgbClr val="FFC000">
            <a:hueOff val="9800891"/>
            <a:satOff val="-40777"/>
            <a:lumOff val="9608"/>
            <a:alphaOff val="0"/>
          </a:srgbClr>
        </a:solidFill>
        <a:ln>
          <a:noFill/>
        </a:ln>
        <a:effectLst/>
        <a:sp3d z="-110000">
          <a:bevelT w="40600" h="20600" prst="relaxedInset"/>
        </a:sp3d>
      </dgm:spPr>
      <dgm:t>
        <a:bodyPr/>
        <a:lstStyle/>
        <a:p>
          <a:pPr>
            <a:buNone/>
          </a:pPr>
          <a:endParaRPr lang="en-US">
            <a:solidFill>
              <a:schemeClr val="tx1"/>
            </a:solidFill>
            <a:effectLst/>
            <a:latin typeface="+mj-lt"/>
            <a:ea typeface="+mn-ea"/>
            <a:cs typeface="+mn-cs"/>
          </a:endParaRPr>
        </a:p>
      </dgm:t>
    </dgm:pt>
    <dgm:pt modelId="{8D076FA4-4997-476D-998A-CF7FE10CCA9A}" type="pres">
      <dgm:prSet presAssocID="{272C7699-F284-4B33-A085-476546CCFC98}" presName="cycle" presStyleCnt="0">
        <dgm:presLayoutVars>
          <dgm:dir/>
          <dgm:resizeHandles val="exact"/>
        </dgm:presLayoutVars>
      </dgm:prSet>
      <dgm:spPr/>
    </dgm:pt>
    <dgm:pt modelId="{41DD6651-0DA9-47D2-BFCA-A11860355006}" type="pres">
      <dgm:prSet presAssocID="{6187DFCB-F803-493D-BDEF-929AA098FFBB}" presName="node" presStyleLbl="node1" presStyleIdx="0" presStyleCnt="4">
        <dgm:presLayoutVars>
          <dgm:bulletEnabled val="1"/>
        </dgm:presLayoutVars>
      </dgm:prSet>
      <dgm:spPr/>
    </dgm:pt>
    <dgm:pt modelId="{AD985794-20E5-4CEC-9C84-E8BEEC5BBA53}" type="pres">
      <dgm:prSet presAssocID="{C12DCF49-A1FE-4F8A-AF54-D2B71748E0CB}" presName="sibTrans" presStyleLbl="sibTrans2D1" presStyleIdx="0" presStyleCnt="4"/>
      <dgm:spPr/>
    </dgm:pt>
    <dgm:pt modelId="{36B6C7D5-F603-436C-964B-2D60DF40CD03}" type="pres">
      <dgm:prSet presAssocID="{C12DCF49-A1FE-4F8A-AF54-D2B71748E0CB}" presName="connectorText" presStyleLbl="sibTrans2D1" presStyleIdx="0" presStyleCnt="4"/>
      <dgm:spPr/>
    </dgm:pt>
    <dgm:pt modelId="{5B3CDEFA-A5A4-4EE0-85C4-C30EC6E40B50}" type="pres">
      <dgm:prSet presAssocID="{2BE56ED9-EF80-4DCB-8196-7094B1F1A603}" presName="node" presStyleLbl="node1" presStyleIdx="1" presStyleCnt="4">
        <dgm:presLayoutVars>
          <dgm:bulletEnabled val="1"/>
        </dgm:presLayoutVars>
      </dgm:prSet>
      <dgm:spPr/>
    </dgm:pt>
    <dgm:pt modelId="{24AA4759-7477-494E-9035-7CB3086BA2F7}" type="pres">
      <dgm:prSet presAssocID="{BBF562FA-0320-41CE-9515-681EC723AFCF}" presName="sibTrans" presStyleLbl="sibTrans2D1" presStyleIdx="1" presStyleCnt="4"/>
      <dgm:spPr/>
    </dgm:pt>
    <dgm:pt modelId="{F53E010F-BF96-4E73-9B6A-8FE56D23ED4E}" type="pres">
      <dgm:prSet presAssocID="{BBF562FA-0320-41CE-9515-681EC723AFCF}" presName="connectorText" presStyleLbl="sibTrans2D1" presStyleIdx="1" presStyleCnt="4"/>
      <dgm:spPr/>
    </dgm:pt>
    <dgm:pt modelId="{1A27450E-9CF0-452F-BB6C-F8641A3765B5}" type="pres">
      <dgm:prSet presAssocID="{631BCCA1-DEF3-412F-AFD8-894D2C1A42AD}" presName="node" presStyleLbl="node1" presStyleIdx="2" presStyleCnt="4">
        <dgm:presLayoutVars>
          <dgm:bulletEnabled val="1"/>
        </dgm:presLayoutVars>
      </dgm:prSet>
      <dgm:spPr/>
    </dgm:pt>
    <dgm:pt modelId="{68358195-256F-483E-BDBD-D94D84B25A0D}" type="pres">
      <dgm:prSet presAssocID="{D8C67141-67C3-45EB-9F6E-49D6B06472A8}" presName="sibTrans" presStyleLbl="sibTrans2D1" presStyleIdx="2" presStyleCnt="4"/>
      <dgm:spPr/>
    </dgm:pt>
    <dgm:pt modelId="{BAB2D6B8-FAE0-4E40-921D-B40BA67C34F8}" type="pres">
      <dgm:prSet presAssocID="{D8C67141-67C3-45EB-9F6E-49D6B06472A8}" presName="connectorText" presStyleLbl="sibTrans2D1" presStyleIdx="2" presStyleCnt="4"/>
      <dgm:spPr/>
    </dgm:pt>
    <dgm:pt modelId="{28DD705E-7458-4302-8EB2-CA098CABFB75}" type="pres">
      <dgm:prSet presAssocID="{BB8530D3-E8CE-4F46-BCC7-3D227614D046}" presName="node" presStyleLbl="node1" presStyleIdx="3" presStyleCnt="4">
        <dgm:presLayoutVars>
          <dgm:bulletEnabled val="1"/>
        </dgm:presLayoutVars>
      </dgm:prSet>
      <dgm:spPr/>
    </dgm:pt>
    <dgm:pt modelId="{2FA28D3B-B887-4BCE-8A73-4822453B2A86}" type="pres">
      <dgm:prSet presAssocID="{6C9F8492-89FC-41CD-91F2-DB962BE171B9}" presName="sibTrans" presStyleLbl="sibTrans2D1" presStyleIdx="3" presStyleCnt="4"/>
      <dgm:spPr/>
    </dgm:pt>
    <dgm:pt modelId="{45D8E581-F380-49BB-884B-260FC0917F4D}" type="pres">
      <dgm:prSet presAssocID="{6C9F8492-89FC-41CD-91F2-DB962BE171B9}" presName="connectorText" presStyleLbl="sibTrans2D1" presStyleIdx="3" presStyleCnt="4"/>
      <dgm:spPr/>
    </dgm:pt>
  </dgm:ptLst>
  <dgm:cxnLst>
    <dgm:cxn modelId="{3AAACB40-6FAB-4716-9AB4-FF2910BE807E}" type="presOf" srcId="{C12DCF49-A1FE-4F8A-AF54-D2B71748E0CB}" destId="{AD985794-20E5-4CEC-9C84-E8BEEC5BBA53}" srcOrd="0" destOrd="0" presId="urn:microsoft.com/office/officeart/2005/8/layout/cycle2"/>
    <dgm:cxn modelId="{0FA04B68-5E4D-49D0-8060-5A8646B8BB4B}" type="presOf" srcId="{6C9F8492-89FC-41CD-91F2-DB962BE171B9}" destId="{2FA28D3B-B887-4BCE-8A73-4822453B2A86}" srcOrd="0" destOrd="0" presId="urn:microsoft.com/office/officeart/2005/8/layout/cycle2"/>
    <dgm:cxn modelId="{DA330869-CD92-4143-93A0-9EFF46CA358D}" srcId="{272C7699-F284-4B33-A085-476546CCFC98}" destId="{2BE56ED9-EF80-4DCB-8196-7094B1F1A603}" srcOrd="1" destOrd="0" parTransId="{A5185A13-17AD-482A-B840-CA093535C75B}" sibTransId="{BBF562FA-0320-41CE-9515-681EC723AFCF}"/>
    <dgm:cxn modelId="{60558A49-B471-4FE9-BC52-0C4BB6F79548}" type="presOf" srcId="{BB8530D3-E8CE-4F46-BCC7-3D227614D046}" destId="{28DD705E-7458-4302-8EB2-CA098CABFB75}" srcOrd="0" destOrd="0" presId="urn:microsoft.com/office/officeart/2005/8/layout/cycle2"/>
    <dgm:cxn modelId="{758B9C49-1C81-47BD-86ED-77F6BF2DBF8F}" type="presOf" srcId="{C12DCF49-A1FE-4F8A-AF54-D2B71748E0CB}" destId="{36B6C7D5-F603-436C-964B-2D60DF40CD03}" srcOrd="1" destOrd="0" presId="urn:microsoft.com/office/officeart/2005/8/layout/cycle2"/>
    <dgm:cxn modelId="{B2A4564D-6BF6-467F-968B-8844F35E332C}" srcId="{272C7699-F284-4B33-A085-476546CCFC98}" destId="{BB8530D3-E8CE-4F46-BCC7-3D227614D046}" srcOrd="3" destOrd="0" parTransId="{488DE6FA-3B96-4DA2-B618-3A96BAF1D352}" sibTransId="{6C9F8492-89FC-41CD-91F2-DB962BE171B9}"/>
    <dgm:cxn modelId="{B6EE076F-C1D8-4E16-A7DE-491E7DF8DF0A}" type="presOf" srcId="{BBF562FA-0320-41CE-9515-681EC723AFCF}" destId="{24AA4759-7477-494E-9035-7CB3086BA2F7}" srcOrd="0" destOrd="0" presId="urn:microsoft.com/office/officeart/2005/8/layout/cycle2"/>
    <dgm:cxn modelId="{22A5B878-DB3B-4E9D-BFA4-EB0D207D6203}" type="presOf" srcId="{D8C67141-67C3-45EB-9F6E-49D6B06472A8}" destId="{68358195-256F-483E-BDBD-D94D84B25A0D}" srcOrd="0" destOrd="0" presId="urn:microsoft.com/office/officeart/2005/8/layout/cycle2"/>
    <dgm:cxn modelId="{92507281-CD0D-4F25-812C-5B6042586788}" type="presOf" srcId="{BBF562FA-0320-41CE-9515-681EC723AFCF}" destId="{F53E010F-BF96-4E73-9B6A-8FE56D23ED4E}" srcOrd="1" destOrd="0" presId="urn:microsoft.com/office/officeart/2005/8/layout/cycle2"/>
    <dgm:cxn modelId="{1273FC8A-91C4-4BF5-A4A7-641178CB4D21}" type="presOf" srcId="{6C9F8492-89FC-41CD-91F2-DB962BE171B9}" destId="{45D8E581-F380-49BB-884B-260FC0917F4D}" srcOrd="1" destOrd="0" presId="urn:microsoft.com/office/officeart/2005/8/layout/cycle2"/>
    <dgm:cxn modelId="{02BE9D93-3B56-43F8-A835-9503D09BAE71}" type="presOf" srcId="{2BE56ED9-EF80-4DCB-8196-7094B1F1A603}" destId="{5B3CDEFA-A5A4-4EE0-85C4-C30EC6E40B50}" srcOrd="0" destOrd="0" presId="urn:microsoft.com/office/officeart/2005/8/layout/cycle2"/>
    <dgm:cxn modelId="{64A703A6-573E-412B-B634-8DF46C19111A}" type="presOf" srcId="{631BCCA1-DEF3-412F-AFD8-894D2C1A42AD}" destId="{1A27450E-9CF0-452F-BB6C-F8641A3765B5}" srcOrd="0" destOrd="0" presId="urn:microsoft.com/office/officeart/2005/8/layout/cycle2"/>
    <dgm:cxn modelId="{328C18B2-A104-462A-BBBF-B51856F5271D}" type="presOf" srcId="{6187DFCB-F803-493D-BDEF-929AA098FFBB}" destId="{41DD6651-0DA9-47D2-BFCA-A11860355006}" srcOrd="0" destOrd="0" presId="urn:microsoft.com/office/officeart/2005/8/layout/cycle2"/>
    <dgm:cxn modelId="{94CC97BC-C263-4BD0-9455-EE79332D69AB}" type="presOf" srcId="{D8C67141-67C3-45EB-9F6E-49D6B06472A8}" destId="{BAB2D6B8-FAE0-4E40-921D-B40BA67C34F8}" srcOrd="1" destOrd="0" presId="urn:microsoft.com/office/officeart/2005/8/layout/cycle2"/>
    <dgm:cxn modelId="{AFADD7BE-8BE9-48CC-BE6D-E38E42005E99}" srcId="{272C7699-F284-4B33-A085-476546CCFC98}" destId="{631BCCA1-DEF3-412F-AFD8-894D2C1A42AD}" srcOrd="2" destOrd="0" parTransId="{8004EA56-65C2-493F-AAFC-9EB5E68C4858}" sibTransId="{D8C67141-67C3-45EB-9F6E-49D6B06472A8}"/>
    <dgm:cxn modelId="{B4BC7CD2-ECF9-44D6-9BDE-D8A6498B0F0B}" type="presOf" srcId="{272C7699-F284-4B33-A085-476546CCFC98}" destId="{8D076FA4-4997-476D-998A-CF7FE10CCA9A}" srcOrd="0" destOrd="0" presId="urn:microsoft.com/office/officeart/2005/8/layout/cycle2"/>
    <dgm:cxn modelId="{6C1978E0-4730-4820-9D80-9C64E4DD356F}" srcId="{272C7699-F284-4B33-A085-476546CCFC98}" destId="{6187DFCB-F803-493D-BDEF-929AA098FFBB}" srcOrd="0" destOrd="0" parTransId="{34A0B1CA-6CB3-4415-89DF-29C2D747C765}" sibTransId="{C12DCF49-A1FE-4F8A-AF54-D2B71748E0CB}"/>
    <dgm:cxn modelId="{0CB7DDF4-6C55-4F99-9263-01AEE556FD18}" type="presParOf" srcId="{8D076FA4-4997-476D-998A-CF7FE10CCA9A}" destId="{41DD6651-0DA9-47D2-BFCA-A11860355006}" srcOrd="0" destOrd="0" presId="urn:microsoft.com/office/officeart/2005/8/layout/cycle2"/>
    <dgm:cxn modelId="{79C617D8-347A-4C34-BD42-7E3C02C376DA}" type="presParOf" srcId="{8D076FA4-4997-476D-998A-CF7FE10CCA9A}" destId="{AD985794-20E5-4CEC-9C84-E8BEEC5BBA53}" srcOrd="1" destOrd="0" presId="urn:microsoft.com/office/officeart/2005/8/layout/cycle2"/>
    <dgm:cxn modelId="{6418A6E8-200A-40FD-90F2-A2CC411CAEF5}" type="presParOf" srcId="{AD985794-20E5-4CEC-9C84-E8BEEC5BBA53}" destId="{36B6C7D5-F603-436C-964B-2D60DF40CD03}" srcOrd="0" destOrd="0" presId="urn:microsoft.com/office/officeart/2005/8/layout/cycle2"/>
    <dgm:cxn modelId="{0F31CD3E-1B1F-4CF8-9F4F-7534EF06A98F}" type="presParOf" srcId="{8D076FA4-4997-476D-998A-CF7FE10CCA9A}" destId="{5B3CDEFA-A5A4-4EE0-85C4-C30EC6E40B50}" srcOrd="2" destOrd="0" presId="urn:microsoft.com/office/officeart/2005/8/layout/cycle2"/>
    <dgm:cxn modelId="{0B433358-C189-412C-84B8-925C33D257EF}" type="presParOf" srcId="{8D076FA4-4997-476D-998A-CF7FE10CCA9A}" destId="{24AA4759-7477-494E-9035-7CB3086BA2F7}" srcOrd="3" destOrd="0" presId="urn:microsoft.com/office/officeart/2005/8/layout/cycle2"/>
    <dgm:cxn modelId="{53BA8DC1-C941-48EE-83DB-6EFC04D10E18}" type="presParOf" srcId="{24AA4759-7477-494E-9035-7CB3086BA2F7}" destId="{F53E010F-BF96-4E73-9B6A-8FE56D23ED4E}" srcOrd="0" destOrd="0" presId="urn:microsoft.com/office/officeart/2005/8/layout/cycle2"/>
    <dgm:cxn modelId="{07AE1B8D-44DD-4D30-B2C1-95724AC6479F}" type="presParOf" srcId="{8D076FA4-4997-476D-998A-CF7FE10CCA9A}" destId="{1A27450E-9CF0-452F-BB6C-F8641A3765B5}" srcOrd="4" destOrd="0" presId="urn:microsoft.com/office/officeart/2005/8/layout/cycle2"/>
    <dgm:cxn modelId="{F4160025-E65D-4339-A320-6D98F6B99CD1}" type="presParOf" srcId="{8D076FA4-4997-476D-998A-CF7FE10CCA9A}" destId="{68358195-256F-483E-BDBD-D94D84B25A0D}" srcOrd="5" destOrd="0" presId="urn:microsoft.com/office/officeart/2005/8/layout/cycle2"/>
    <dgm:cxn modelId="{A8D1ECFE-5846-48CC-80A4-9E8025684F65}" type="presParOf" srcId="{68358195-256F-483E-BDBD-D94D84B25A0D}" destId="{BAB2D6B8-FAE0-4E40-921D-B40BA67C34F8}" srcOrd="0" destOrd="0" presId="urn:microsoft.com/office/officeart/2005/8/layout/cycle2"/>
    <dgm:cxn modelId="{FCB22B6B-53A4-4D22-ADB7-5383CA19E9B1}" type="presParOf" srcId="{8D076FA4-4997-476D-998A-CF7FE10CCA9A}" destId="{28DD705E-7458-4302-8EB2-CA098CABFB75}" srcOrd="6" destOrd="0" presId="urn:microsoft.com/office/officeart/2005/8/layout/cycle2"/>
    <dgm:cxn modelId="{20A23B20-368D-48B6-9F06-49EC96087180}" type="presParOf" srcId="{8D076FA4-4997-476D-998A-CF7FE10CCA9A}" destId="{2FA28D3B-B887-4BCE-8A73-4822453B2A86}" srcOrd="7" destOrd="0" presId="urn:microsoft.com/office/officeart/2005/8/layout/cycle2"/>
    <dgm:cxn modelId="{CA6D7A87-E093-4E23-8431-39DCAEDD3EF2}" type="presParOf" srcId="{2FA28D3B-B887-4BCE-8A73-4822453B2A86}" destId="{45D8E581-F380-49BB-884B-260FC0917F4D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DD6651-0DA9-47D2-BFCA-A11860355006}">
      <dsp:nvSpPr>
        <dsp:cNvPr id="0" name=""/>
        <dsp:cNvSpPr/>
      </dsp:nvSpPr>
      <dsp:spPr>
        <a:xfrm>
          <a:off x="2387517" y="1664"/>
          <a:ext cx="1587536" cy="1587536"/>
        </a:xfrm>
        <a:prstGeom prst="ellipse">
          <a:avLst/>
        </a:prstGeom>
        <a:solidFill>
          <a:srgbClr val="FFC000">
            <a:hueOff val="0"/>
            <a:satOff val="0"/>
            <a:lumOff val="0"/>
            <a:alphaOff val="0"/>
          </a:srgb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>
              <a:solidFill>
                <a:schemeClr val="tx1"/>
              </a:solidFill>
              <a:effectLst/>
              <a:latin typeface="+mj-lt"/>
              <a:ea typeface="+mn-ea"/>
              <a:cs typeface="+mn-cs"/>
            </a:rPr>
            <a:t>Nguyên</a:t>
          </a:r>
          <a:r>
            <a:rPr lang="en-US" sz="2500" kern="1200" dirty="0">
              <a:solidFill>
                <a:schemeClr val="tx1"/>
              </a:solidFill>
              <a:effectLst/>
              <a:latin typeface="+mj-lt"/>
              <a:ea typeface="+mn-ea"/>
              <a:cs typeface="+mn-cs"/>
            </a:rPr>
            <a:t> </a:t>
          </a:r>
          <a:r>
            <a:rPr lang="en-US" sz="2500" kern="1200" dirty="0" err="1">
              <a:solidFill>
                <a:schemeClr val="tx1"/>
              </a:solidFill>
              <a:effectLst/>
              <a:latin typeface="+mj-lt"/>
              <a:ea typeface="+mn-ea"/>
              <a:cs typeface="+mn-cs"/>
            </a:rPr>
            <a:t>nhân</a:t>
          </a:r>
          <a:endParaRPr lang="en-US" sz="2500" kern="1200" dirty="0">
            <a:solidFill>
              <a:schemeClr val="tx1"/>
            </a:solidFill>
            <a:effectLst/>
            <a:latin typeface="+mj-lt"/>
            <a:ea typeface="+mn-ea"/>
            <a:cs typeface="+mn-cs"/>
          </a:endParaRPr>
        </a:p>
      </dsp:txBody>
      <dsp:txXfrm>
        <a:off x="2620006" y="234153"/>
        <a:ext cx="1122558" cy="1122558"/>
      </dsp:txXfrm>
    </dsp:sp>
    <dsp:sp modelId="{AD985794-20E5-4CEC-9C84-E8BEEC5BBA53}">
      <dsp:nvSpPr>
        <dsp:cNvPr id="0" name=""/>
        <dsp:cNvSpPr/>
      </dsp:nvSpPr>
      <dsp:spPr>
        <a:xfrm rot="2700000">
          <a:off x="3804614" y="1361818"/>
          <a:ext cx="421908" cy="535793"/>
        </a:xfrm>
        <a:prstGeom prst="rightArrow">
          <a:avLst>
            <a:gd name="adj1" fmla="val 60000"/>
            <a:gd name="adj2" fmla="val 50000"/>
          </a:avLst>
        </a:prstGeom>
        <a:solidFill>
          <a:srgbClr val="FFC000">
            <a:hueOff val="0"/>
            <a:satOff val="0"/>
            <a:lumOff val="0"/>
            <a:alphaOff val="0"/>
          </a:srgbClr>
        </a:solidFill>
        <a:ln>
          <a:noFill/>
        </a:ln>
        <a:effectLst/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>
            <a:solidFill>
              <a:schemeClr val="tx1"/>
            </a:solidFill>
            <a:effectLst/>
            <a:latin typeface="+mj-lt"/>
            <a:ea typeface="+mn-ea"/>
            <a:cs typeface="+mn-cs"/>
          </a:endParaRPr>
        </a:p>
      </dsp:txBody>
      <dsp:txXfrm>
        <a:off x="3823150" y="1424227"/>
        <a:ext cx="295336" cy="321475"/>
      </dsp:txXfrm>
    </dsp:sp>
    <dsp:sp modelId="{5B3CDEFA-A5A4-4EE0-85C4-C30EC6E40B50}">
      <dsp:nvSpPr>
        <dsp:cNvPr id="0" name=""/>
        <dsp:cNvSpPr/>
      </dsp:nvSpPr>
      <dsp:spPr>
        <a:xfrm>
          <a:off x="4072969" y="1687116"/>
          <a:ext cx="1587536" cy="1587536"/>
        </a:xfrm>
        <a:prstGeom prst="ellipse">
          <a:avLst/>
        </a:prstGeom>
        <a:solidFill>
          <a:srgbClr val="FFC000">
            <a:hueOff val="3266964"/>
            <a:satOff val="-13592"/>
            <a:lumOff val="3203"/>
            <a:alphaOff val="0"/>
          </a:srgb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>
              <a:solidFill>
                <a:schemeClr val="tx1"/>
              </a:solidFill>
              <a:effectLst/>
              <a:latin typeface="+mj-lt"/>
              <a:ea typeface="+mn-ea"/>
              <a:cs typeface="+mn-cs"/>
            </a:rPr>
            <a:t>Hiện</a:t>
          </a:r>
          <a:r>
            <a:rPr lang="en-US" sz="2500" kern="1200" dirty="0">
              <a:solidFill>
                <a:schemeClr val="tx1"/>
              </a:solidFill>
              <a:effectLst/>
              <a:latin typeface="+mj-lt"/>
              <a:ea typeface="+mn-ea"/>
              <a:cs typeface="+mn-cs"/>
            </a:rPr>
            <a:t> </a:t>
          </a:r>
          <a:r>
            <a:rPr lang="en-US" sz="2500" kern="1200" dirty="0" err="1">
              <a:solidFill>
                <a:schemeClr val="tx1"/>
              </a:solidFill>
              <a:effectLst/>
              <a:latin typeface="+mj-lt"/>
              <a:ea typeface="+mn-ea"/>
              <a:cs typeface="+mn-cs"/>
            </a:rPr>
            <a:t>trạng</a:t>
          </a:r>
          <a:endParaRPr lang="en-US" sz="2500" kern="1200" dirty="0">
            <a:solidFill>
              <a:schemeClr val="tx1"/>
            </a:solidFill>
            <a:effectLst/>
            <a:latin typeface="+mj-lt"/>
            <a:ea typeface="+mn-ea"/>
            <a:cs typeface="+mn-cs"/>
          </a:endParaRPr>
        </a:p>
      </dsp:txBody>
      <dsp:txXfrm>
        <a:off x="4305458" y="1919605"/>
        <a:ext cx="1122558" cy="1122558"/>
      </dsp:txXfrm>
    </dsp:sp>
    <dsp:sp modelId="{24AA4759-7477-494E-9035-7CB3086BA2F7}">
      <dsp:nvSpPr>
        <dsp:cNvPr id="0" name=""/>
        <dsp:cNvSpPr/>
      </dsp:nvSpPr>
      <dsp:spPr>
        <a:xfrm rot="8100000">
          <a:off x="3821500" y="3047270"/>
          <a:ext cx="421908" cy="535793"/>
        </a:xfrm>
        <a:prstGeom prst="rightArrow">
          <a:avLst>
            <a:gd name="adj1" fmla="val 60000"/>
            <a:gd name="adj2" fmla="val 50000"/>
          </a:avLst>
        </a:prstGeom>
        <a:solidFill>
          <a:srgbClr val="FFC000">
            <a:hueOff val="3266964"/>
            <a:satOff val="-13592"/>
            <a:lumOff val="3203"/>
            <a:alphaOff val="0"/>
          </a:srgbClr>
        </a:solidFill>
        <a:ln>
          <a:noFill/>
        </a:ln>
        <a:effectLst/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>
            <a:solidFill>
              <a:schemeClr val="tx1"/>
            </a:solidFill>
            <a:effectLst/>
            <a:latin typeface="+mj-lt"/>
            <a:ea typeface="+mn-ea"/>
            <a:cs typeface="+mn-cs"/>
          </a:endParaRPr>
        </a:p>
      </dsp:txBody>
      <dsp:txXfrm rot="10800000">
        <a:off x="3929536" y="3109679"/>
        <a:ext cx="295336" cy="321475"/>
      </dsp:txXfrm>
    </dsp:sp>
    <dsp:sp modelId="{1A27450E-9CF0-452F-BB6C-F8641A3765B5}">
      <dsp:nvSpPr>
        <dsp:cNvPr id="0" name=""/>
        <dsp:cNvSpPr/>
      </dsp:nvSpPr>
      <dsp:spPr>
        <a:xfrm>
          <a:off x="2387517" y="3372568"/>
          <a:ext cx="1587536" cy="1587536"/>
        </a:xfrm>
        <a:prstGeom prst="ellipse">
          <a:avLst/>
        </a:prstGeom>
        <a:solidFill>
          <a:srgbClr val="FFC000">
            <a:hueOff val="6533927"/>
            <a:satOff val="-27185"/>
            <a:lumOff val="6405"/>
            <a:alphaOff val="0"/>
          </a:srgb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>
              <a:solidFill>
                <a:schemeClr val="tx1"/>
              </a:solidFill>
              <a:effectLst/>
              <a:latin typeface="+mj-lt"/>
              <a:ea typeface="+mn-ea"/>
              <a:cs typeface="+mn-cs"/>
            </a:rPr>
            <a:t>Những</a:t>
          </a:r>
          <a:r>
            <a:rPr lang="en-US" sz="2500" kern="1200" dirty="0">
              <a:solidFill>
                <a:schemeClr val="tx1"/>
              </a:solidFill>
              <a:effectLst/>
              <a:latin typeface="+mj-lt"/>
              <a:ea typeface="+mn-ea"/>
              <a:cs typeface="+mn-cs"/>
            </a:rPr>
            <a:t> </a:t>
          </a:r>
          <a:r>
            <a:rPr lang="en-US" sz="2500" kern="1200" dirty="0" err="1">
              <a:solidFill>
                <a:schemeClr val="tx1"/>
              </a:solidFill>
              <a:effectLst/>
              <a:latin typeface="+mj-lt"/>
              <a:ea typeface="+mn-ea"/>
              <a:cs typeface="+mn-cs"/>
            </a:rPr>
            <a:t>tác</a:t>
          </a:r>
          <a:r>
            <a:rPr lang="en-US" sz="2500" kern="1200" dirty="0">
              <a:solidFill>
                <a:schemeClr val="tx1"/>
              </a:solidFill>
              <a:effectLst/>
              <a:latin typeface="+mj-lt"/>
              <a:ea typeface="+mn-ea"/>
              <a:cs typeface="+mn-cs"/>
            </a:rPr>
            <a:t> </a:t>
          </a:r>
          <a:r>
            <a:rPr lang="en-US" sz="2500" kern="1200" dirty="0" err="1">
              <a:solidFill>
                <a:schemeClr val="tx1"/>
              </a:solidFill>
              <a:effectLst/>
              <a:latin typeface="+mj-lt"/>
              <a:ea typeface="+mn-ea"/>
              <a:cs typeface="+mn-cs"/>
            </a:rPr>
            <a:t>động</a:t>
          </a:r>
          <a:endParaRPr lang="en-US" sz="2500" kern="1200" dirty="0">
            <a:solidFill>
              <a:schemeClr val="tx1"/>
            </a:solidFill>
            <a:effectLst/>
            <a:latin typeface="+mj-lt"/>
            <a:ea typeface="+mn-ea"/>
            <a:cs typeface="+mn-cs"/>
          </a:endParaRPr>
        </a:p>
      </dsp:txBody>
      <dsp:txXfrm>
        <a:off x="2620006" y="3605057"/>
        <a:ext cx="1122558" cy="1122558"/>
      </dsp:txXfrm>
    </dsp:sp>
    <dsp:sp modelId="{68358195-256F-483E-BDBD-D94D84B25A0D}">
      <dsp:nvSpPr>
        <dsp:cNvPr id="0" name=""/>
        <dsp:cNvSpPr/>
      </dsp:nvSpPr>
      <dsp:spPr>
        <a:xfrm rot="13500000">
          <a:off x="2136048" y="3064157"/>
          <a:ext cx="421908" cy="535793"/>
        </a:xfrm>
        <a:prstGeom prst="rightArrow">
          <a:avLst>
            <a:gd name="adj1" fmla="val 60000"/>
            <a:gd name="adj2" fmla="val 50000"/>
          </a:avLst>
        </a:prstGeom>
        <a:solidFill>
          <a:srgbClr val="FFC000">
            <a:hueOff val="6533927"/>
            <a:satOff val="-27185"/>
            <a:lumOff val="6405"/>
            <a:alphaOff val="0"/>
          </a:srgbClr>
        </a:solidFill>
        <a:ln>
          <a:noFill/>
        </a:ln>
        <a:effectLst/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>
            <a:solidFill>
              <a:schemeClr val="tx1"/>
            </a:solidFill>
            <a:effectLst/>
            <a:latin typeface="+mj-lt"/>
            <a:ea typeface="+mn-ea"/>
            <a:cs typeface="+mn-cs"/>
          </a:endParaRPr>
        </a:p>
      </dsp:txBody>
      <dsp:txXfrm rot="10800000">
        <a:off x="2244084" y="3216066"/>
        <a:ext cx="295336" cy="321475"/>
      </dsp:txXfrm>
    </dsp:sp>
    <dsp:sp modelId="{28DD705E-7458-4302-8EB2-CA098CABFB75}">
      <dsp:nvSpPr>
        <dsp:cNvPr id="0" name=""/>
        <dsp:cNvSpPr/>
      </dsp:nvSpPr>
      <dsp:spPr>
        <a:xfrm>
          <a:off x="702065" y="1687116"/>
          <a:ext cx="1587536" cy="1587536"/>
        </a:xfrm>
        <a:prstGeom prst="ellipse">
          <a:avLst/>
        </a:prstGeom>
        <a:solidFill>
          <a:srgbClr val="FFC000">
            <a:hueOff val="9800891"/>
            <a:satOff val="-40777"/>
            <a:lumOff val="9608"/>
            <a:alphaOff val="0"/>
          </a:srgb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>
              <a:solidFill>
                <a:schemeClr val="tx1"/>
              </a:solidFill>
              <a:effectLst/>
              <a:latin typeface="+mj-lt"/>
              <a:ea typeface="+mn-ea"/>
              <a:cs typeface="+mn-cs"/>
            </a:rPr>
            <a:t>Giải</a:t>
          </a:r>
          <a:r>
            <a:rPr lang="en-US" sz="2500" kern="1200" dirty="0">
              <a:solidFill>
                <a:schemeClr val="tx1"/>
              </a:solidFill>
              <a:effectLst/>
              <a:latin typeface="+mj-lt"/>
              <a:ea typeface="+mn-ea"/>
              <a:cs typeface="+mn-cs"/>
            </a:rPr>
            <a:t> </a:t>
          </a:r>
          <a:r>
            <a:rPr lang="en-US" sz="2500" kern="1200" dirty="0" err="1">
              <a:solidFill>
                <a:schemeClr val="tx1"/>
              </a:solidFill>
              <a:effectLst/>
              <a:latin typeface="+mj-lt"/>
              <a:ea typeface="+mn-ea"/>
              <a:cs typeface="+mn-cs"/>
            </a:rPr>
            <a:t>pháp</a:t>
          </a:r>
          <a:endParaRPr lang="en-US" sz="2500" kern="1200" dirty="0">
            <a:solidFill>
              <a:schemeClr val="tx1"/>
            </a:solidFill>
            <a:effectLst/>
            <a:latin typeface="+mj-lt"/>
            <a:ea typeface="+mn-ea"/>
            <a:cs typeface="+mn-cs"/>
          </a:endParaRPr>
        </a:p>
      </dsp:txBody>
      <dsp:txXfrm>
        <a:off x="934554" y="1919605"/>
        <a:ext cx="1122558" cy="1122558"/>
      </dsp:txXfrm>
    </dsp:sp>
    <dsp:sp modelId="{2FA28D3B-B887-4BCE-8A73-4822453B2A86}">
      <dsp:nvSpPr>
        <dsp:cNvPr id="0" name=""/>
        <dsp:cNvSpPr/>
      </dsp:nvSpPr>
      <dsp:spPr>
        <a:xfrm rot="18900000">
          <a:off x="2119161" y="1378705"/>
          <a:ext cx="421908" cy="535793"/>
        </a:xfrm>
        <a:prstGeom prst="rightArrow">
          <a:avLst>
            <a:gd name="adj1" fmla="val 60000"/>
            <a:gd name="adj2" fmla="val 50000"/>
          </a:avLst>
        </a:prstGeom>
        <a:solidFill>
          <a:srgbClr val="FFC000">
            <a:hueOff val="9800891"/>
            <a:satOff val="-40777"/>
            <a:lumOff val="9608"/>
            <a:alphaOff val="0"/>
          </a:srgbClr>
        </a:solidFill>
        <a:ln>
          <a:noFill/>
        </a:ln>
        <a:effectLst/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>
            <a:solidFill>
              <a:schemeClr val="tx1"/>
            </a:solidFill>
            <a:effectLst/>
            <a:latin typeface="+mj-lt"/>
            <a:ea typeface="+mn-ea"/>
            <a:cs typeface="+mn-cs"/>
          </a:endParaRPr>
        </a:p>
      </dsp:txBody>
      <dsp:txXfrm>
        <a:off x="2137697" y="1530614"/>
        <a:ext cx="295336" cy="3214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464FBC-8366-4BDB-A9D9-DA7D10E75992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5832ED-3D15-4974-9A6A-ECB1367C0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536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Châu</a:t>
            </a:r>
            <a:r>
              <a:rPr lang="en-US" dirty="0"/>
              <a:t> Á </a:t>
            </a:r>
            <a:r>
              <a:rPr lang="en-US" dirty="0" err="1"/>
              <a:t>là</a:t>
            </a:r>
            <a:r>
              <a:rPr lang="en-US" dirty="0"/>
              <a:t> n</a:t>
            </a:r>
            <a:r>
              <a:rPr lang="vi-VN" dirty="0"/>
              <a:t>ơ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minh</a:t>
            </a:r>
            <a:r>
              <a:rPr lang="en-US" dirty="0"/>
              <a:t> </a:t>
            </a:r>
            <a:r>
              <a:rPr lang="en-US" dirty="0" err="1"/>
              <a:t>cổ</a:t>
            </a:r>
            <a:r>
              <a:rPr lang="en-US" dirty="0"/>
              <a:t> </a:t>
            </a:r>
            <a:r>
              <a:rPr lang="en-US" dirty="0" err="1"/>
              <a:t>đại</a:t>
            </a:r>
            <a:r>
              <a:rPr lang="en-US" dirty="0"/>
              <a:t> x</a:t>
            </a:r>
            <a:r>
              <a:rPr lang="vi-VN" dirty="0"/>
              <a:t>ư</a:t>
            </a:r>
            <a:r>
              <a:rPr lang="en-US" dirty="0"/>
              <a:t>a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hàng</a:t>
            </a:r>
            <a:r>
              <a:rPr lang="en-US" dirty="0"/>
              <a:t> </a:t>
            </a:r>
            <a:r>
              <a:rPr lang="en-US" dirty="0" err="1"/>
              <a:t>nổi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nh</a:t>
            </a:r>
            <a:r>
              <a:rPr lang="vi-VN" dirty="0"/>
              <a:t>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 </a:t>
            </a:r>
            <a:r>
              <a:rPr lang="en-US" dirty="0" err="1"/>
              <a:t>Ngày</a:t>
            </a:r>
            <a:r>
              <a:rPr lang="en-US" dirty="0"/>
              <a:t> nay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triển</a:t>
            </a:r>
            <a:r>
              <a:rPr lang="en-US" dirty="0"/>
              <a:t> </a:t>
            </a:r>
            <a:r>
              <a:rPr lang="en-US" dirty="0" err="1"/>
              <a:t>kinh</a:t>
            </a:r>
            <a:r>
              <a:rPr lang="en-US" dirty="0"/>
              <a:t> </a:t>
            </a:r>
            <a:r>
              <a:rPr lang="en-US" dirty="0" err="1"/>
              <a:t>tế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quốc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ra </a:t>
            </a:r>
            <a:r>
              <a:rPr lang="en-US" dirty="0" err="1"/>
              <a:t>sao</a:t>
            </a:r>
            <a:r>
              <a:rPr lang="en-US" dirty="0"/>
              <a:t>? </a:t>
            </a:r>
            <a:r>
              <a:rPr lang="en-US" dirty="0" err="1"/>
              <a:t>Nguyên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khiến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quốc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nghèo</a:t>
            </a:r>
            <a:r>
              <a:rPr lang="en-US" dirty="0"/>
              <a:t> </a:t>
            </a:r>
            <a:r>
              <a:rPr lang="en-US" dirty="0" err="1"/>
              <a:t>chiếm</a:t>
            </a:r>
            <a:r>
              <a:rPr lang="en-US" dirty="0"/>
              <a:t> </a:t>
            </a:r>
            <a:r>
              <a:rPr lang="en-US" dirty="0" err="1"/>
              <a:t>tỉ</a:t>
            </a:r>
            <a:r>
              <a:rPr lang="en-US" dirty="0"/>
              <a:t> </a:t>
            </a:r>
            <a:r>
              <a:rPr lang="en-US" dirty="0" err="1"/>
              <a:t>lệ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cao</a:t>
            </a:r>
            <a:r>
              <a:rPr lang="en-US" dirty="0"/>
              <a:t>?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5832ED-3D15-4974-9A6A-ECB1367C083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029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5832ED-3D15-4974-9A6A-ECB1367C083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599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89A12-CFDC-4BA7-B24C-ADE30BA1B34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673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C979D35-D9B5-42DB-B870-D6B5487BA97D}" type="slidenum">
              <a:rPr lang="en-US" altLang="en-US"/>
              <a:pPr/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3554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4CA4B-B744-4B05-8EA1-7C117C664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026AD8-164A-450C-8F52-052F8EC0AC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6EA779-02DB-46B9-A79F-D89AAB945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A793-3F8C-407A-8329-9ED82E338BE9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06F7C9-F244-4993-B4F5-E0825573C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EFC14-04B2-4BB7-8883-DBAEC0914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B1C3F-6C18-440E-B283-D7F35DB69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368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29AB-6FC7-4DCF-B173-FFE65E5BE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62BEF2-ABDA-41BE-8985-1CEE0D71FF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D8AF25-6591-492C-986E-999ADB8FF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A793-3F8C-407A-8329-9ED82E338BE9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589DCA-9F03-4B09-9CB5-C97FDCE4E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999093-C38C-41E8-97AE-C1036E36C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B1C3F-6C18-440E-B283-D7F35DB69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171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77A6FD-24B6-4DEA-9BB6-B1380D43A0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569513-EA9E-4BD0-8931-13C167EC89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6FAC6C-796C-4910-A910-950EA9B3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A793-3F8C-407A-8329-9ED82E338BE9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E2ACD2-3DFB-4C8B-ACD1-2DB707A9C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FE0136-9CB0-48BF-934C-F7DFE988E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B1C3F-6C18-440E-B283-D7F35DB69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0311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165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F8482-E6BD-41B5-BB00-2B91AE011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D0EFC-8843-46A7-87DD-8A94A77984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A08875-36C9-4D57-B8B3-E9219FAA1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A793-3F8C-407A-8329-9ED82E338BE9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D68991-9785-4AA4-991E-141CBA3F9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D3D08-70BB-4165-83A5-8F14D4F03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B1C3F-6C18-440E-B283-D7F35DB69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174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BBAA8-2A31-4BCE-9410-3692B9BD7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F6B5A4-EDC3-4051-A898-7F3ACC4A86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5896C-4579-49AF-AD4B-0F4DA6DDA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A793-3F8C-407A-8329-9ED82E338BE9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B66813-7930-41D8-95B7-395FA2950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C3AEF7-55FD-48F7-B37C-A94AB115C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B1C3F-6C18-440E-B283-D7F35DB69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168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477BB-57D4-4653-96E5-820D5407E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AD255F-DFBF-4045-B7AC-81F7429B0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0489BE-3AFF-4AFB-AEB9-D2F336FEBB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F12394-FE77-4764-8ADA-E756D9A56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A793-3F8C-407A-8329-9ED82E338BE9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09C581-8696-4FA0-8CFD-92D7A1E98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130DDA-5C72-471C-A84C-D82DDD88A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B1C3F-6C18-440E-B283-D7F35DB69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484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7E0BB-D626-4C35-A7B1-84D3D2E99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365A26-0E4F-462D-AF35-55A17741B9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6FF6B3-8F71-4363-AF1A-35F46F5308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602AB3-B8F8-4464-AF71-1882F3F381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DD74AA-8302-494A-85C2-CDF30945C9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4942C5-FB20-4D4D-89B5-2131E83FE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A793-3F8C-407A-8329-9ED82E338BE9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DC214B-49B0-42E7-A238-CB097D5AF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6C5634-0AB8-4772-BF94-ECC4E407A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B1C3F-6C18-440E-B283-D7F35DB69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41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1351B-540E-4709-B573-69D4ED9C1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54D853-9A3F-48D5-A753-B54ADDC1E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A793-3F8C-407A-8329-9ED82E338BE9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449B76-CA1A-49BC-8230-9E9EEE038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BCFDBF-0448-49E8-B260-B0D41A023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B1C3F-6C18-440E-B283-D7F35DB69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217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8A463B-8352-4560-95AF-0800DE0F4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A793-3F8C-407A-8329-9ED82E338BE9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439C73-DD95-431C-9147-F6B596BC8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C86329-E9FE-4826-B99D-081FBB05F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B1C3F-6C18-440E-B283-D7F35DB69D0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2" descr="E:\002-KIMS BUSINESS\007-02-Googleslidesppt\02-GSppt-Contents-Kim\20170215\03-abs\item03-png.png">
            <a:extLst>
              <a:ext uri="{FF2B5EF4-FFF2-40B4-BE49-F238E27FC236}">
                <a16:creationId xmlns:a16="http://schemas.microsoft.com/office/drawing/2014/main" id="{74D797CD-E4B9-4FC0-8AD9-D8915B6D309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"/>
            <a:ext cx="1587121" cy="151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002-KIMS BUSINESS\007-02-Googleslidesppt\02-GSppt-Contents-Kim\20170215\03-abs\item01-png.png">
            <a:extLst>
              <a:ext uri="{FF2B5EF4-FFF2-40B4-BE49-F238E27FC236}">
                <a16:creationId xmlns:a16="http://schemas.microsoft.com/office/drawing/2014/main" id="{60396247-9EFF-4C1D-9C7D-5C684F66960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1758" y="6379842"/>
            <a:ext cx="442142" cy="44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eform 42">
            <a:extLst>
              <a:ext uri="{FF2B5EF4-FFF2-40B4-BE49-F238E27FC236}">
                <a16:creationId xmlns:a16="http://schemas.microsoft.com/office/drawing/2014/main" id="{3729137E-15FD-4037-8AF5-890442592B9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933149" y="1236296"/>
            <a:ext cx="8325702" cy="4593003"/>
          </a:xfrm>
          <a:custGeom>
            <a:avLst/>
            <a:gdLst>
              <a:gd name="T0" fmla="*/ 1827500 w 3458"/>
              <a:gd name="T1" fmla="*/ 3284911 h 1870"/>
              <a:gd name="T2" fmla="*/ 1972782 w 3458"/>
              <a:gd name="T3" fmla="*/ 3139679 h 1870"/>
              <a:gd name="T4" fmla="*/ 3565154 w 3458"/>
              <a:gd name="T5" fmla="*/ 2994447 h 1870"/>
              <a:gd name="T6" fmla="*/ 5597196 w 3458"/>
              <a:gd name="T7" fmla="*/ 2849216 h 1870"/>
              <a:gd name="T8" fmla="*/ 3419872 w 3458"/>
              <a:gd name="T9" fmla="*/ 2849216 h 1870"/>
              <a:gd name="T10" fmla="*/ 5451914 w 3458"/>
              <a:gd name="T11" fmla="*/ 2700162 h 1870"/>
              <a:gd name="T12" fmla="*/ 2263347 w 3458"/>
              <a:gd name="T13" fmla="*/ 2700162 h 1870"/>
              <a:gd name="T14" fmla="*/ 3710436 w 3458"/>
              <a:gd name="T15" fmla="*/ 2556841 h 1870"/>
              <a:gd name="T16" fmla="*/ 1827500 w 3458"/>
              <a:gd name="T17" fmla="*/ 2556841 h 1870"/>
              <a:gd name="T18" fmla="*/ 3853807 w 3458"/>
              <a:gd name="T19" fmla="*/ 2411610 h 1870"/>
              <a:gd name="T20" fmla="*/ 1972782 w 3458"/>
              <a:gd name="T21" fmla="*/ 2411610 h 1870"/>
              <a:gd name="T22" fmla="*/ 3853807 w 3458"/>
              <a:gd name="T23" fmla="*/ 2266378 h 1870"/>
              <a:gd name="T24" fmla="*/ 2118065 w 3458"/>
              <a:gd name="T25" fmla="*/ 2266378 h 1870"/>
              <a:gd name="T26" fmla="*/ 3853807 w 3458"/>
              <a:gd name="T27" fmla="*/ 2121146 h 1870"/>
              <a:gd name="T28" fmla="*/ 2840654 w 3458"/>
              <a:gd name="T29" fmla="*/ 2121146 h 1870"/>
              <a:gd name="T30" fmla="*/ 4723590 w 3458"/>
              <a:gd name="T31" fmla="*/ 1977826 h 1870"/>
              <a:gd name="T32" fmla="*/ 3565154 w 3458"/>
              <a:gd name="T33" fmla="*/ 1977826 h 1870"/>
              <a:gd name="T34" fmla="*/ 1393564 w 3458"/>
              <a:gd name="T35" fmla="*/ 1977826 h 1870"/>
              <a:gd name="T36" fmla="*/ 4578308 w 3458"/>
              <a:gd name="T37" fmla="*/ 1832594 h 1870"/>
              <a:gd name="T38" fmla="*/ 3419872 w 3458"/>
              <a:gd name="T39" fmla="*/ 1832594 h 1870"/>
              <a:gd name="T40" fmla="*/ 1104911 w 3458"/>
              <a:gd name="T41" fmla="*/ 1832594 h 1870"/>
              <a:gd name="T42" fmla="*/ 4578308 w 3458"/>
              <a:gd name="T43" fmla="*/ 1687362 h 1870"/>
              <a:gd name="T44" fmla="*/ 3419872 w 3458"/>
              <a:gd name="T45" fmla="*/ 1687362 h 1870"/>
              <a:gd name="T46" fmla="*/ 1104911 w 3458"/>
              <a:gd name="T47" fmla="*/ 1687362 h 1870"/>
              <a:gd name="T48" fmla="*/ 4868873 w 3458"/>
              <a:gd name="T49" fmla="*/ 1542131 h 1870"/>
              <a:gd name="T50" fmla="*/ 3853807 w 3458"/>
              <a:gd name="T51" fmla="*/ 1542131 h 1870"/>
              <a:gd name="T52" fmla="*/ 1393564 w 3458"/>
              <a:gd name="T53" fmla="*/ 1542131 h 1870"/>
              <a:gd name="T54" fmla="*/ 5306631 w 3458"/>
              <a:gd name="T55" fmla="*/ 1398810 h 1870"/>
              <a:gd name="T56" fmla="*/ 4289655 w 3458"/>
              <a:gd name="T57" fmla="*/ 1398810 h 1870"/>
              <a:gd name="T58" fmla="*/ 1684129 w 3458"/>
              <a:gd name="T59" fmla="*/ 1398810 h 1870"/>
              <a:gd name="T60" fmla="*/ 5597196 w 3458"/>
              <a:gd name="T61" fmla="*/ 1253578 h 1870"/>
              <a:gd name="T62" fmla="*/ 4578308 w 3458"/>
              <a:gd name="T63" fmla="*/ 1253578 h 1870"/>
              <a:gd name="T64" fmla="*/ 3565154 w 3458"/>
              <a:gd name="T65" fmla="*/ 1253578 h 1870"/>
              <a:gd name="T66" fmla="*/ 1684129 w 3458"/>
              <a:gd name="T67" fmla="*/ 1253578 h 1870"/>
              <a:gd name="T68" fmla="*/ 6031132 w 3458"/>
              <a:gd name="T69" fmla="*/ 1104525 h 1870"/>
              <a:gd name="T70" fmla="*/ 4868873 w 3458"/>
              <a:gd name="T71" fmla="*/ 1104525 h 1870"/>
              <a:gd name="T72" fmla="*/ 3853807 w 3458"/>
              <a:gd name="T73" fmla="*/ 1104525 h 1870"/>
              <a:gd name="T74" fmla="*/ 1827500 w 3458"/>
              <a:gd name="T75" fmla="*/ 1104525 h 1870"/>
              <a:gd name="T76" fmla="*/ 814346 w 3458"/>
              <a:gd name="T77" fmla="*/ 1104525 h 1870"/>
              <a:gd name="T78" fmla="*/ 5740567 w 3458"/>
              <a:gd name="T79" fmla="*/ 959293 h 1870"/>
              <a:gd name="T80" fmla="*/ 4723590 w 3458"/>
              <a:gd name="T81" fmla="*/ 959293 h 1870"/>
              <a:gd name="T82" fmla="*/ 3710436 w 3458"/>
              <a:gd name="T83" fmla="*/ 959293 h 1870"/>
              <a:gd name="T84" fmla="*/ 1393564 w 3458"/>
              <a:gd name="T85" fmla="*/ 959293 h 1870"/>
              <a:gd name="T86" fmla="*/ 235128 w 3458"/>
              <a:gd name="T87" fmla="*/ 959293 h 1870"/>
              <a:gd name="T88" fmla="*/ 5740567 w 3458"/>
              <a:gd name="T89" fmla="*/ 814062 h 1870"/>
              <a:gd name="T90" fmla="*/ 4723590 w 3458"/>
              <a:gd name="T91" fmla="*/ 814062 h 1870"/>
              <a:gd name="T92" fmla="*/ 3710436 w 3458"/>
              <a:gd name="T93" fmla="*/ 814062 h 1870"/>
              <a:gd name="T94" fmla="*/ 1827500 w 3458"/>
              <a:gd name="T95" fmla="*/ 814062 h 1870"/>
              <a:gd name="T96" fmla="*/ 814346 w 3458"/>
              <a:gd name="T97" fmla="*/ 814062 h 1870"/>
              <a:gd name="T98" fmla="*/ 6319785 w 3458"/>
              <a:gd name="T99" fmla="*/ 670741 h 1870"/>
              <a:gd name="T100" fmla="*/ 5306631 w 3458"/>
              <a:gd name="T101" fmla="*/ 670741 h 1870"/>
              <a:gd name="T102" fmla="*/ 4289655 w 3458"/>
              <a:gd name="T103" fmla="*/ 670741 h 1870"/>
              <a:gd name="T104" fmla="*/ 2263347 w 3458"/>
              <a:gd name="T105" fmla="*/ 670741 h 1870"/>
              <a:gd name="T106" fmla="*/ 959629 w 3458"/>
              <a:gd name="T107" fmla="*/ 670741 h 1870"/>
              <a:gd name="T108" fmla="*/ 5885850 w 3458"/>
              <a:gd name="T109" fmla="*/ 525509 h 1870"/>
              <a:gd name="T110" fmla="*/ 4723590 w 3458"/>
              <a:gd name="T111" fmla="*/ 525509 h 1870"/>
              <a:gd name="T112" fmla="*/ 2263347 w 3458"/>
              <a:gd name="T113" fmla="*/ 525509 h 1870"/>
              <a:gd name="T114" fmla="*/ 814346 w 3458"/>
              <a:gd name="T115" fmla="*/ 525509 h 1870"/>
              <a:gd name="T116" fmla="*/ 3565154 w 3458"/>
              <a:gd name="T117" fmla="*/ 380278 h 1870"/>
              <a:gd name="T118" fmla="*/ 1538847 w 3458"/>
              <a:gd name="T119" fmla="*/ 380278 h 1870"/>
              <a:gd name="T120" fmla="*/ 3419872 w 3458"/>
              <a:gd name="T121" fmla="*/ 235046 h 1870"/>
              <a:gd name="T122" fmla="*/ 1684129 w 3458"/>
              <a:gd name="T123" fmla="*/ 235046 h 1870"/>
              <a:gd name="T124" fmla="*/ 2552000 w 3458"/>
              <a:gd name="T125" fmla="*/ 91725 h 187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3458" h="1870">
                <a:moveTo>
                  <a:pt x="956" y="1870"/>
                </a:moveTo>
                <a:lnTo>
                  <a:pt x="909" y="1870"/>
                </a:lnTo>
                <a:lnTo>
                  <a:pt x="909" y="1823"/>
                </a:lnTo>
                <a:lnTo>
                  <a:pt x="956" y="1823"/>
                </a:lnTo>
                <a:lnTo>
                  <a:pt x="956" y="1870"/>
                </a:lnTo>
                <a:close/>
                <a:moveTo>
                  <a:pt x="3230" y="1794"/>
                </a:moveTo>
                <a:lnTo>
                  <a:pt x="3181" y="1794"/>
                </a:lnTo>
                <a:lnTo>
                  <a:pt x="3181" y="1747"/>
                </a:lnTo>
                <a:lnTo>
                  <a:pt x="3230" y="1747"/>
                </a:lnTo>
                <a:lnTo>
                  <a:pt x="3230" y="1794"/>
                </a:lnTo>
                <a:close/>
                <a:moveTo>
                  <a:pt x="956" y="1794"/>
                </a:moveTo>
                <a:lnTo>
                  <a:pt x="909" y="1794"/>
                </a:lnTo>
                <a:lnTo>
                  <a:pt x="909" y="1747"/>
                </a:lnTo>
                <a:lnTo>
                  <a:pt x="956" y="1747"/>
                </a:lnTo>
                <a:lnTo>
                  <a:pt x="956" y="1794"/>
                </a:lnTo>
                <a:close/>
                <a:moveTo>
                  <a:pt x="3306" y="1719"/>
                </a:moveTo>
                <a:lnTo>
                  <a:pt x="3257" y="1719"/>
                </a:lnTo>
                <a:lnTo>
                  <a:pt x="3257" y="1671"/>
                </a:lnTo>
                <a:lnTo>
                  <a:pt x="3306" y="1671"/>
                </a:lnTo>
                <a:lnTo>
                  <a:pt x="3306" y="1719"/>
                </a:lnTo>
                <a:close/>
                <a:moveTo>
                  <a:pt x="3003" y="1719"/>
                </a:moveTo>
                <a:lnTo>
                  <a:pt x="2954" y="1719"/>
                </a:lnTo>
                <a:lnTo>
                  <a:pt x="2954" y="1671"/>
                </a:lnTo>
                <a:lnTo>
                  <a:pt x="3003" y="1671"/>
                </a:lnTo>
                <a:lnTo>
                  <a:pt x="3003" y="1719"/>
                </a:lnTo>
                <a:close/>
                <a:moveTo>
                  <a:pt x="1032" y="1719"/>
                </a:moveTo>
                <a:lnTo>
                  <a:pt x="985" y="1719"/>
                </a:lnTo>
                <a:lnTo>
                  <a:pt x="985" y="1671"/>
                </a:lnTo>
                <a:lnTo>
                  <a:pt x="1032" y="1671"/>
                </a:lnTo>
                <a:lnTo>
                  <a:pt x="1032" y="1719"/>
                </a:lnTo>
                <a:close/>
                <a:moveTo>
                  <a:pt x="956" y="1719"/>
                </a:moveTo>
                <a:lnTo>
                  <a:pt x="909" y="1719"/>
                </a:lnTo>
                <a:lnTo>
                  <a:pt x="909" y="1671"/>
                </a:lnTo>
                <a:lnTo>
                  <a:pt x="956" y="1671"/>
                </a:lnTo>
                <a:lnTo>
                  <a:pt x="956" y="1719"/>
                </a:lnTo>
                <a:close/>
                <a:moveTo>
                  <a:pt x="3382" y="1643"/>
                </a:moveTo>
                <a:lnTo>
                  <a:pt x="3332" y="1643"/>
                </a:lnTo>
                <a:lnTo>
                  <a:pt x="3332" y="1596"/>
                </a:lnTo>
                <a:lnTo>
                  <a:pt x="3382" y="1596"/>
                </a:lnTo>
                <a:lnTo>
                  <a:pt x="3382" y="1643"/>
                </a:lnTo>
                <a:close/>
                <a:moveTo>
                  <a:pt x="3306" y="1643"/>
                </a:moveTo>
                <a:lnTo>
                  <a:pt x="3257" y="1643"/>
                </a:lnTo>
                <a:lnTo>
                  <a:pt x="3257" y="1596"/>
                </a:lnTo>
                <a:lnTo>
                  <a:pt x="3306" y="1596"/>
                </a:lnTo>
                <a:lnTo>
                  <a:pt x="3306" y="1643"/>
                </a:lnTo>
                <a:close/>
                <a:moveTo>
                  <a:pt x="3079" y="1643"/>
                </a:moveTo>
                <a:lnTo>
                  <a:pt x="3029" y="1643"/>
                </a:lnTo>
                <a:lnTo>
                  <a:pt x="3029" y="1596"/>
                </a:lnTo>
                <a:lnTo>
                  <a:pt x="3079" y="1596"/>
                </a:lnTo>
                <a:lnTo>
                  <a:pt x="3079" y="1643"/>
                </a:lnTo>
                <a:close/>
                <a:moveTo>
                  <a:pt x="3003" y="1643"/>
                </a:moveTo>
                <a:lnTo>
                  <a:pt x="2954" y="1643"/>
                </a:lnTo>
                <a:lnTo>
                  <a:pt x="2954" y="1596"/>
                </a:lnTo>
                <a:lnTo>
                  <a:pt x="3003" y="1596"/>
                </a:lnTo>
                <a:lnTo>
                  <a:pt x="3003" y="1643"/>
                </a:lnTo>
                <a:close/>
                <a:moveTo>
                  <a:pt x="2928" y="1643"/>
                </a:moveTo>
                <a:lnTo>
                  <a:pt x="2878" y="1643"/>
                </a:lnTo>
                <a:lnTo>
                  <a:pt x="2878" y="1596"/>
                </a:lnTo>
                <a:lnTo>
                  <a:pt x="2928" y="1596"/>
                </a:lnTo>
                <a:lnTo>
                  <a:pt x="2928" y="1643"/>
                </a:lnTo>
                <a:close/>
                <a:moveTo>
                  <a:pt x="2776" y="1643"/>
                </a:moveTo>
                <a:lnTo>
                  <a:pt x="2726" y="1643"/>
                </a:lnTo>
                <a:lnTo>
                  <a:pt x="2726" y="1596"/>
                </a:lnTo>
                <a:lnTo>
                  <a:pt x="2776" y="1596"/>
                </a:lnTo>
                <a:lnTo>
                  <a:pt x="2776" y="1643"/>
                </a:lnTo>
                <a:close/>
                <a:moveTo>
                  <a:pt x="1032" y="1643"/>
                </a:moveTo>
                <a:lnTo>
                  <a:pt x="985" y="1643"/>
                </a:lnTo>
                <a:lnTo>
                  <a:pt x="985" y="1596"/>
                </a:lnTo>
                <a:lnTo>
                  <a:pt x="1032" y="1596"/>
                </a:lnTo>
                <a:lnTo>
                  <a:pt x="1032" y="1643"/>
                </a:lnTo>
                <a:close/>
                <a:moveTo>
                  <a:pt x="956" y="1643"/>
                </a:moveTo>
                <a:lnTo>
                  <a:pt x="909" y="1643"/>
                </a:lnTo>
                <a:lnTo>
                  <a:pt x="909" y="1596"/>
                </a:lnTo>
                <a:lnTo>
                  <a:pt x="956" y="1596"/>
                </a:lnTo>
                <a:lnTo>
                  <a:pt x="956" y="1643"/>
                </a:lnTo>
                <a:close/>
                <a:moveTo>
                  <a:pt x="3079" y="1567"/>
                </a:moveTo>
                <a:lnTo>
                  <a:pt x="3029" y="1567"/>
                </a:lnTo>
                <a:lnTo>
                  <a:pt x="3029" y="1517"/>
                </a:lnTo>
                <a:lnTo>
                  <a:pt x="3079" y="1517"/>
                </a:lnTo>
                <a:lnTo>
                  <a:pt x="3079" y="1567"/>
                </a:lnTo>
                <a:close/>
                <a:moveTo>
                  <a:pt x="3003" y="1567"/>
                </a:moveTo>
                <a:lnTo>
                  <a:pt x="2954" y="1567"/>
                </a:lnTo>
                <a:lnTo>
                  <a:pt x="2954" y="1517"/>
                </a:lnTo>
                <a:lnTo>
                  <a:pt x="3003" y="1517"/>
                </a:lnTo>
                <a:lnTo>
                  <a:pt x="3003" y="1567"/>
                </a:lnTo>
                <a:close/>
                <a:moveTo>
                  <a:pt x="2928" y="1567"/>
                </a:moveTo>
                <a:lnTo>
                  <a:pt x="2878" y="1567"/>
                </a:lnTo>
                <a:lnTo>
                  <a:pt x="2878" y="1517"/>
                </a:lnTo>
                <a:lnTo>
                  <a:pt x="2928" y="1517"/>
                </a:lnTo>
                <a:lnTo>
                  <a:pt x="2928" y="1567"/>
                </a:lnTo>
                <a:close/>
                <a:moveTo>
                  <a:pt x="2852" y="1567"/>
                </a:moveTo>
                <a:lnTo>
                  <a:pt x="2802" y="1567"/>
                </a:lnTo>
                <a:lnTo>
                  <a:pt x="2802" y="1517"/>
                </a:lnTo>
                <a:lnTo>
                  <a:pt x="2852" y="1517"/>
                </a:lnTo>
                <a:lnTo>
                  <a:pt x="2852" y="1567"/>
                </a:lnTo>
                <a:close/>
                <a:moveTo>
                  <a:pt x="2776" y="1567"/>
                </a:moveTo>
                <a:lnTo>
                  <a:pt x="2726" y="1567"/>
                </a:lnTo>
                <a:lnTo>
                  <a:pt x="2726" y="1517"/>
                </a:lnTo>
                <a:lnTo>
                  <a:pt x="2776" y="1517"/>
                </a:lnTo>
                <a:lnTo>
                  <a:pt x="2776" y="1567"/>
                </a:lnTo>
                <a:close/>
                <a:moveTo>
                  <a:pt x="1865" y="1567"/>
                </a:moveTo>
                <a:lnTo>
                  <a:pt x="1818" y="1567"/>
                </a:lnTo>
                <a:lnTo>
                  <a:pt x="1818" y="1517"/>
                </a:lnTo>
                <a:lnTo>
                  <a:pt x="1865" y="1517"/>
                </a:lnTo>
                <a:lnTo>
                  <a:pt x="1865" y="1567"/>
                </a:lnTo>
                <a:close/>
                <a:moveTo>
                  <a:pt x="1789" y="1567"/>
                </a:moveTo>
                <a:lnTo>
                  <a:pt x="1742" y="1567"/>
                </a:lnTo>
                <a:lnTo>
                  <a:pt x="1742" y="1517"/>
                </a:lnTo>
                <a:lnTo>
                  <a:pt x="1789" y="1517"/>
                </a:lnTo>
                <a:lnTo>
                  <a:pt x="1789" y="1567"/>
                </a:lnTo>
                <a:close/>
                <a:moveTo>
                  <a:pt x="1108" y="1567"/>
                </a:moveTo>
                <a:lnTo>
                  <a:pt x="1060" y="1567"/>
                </a:lnTo>
                <a:lnTo>
                  <a:pt x="1060" y="1517"/>
                </a:lnTo>
                <a:lnTo>
                  <a:pt x="1108" y="1517"/>
                </a:lnTo>
                <a:lnTo>
                  <a:pt x="1108" y="1567"/>
                </a:lnTo>
                <a:close/>
                <a:moveTo>
                  <a:pt x="1032" y="1567"/>
                </a:moveTo>
                <a:lnTo>
                  <a:pt x="985" y="1567"/>
                </a:lnTo>
                <a:lnTo>
                  <a:pt x="985" y="1517"/>
                </a:lnTo>
                <a:lnTo>
                  <a:pt x="1032" y="1517"/>
                </a:lnTo>
                <a:lnTo>
                  <a:pt x="1032" y="1567"/>
                </a:lnTo>
                <a:close/>
                <a:moveTo>
                  <a:pt x="956" y="1567"/>
                </a:moveTo>
                <a:lnTo>
                  <a:pt x="909" y="1567"/>
                </a:lnTo>
                <a:lnTo>
                  <a:pt x="909" y="1517"/>
                </a:lnTo>
                <a:lnTo>
                  <a:pt x="956" y="1517"/>
                </a:lnTo>
                <a:lnTo>
                  <a:pt x="956" y="1567"/>
                </a:lnTo>
                <a:close/>
                <a:moveTo>
                  <a:pt x="3079" y="1491"/>
                </a:moveTo>
                <a:lnTo>
                  <a:pt x="3029" y="1491"/>
                </a:lnTo>
                <a:lnTo>
                  <a:pt x="3029" y="1442"/>
                </a:lnTo>
                <a:lnTo>
                  <a:pt x="3079" y="1442"/>
                </a:lnTo>
                <a:lnTo>
                  <a:pt x="3079" y="1491"/>
                </a:lnTo>
                <a:close/>
                <a:moveTo>
                  <a:pt x="3003" y="1491"/>
                </a:moveTo>
                <a:lnTo>
                  <a:pt x="2954" y="1491"/>
                </a:lnTo>
                <a:lnTo>
                  <a:pt x="2954" y="1442"/>
                </a:lnTo>
                <a:lnTo>
                  <a:pt x="3003" y="1442"/>
                </a:lnTo>
                <a:lnTo>
                  <a:pt x="3003" y="1491"/>
                </a:lnTo>
                <a:close/>
                <a:moveTo>
                  <a:pt x="2928" y="1491"/>
                </a:moveTo>
                <a:lnTo>
                  <a:pt x="2878" y="1491"/>
                </a:lnTo>
                <a:lnTo>
                  <a:pt x="2878" y="1442"/>
                </a:lnTo>
                <a:lnTo>
                  <a:pt x="2928" y="1442"/>
                </a:lnTo>
                <a:lnTo>
                  <a:pt x="2928" y="1491"/>
                </a:lnTo>
                <a:close/>
                <a:moveTo>
                  <a:pt x="2852" y="1491"/>
                </a:moveTo>
                <a:lnTo>
                  <a:pt x="2802" y="1491"/>
                </a:lnTo>
                <a:lnTo>
                  <a:pt x="2802" y="1442"/>
                </a:lnTo>
                <a:lnTo>
                  <a:pt x="2852" y="1442"/>
                </a:lnTo>
                <a:lnTo>
                  <a:pt x="2852" y="1491"/>
                </a:lnTo>
                <a:close/>
                <a:moveTo>
                  <a:pt x="2776" y="1491"/>
                </a:moveTo>
                <a:lnTo>
                  <a:pt x="2726" y="1491"/>
                </a:lnTo>
                <a:lnTo>
                  <a:pt x="2726" y="1442"/>
                </a:lnTo>
                <a:lnTo>
                  <a:pt x="2776" y="1442"/>
                </a:lnTo>
                <a:lnTo>
                  <a:pt x="2776" y="1491"/>
                </a:lnTo>
                <a:close/>
                <a:moveTo>
                  <a:pt x="2700" y="1491"/>
                </a:moveTo>
                <a:lnTo>
                  <a:pt x="2651" y="1491"/>
                </a:lnTo>
                <a:lnTo>
                  <a:pt x="2651" y="1442"/>
                </a:lnTo>
                <a:lnTo>
                  <a:pt x="2700" y="1442"/>
                </a:lnTo>
                <a:lnTo>
                  <a:pt x="2700" y="1491"/>
                </a:lnTo>
                <a:close/>
                <a:moveTo>
                  <a:pt x="2092" y="1491"/>
                </a:moveTo>
                <a:lnTo>
                  <a:pt x="2045" y="1491"/>
                </a:lnTo>
                <a:lnTo>
                  <a:pt x="2045" y="1442"/>
                </a:lnTo>
                <a:lnTo>
                  <a:pt x="2092" y="1442"/>
                </a:lnTo>
                <a:lnTo>
                  <a:pt x="2092" y="1491"/>
                </a:lnTo>
                <a:close/>
                <a:moveTo>
                  <a:pt x="1941" y="1491"/>
                </a:moveTo>
                <a:lnTo>
                  <a:pt x="1893" y="1491"/>
                </a:lnTo>
                <a:lnTo>
                  <a:pt x="1893" y="1442"/>
                </a:lnTo>
                <a:lnTo>
                  <a:pt x="1941" y="1442"/>
                </a:lnTo>
                <a:lnTo>
                  <a:pt x="1941" y="1491"/>
                </a:lnTo>
                <a:close/>
                <a:moveTo>
                  <a:pt x="1865" y="1491"/>
                </a:moveTo>
                <a:lnTo>
                  <a:pt x="1818" y="1491"/>
                </a:lnTo>
                <a:lnTo>
                  <a:pt x="1818" y="1442"/>
                </a:lnTo>
                <a:lnTo>
                  <a:pt x="1865" y="1442"/>
                </a:lnTo>
                <a:lnTo>
                  <a:pt x="1865" y="1491"/>
                </a:lnTo>
                <a:close/>
                <a:moveTo>
                  <a:pt x="1789" y="1491"/>
                </a:moveTo>
                <a:lnTo>
                  <a:pt x="1742" y="1491"/>
                </a:lnTo>
                <a:lnTo>
                  <a:pt x="1742" y="1442"/>
                </a:lnTo>
                <a:lnTo>
                  <a:pt x="1789" y="1442"/>
                </a:lnTo>
                <a:lnTo>
                  <a:pt x="1789" y="1491"/>
                </a:lnTo>
                <a:close/>
                <a:moveTo>
                  <a:pt x="1184" y="1491"/>
                </a:moveTo>
                <a:lnTo>
                  <a:pt x="1136" y="1491"/>
                </a:lnTo>
                <a:lnTo>
                  <a:pt x="1136" y="1442"/>
                </a:lnTo>
                <a:lnTo>
                  <a:pt x="1184" y="1442"/>
                </a:lnTo>
                <a:lnTo>
                  <a:pt x="1184" y="1491"/>
                </a:lnTo>
                <a:close/>
                <a:moveTo>
                  <a:pt x="1108" y="1491"/>
                </a:moveTo>
                <a:lnTo>
                  <a:pt x="1060" y="1491"/>
                </a:lnTo>
                <a:lnTo>
                  <a:pt x="1060" y="1442"/>
                </a:lnTo>
                <a:lnTo>
                  <a:pt x="1108" y="1442"/>
                </a:lnTo>
                <a:lnTo>
                  <a:pt x="1108" y="1491"/>
                </a:lnTo>
                <a:close/>
                <a:moveTo>
                  <a:pt x="1032" y="1491"/>
                </a:moveTo>
                <a:lnTo>
                  <a:pt x="985" y="1491"/>
                </a:lnTo>
                <a:lnTo>
                  <a:pt x="985" y="1442"/>
                </a:lnTo>
                <a:lnTo>
                  <a:pt x="1032" y="1442"/>
                </a:lnTo>
                <a:lnTo>
                  <a:pt x="1032" y="1491"/>
                </a:lnTo>
                <a:close/>
                <a:moveTo>
                  <a:pt x="956" y="1491"/>
                </a:moveTo>
                <a:lnTo>
                  <a:pt x="909" y="1491"/>
                </a:lnTo>
                <a:lnTo>
                  <a:pt x="909" y="1442"/>
                </a:lnTo>
                <a:lnTo>
                  <a:pt x="956" y="1442"/>
                </a:lnTo>
                <a:lnTo>
                  <a:pt x="956" y="1491"/>
                </a:lnTo>
                <a:close/>
                <a:moveTo>
                  <a:pt x="3003" y="1413"/>
                </a:moveTo>
                <a:lnTo>
                  <a:pt x="2954" y="1413"/>
                </a:lnTo>
                <a:lnTo>
                  <a:pt x="2954" y="1366"/>
                </a:lnTo>
                <a:lnTo>
                  <a:pt x="3003" y="1366"/>
                </a:lnTo>
                <a:lnTo>
                  <a:pt x="3003" y="1413"/>
                </a:lnTo>
                <a:close/>
                <a:moveTo>
                  <a:pt x="2928" y="1413"/>
                </a:moveTo>
                <a:lnTo>
                  <a:pt x="2878" y="1413"/>
                </a:lnTo>
                <a:lnTo>
                  <a:pt x="2878" y="1366"/>
                </a:lnTo>
                <a:lnTo>
                  <a:pt x="2928" y="1366"/>
                </a:lnTo>
                <a:lnTo>
                  <a:pt x="2928" y="1413"/>
                </a:lnTo>
                <a:close/>
                <a:moveTo>
                  <a:pt x="2852" y="1413"/>
                </a:moveTo>
                <a:lnTo>
                  <a:pt x="2802" y="1413"/>
                </a:lnTo>
                <a:lnTo>
                  <a:pt x="2802" y="1366"/>
                </a:lnTo>
                <a:lnTo>
                  <a:pt x="2852" y="1366"/>
                </a:lnTo>
                <a:lnTo>
                  <a:pt x="2852" y="1413"/>
                </a:lnTo>
                <a:close/>
                <a:moveTo>
                  <a:pt x="2092" y="1413"/>
                </a:moveTo>
                <a:lnTo>
                  <a:pt x="2045" y="1413"/>
                </a:lnTo>
                <a:lnTo>
                  <a:pt x="2045" y="1366"/>
                </a:lnTo>
                <a:lnTo>
                  <a:pt x="2092" y="1366"/>
                </a:lnTo>
                <a:lnTo>
                  <a:pt x="2092" y="1413"/>
                </a:lnTo>
                <a:close/>
                <a:moveTo>
                  <a:pt x="2016" y="1413"/>
                </a:moveTo>
                <a:lnTo>
                  <a:pt x="1969" y="1413"/>
                </a:lnTo>
                <a:lnTo>
                  <a:pt x="1969" y="1366"/>
                </a:lnTo>
                <a:lnTo>
                  <a:pt x="2016" y="1366"/>
                </a:lnTo>
                <a:lnTo>
                  <a:pt x="2016" y="1413"/>
                </a:lnTo>
                <a:close/>
                <a:moveTo>
                  <a:pt x="1941" y="1413"/>
                </a:moveTo>
                <a:lnTo>
                  <a:pt x="1893" y="1413"/>
                </a:lnTo>
                <a:lnTo>
                  <a:pt x="1893" y="1366"/>
                </a:lnTo>
                <a:lnTo>
                  <a:pt x="1941" y="1366"/>
                </a:lnTo>
                <a:lnTo>
                  <a:pt x="1941" y="1413"/>
                </a:lnTo>
                <a:close/>
                <a:moveTo>
                  <a:pt x="1865" y="1413"/>
                </a:moveTo>
                <a:lnTo>
                  <a:pt x="1818" y="1413"/>
                </a:lnTo>
                <a:lnTo>
                  <a:pt x="1818" y="1366"/>
                </a:lnTo>
                <a:lnTo>
                  <a:pt x="1865" y="1366"/>
                </a:lnTo>
                <a:lnTo>
                  <a:pt x="1865" y="1413"/>
                </a:lnTo>
                <a:close/>
                <a:moveTo>
                  <a:pt x="1789" y="1413"/>
                </a:moveTo>
                <a:lnTo>
                  <a:pt x="1742" y="1413"/>
                </a:lnTo>
                <a:lnTo>
                  <a:pt x="1742" y="1366"/>
                </a:lnTo>
                <a:lnTo>
                  <a:pt x="1789" y="1366"/>
                </a:lnTo>
                <a:lnTo>
                  <a:pt x="1789" y="1413"/>
                </a:lnTo>
                <a:close/>
                <a:moveTo>
                  <a:pt x="1259" y="1413"/>
                </a:moveTo>
                <a:lnTo>
                  <a:pt x="1212" y="1413"/>
                </a:lnTo>
                <a:lnTo>
                  <a:pt x="1212" y="1366"/>
                </a:lnTo>
                <a:lnTo>
                  <a:pt x="1259" y="1366"/>
                </a:lnTo>
                <a:lnTo>
                  <a:pt x="1259" y="1413"/>
                </a:lnTo>
                <a:close/>
                <a:moveTo>
                  <a:pt x="1184" y="1413"/>
                </a:moveTo>
                <a:lnTo>
                  <a:pt x="1136" y="1413"/>
                </a:lnTo>
                <a:lnTo>
                  <a:pt x="1136" y="1366"/>
                </a:lnTo>
                <a:lnTo>
                  <a:pt x="1184" y="1366"/>
                </a:lnTo>
                <a:lnTo>
                  <a:pt x="1184" y="1413"/>
                </a:lnTo>
                <a:close/>
                <a:moveTo>
                  <a:pt x="1108" y="1413"/>
                </a:moveTo>
                <a:lnTo>
                  <a:pt x="1060" y="1413"/>
                </a:lnTo>
                <a:lnTo>
                  <a:pt x="1060" y="1366"/>
                </a:lnTo>
                <a:lnTo>
                  <a:pt x="1108" y="1366"/>
                </a:lnTo>
                <a:lnTo>
                  <a:pt x="1108" y="1413"/>
                </a:lnTo>
                <a:close/>
                <a:moveTo>
                  <a:pt x="1032" y="1413"/>
                </a:moveTo>
                <a:lnTo>
                  <a:pt x="985" y="1413"/>
                </a:lnTo>
                <a:lnTo>
                  <a:pt x="985" y="1366"/>
                </a:lnTo>
                <a:lnTo>
                  <a:pt x="1032" y="1366"/>
                </a:lnTo>
                <a:lnTo>
                  <a:pt x="1032" y="1413"/>
                </a:lnTo>
                <a:close/>
                <a:moveTo>
                  <a:pt x="956" y="1413"/>
                </a:moveTo>
                <a:lnTo>
                  <a:pt x="909" y="1413"/>
                </a:lnTo>
                <a:lnTo>
                  <a:pt x="909" y="1366"/>
                </a:lnTo>
                <a:lnTo>
                  <a:pt x="956" y="1366"/>
                </a:lnTo>
                <a:lnTo>
                  <a:pt x="956" y="1413"/>
                </a:lnTo>
                <a:close/>
                <a:moveTo>
                  <a:pt x="3079" y="1338"/>
                </a:moveTo>
                <a:lnTo>
                  <a:pt x="3029" y="1338"/>
                </a:lnTo>
                <a:lnTo>
                  <a:pt x="3029" y="1290"/>
                </a:lnTo>
                <a:lnTo>
                  <a:pt x="3079" y="1290"/>
                </a:lnTo>
                <a:lnTo>
                  <a:pt x="3079" y="1338"/>
                </a:lnTo>
                <a:close/>
                <a:moveTo>
                  <a:pt x="3003" y="1338"/>
                </a:moveTo>
                <a:lnTo>
                  <a:pt x="2954" y="1338"/>
                </a:lnTo>
                <a:lnTo>
                  <a:pt x="2954" y="1290"/>
                </a:lnTo>
                <a:lnTo>
                  <a:pt x="3003" y="1290"/>
                </a:lnTo>
                <a:lnTo>
                  <a:pt x="3003" y="1338"/>
                </a:lnTo>
                <a:close/>
                <a:moveTo>
                  <a:pt x="2016" y="1338"/>
                </a:moveTo>
                <a:lnTo>
                  <a:pt x="1969" y="1338"/>
                </a:lnTo>
                <a:lnTo>
                  <a:pt x="1969" y="1290"/>
                </a:lnTo>
                <a:lnTo>
                  <a:pt x="2016" y="1290"/>
                </a:lnTo>
                <a:lnTo>
                  <a:pt x="2016" y="1338"/>
                </a:lnTo>
                <a:close/>
                <a:moveTo>
                  <a:pt x="1941" y="1338"/>
                </a:moveTo>
                <a:lnTo>
                  <a:pt x="1893" y="1338"/>
                </a:lnTo>
                <a:lnTo>
                  <a:pt x="1893" y="1290"/>
                </a:lnTo>
                <a:lnTo>
                  <a:pt x="1941" y="1290"/>
                </a:lnTo>
                <a:lnTo>
                  <a:pt x="1941" y="1338"/>
                </a:lnTo>
                <a:close/>
                <a:moveTo>
                  <a:pt x="1865" y="1338"/>
                </a:moveTo>
                <a:lnTo>
                  <a:pt x="1818" y="1338"/>
                </a:lnTo>
                <a:lnTo>
                  <a:pt x="1818" y="1290"/>
                </a:lnTo>
                <a:lnTo>
                  <a:pt x="1865" y="1290"/>
                </a:lnTo>
                <a:lnTo>
                  <a:pt x="1865" y="1338"/>
                </a:lnTo>
                <a:close/>
                <a:moveTo>
                  <a:pt x="1789" y="1338"/>
                </a:moveTo>
                <a:lnTo>
                  <a:pt x="1742" y="1338"/>
                </a:lnTo>
                <a:lnTo>
                  <a:pt x="1742" y="1290"/>
                </a:lnTo>
                <a:lnTo>
                  <a:pt x="1789" y="1290"/>
                </a:lnTo>
                <a:lnTo>
                  <a:pt x="1789" y="1338"/>
                </a:lnTo>
                <a:close/>
                <a:moveTo>
                  <a:pt x="1259" y="1338"/>
                </a:moveTo>
                <a:lnTo>
                  <a:pt x="1212" y="1338"/>
                </a:lnTo>
                <a:lnTo>
                  <a:pt x="1212" y="1290"/>
                </a:lnTo>
                <a:lnTo>
                  <a:pt x="1259" y="1290"/>
                </a:lnTo>
                <a:lnTo>
                  <a:pt x="1259" y="1338"/>
                </a:lnTo>
                <a:close/>
                <a:moveTo>
                  <a:pt x="1184" y="1338"/>
                </a:moveTo>
                <a:lnTo>
                  <a:pt x="1136" y="1338"/>
                </a:lnTo>
                <a:lnTo>
                  <a:pt x="1136" y="1290"/>
                </a:lnTo>
                <a:lnTo>
                  <a:pt x="1184" y="1290"/>
                </a:lnTo>
                <a:lnTo>
                  <a:pt x="1184" y="1338"/>
                </a:lnTo>
                <a:close/>
                <a:moveTo>
                  <a:pt x="1108" y="1338"/>
                </a:moveTo>
                <a:lnTo>
                  <a:pt x="1060" y="1338"/>
                </a:lnTo>
                <a:lnTo>
                  <a:pt x="1060" y="1290"/>
                </a:lnTo>
                <a:lnTo>
                  <a:pt x="1108" y="1290"/>
                </a:lnTo>
                <a:lnTo>
                  <a:pt x="1108" y="1338"/>
                </a:lnTo>
                <a:close/>
                <a:moveTo>
                  <a:pt x="1032" y="1338"/>
                </a:moveTo>
                <a:lnTo>
                  <a:pt x="985" y="1338"/>
                </a:lnTo>
                <a:lnTo>
                  <a:pt x="985" y="1290"/>
                </a:lnTo>
                <a:lnTo>
                  <a:pt x="1032" y="1290"/>
                </a:lnTo>
                <a:lnTo>
                  <a:pt x="1032" y="1338"/>
                </a:lnTo>
                <a:close/>
                <a:moveTo>
                  <a:pt x="956" y="1338"/>
                </a:moveTo>
                <a:lnTo>
                  <a:pt x="909" y="1338"/>
                </a:lnTo>
                <a:lnTo>
                  <a:pt x="909" y="1290"/>
                </a:lnTo>
                <a:lnTo>
                  <a:pt x="956" y="1290"/>
                </a:lnTo>
                <a:lnTo>
                  <a:pt x="956" y="1338"/>
                </a:lnTo>
                <a:close/>
                <a:moveTo>
                  <a:pt x="881" y="1338"/>
                </a:moveTo>
                <a:lnTo>
                  <a:pt x="833" y="1338"/>
                </a:lnTo>
                <a:lnTo>
                  <a:pt x="833" y="1290"/>
                </a:lnTo>
                <a:lnTo>
                  <a:pt x="881" y="1290"/>
                </a:lnTo>
                <a:lnTo>
                  <a:pt x="881" y="1338"/>
                </a:lnTo>
                <a:close/>
                <a:moveTo>
                  <a:pt x="3003" y="1262"/>
                </a:moveTo>
                <a:lnTo>
                  <a:pt x="2954" y="1262"/>
                </a:lnTo>
                <a:lnTo>
                  <a:pt x="2954" y="1215"/>
                </a:lnTo>
                <a:lnTo>
                  <a:pt x="3003" y="1215"/>
                </a:lnTo>
                <a:lnTo>
                  <a:pt x="3003" y="1262"/>
                </a:lnTo>
                <a:close/>
                <a:moveTo>
                  <a:pt x="2928" y="1262"/>
                </a:moveTo>
                <a:lnTo>
                  <a:pt x="2878" y="1262"/>
                </a:lnTo>
                <a:lnTo>
                  <a:pt x="2878" y="1215"/>
                </a:lnTo>
                <a:lnTo>
                  <a:pt x="2928" y="1215"/>
                </a:lnTo>
                <a:lnTo>
                  <a:pt x="2928" y="1262"/>
                </a:lnTo>
                <a:close/>
                <a:moveTo>
                  <a:pt x="2776" y="1262"/>
                </a:moveTo>
                <a:lnTo>
                  <a:pt x="2726" y="1262"/>
                </a:lnTo>
                <a:lnTo>
                  <a:pt x="2726" y="1215"/>
                </a:lnTo>
                <a:lnTo>
                  <a:pt x="2776" y="1215"/>
                </a:lnTo>
                <a:lnTo>
                  <a:pt x="2776" y="1262"/>
                </a:lnTo>
                <a:close/>
                <a:moveTo>
                  <a:pt x="2700" y="1262"/>
                </a:moveTo>
                <a:lnTo>
                  <a:pt x="2651" y="1262"/>
                </a:lnTo>
                <a:lnTo>
                  <a:pt x="2651" y="1215"/>
                </a:lnTo>
                <a:lnTo>
                  <a:pt x="2700" y="1215"/>
                </a:lnTo>
                <a:lnTo>
                  <a:pt x="2700" y="1262"/>
                </a:lnTo>
                <a:close/>
                <a:moveTo>
                  <a:pt x="2622" y="1262"/>
                </a:moveTo>
                <a:lnTo>
                  <a:pt x="2575" y="1262"/>
                </a:lnTo>
                <a:lnTo>
                  <a:pt x="2575" y="1215"/>
                </a:lnTo>
                <a:lnTo>
                  <a:pt x="2622" y="1215"/>
                </a:lnTo>
                <a:lnTo>
                  <a:pt x="2622" y="1262"/>
                </a:lnTo>
                <a:close/>
                <a:moveTo>
                  <a:pt x="2016" y="1262"/>
                </a:moveTo>
                <a:lnTo>
                  <a:pt x="1969" y="1262"/>
                </a:lnTo>
                <a:lnTo>
                  <a:pt x="1969" y="1215"/>
                </a:lnTo>
                <a:lnTo>
                  <a:pt x="2016" y="1215"/>
                </a:lnTo>
                <a:lnTo>
                  <a:pt x="2016" y="1262"/>
                </a:lnTo>
                <a:close/>
                <a:moveTo>
                  <a:pt x="1941" y="1262"/>
                </a:moveTo>
                <a:lnTo>
                  <a:pt x="1893" y="1262"/>
                </a:lnTo>
                <a:lnTo>
                  <a:pt x="1893" y="1215"/>
                </a:lnTo>
                <a:lnTo>
                  <a:pt x="1941" y="1215"/>
                </a:lnTo>
                <a:lnTo>
                  <a:pt x="1941" y="1262"/>
                </a:lnTo>
                <a:close/>
                <a:moveTo>
                  <a:pt x="1865" y="1262"/>
                </a:moveTo>
                <a:lnTo>
                  <a:pt x="1818" y="1262"/>
                </a:lnTo>
                <a:lnTo>
                  <a:pt x="1818" y="1215"/>
                </a:lnTo>
                <a:lnTo>
                  <a:pt x="1865" y="1215"/>
                </a:lnTo>
                <a:lnTo>
                  <a:pt x="1865" y="1262"/>
                </a:lnTo>
                <a:close/>
                <a:moveTo>
                  <a:pt x="1789" y="1262"/>
                </a:moveTo>
                <a:lnTo>
                  <a:pt x="1742" y="1262"/>
                </a:lnTo>
                <a:lnTo>
                  <a:pt x="1742" y="1215"/>
                </a:lnTo>
                <a:lnTo>
                  <a:pt x="1789" y="1215"/>
                </a:lnTo>
                <a:lnTo>
                  <a:pt x="1789" y="1262"/>
                </a:lnTo>
                <a:close/>
                <a:moveTo>
                  <a:pt x="1259" y="1262"/>
                </a:moveTo>
                <a:lnTo>
                  <a:pt x="1212" y="1262"/>
                </a:lnTo>
                <a:lnTo>
                  <a:pt x="1212" y="1215"/>
                </a:lnTo>
                <a:lnTo>
                  <a:pt x="1259" y="1215"/>
                </a:lnTo>
                <a:lnTo>
                  <a:pt x="1259" y="1262"/>
                </a:lnTo>
                <a:close/>
                <a:moveTo>
                  <a:pt x="1184" y="1262"/>
                </a:moveTo>
                <a:lnTo>
                  <a:pt x="1136" y="1262"/>
                </a:lnTo>
                <a:lnTo>
                  <a:pt x="1136" y="1215"/>
                </a:lnTo>
                <a:lnTo>
                  <a:pt x="1184" y="1215"/>
                </a:lnTo>
                <a:lnTo>
                  <a:pt x="1184" y="1262"/>
                </a:lnTo>
                <a:close/>
                <a:moveTo>
                  <a:pt x="1108" y="1262"/>
                </a:moveTo>
                <a:lnTo>
                  <a:pt x="1060" y="1262"/>
                </a:lnTo>
                <a:lnTo>
                  <a:pt x="1060" y="1215"/>
                </a:lnTo>
                <a:lnTo>
                  <a:pt x="1108" y="1215"/>
                </a:lnTo>
                <a:lnTo>
                  <a:pt x="1108" y="1262"/>
                </a:lnTo>
                <a:close/>
                <a:moveTo>
                  <a:pt x="1032" y="1262"/>
                </a:moveTo>
                <a:lnTo>
                  <a:pt x="985" y="1262"/>
                </a:lnTo>
                <a:lnTo>
                  <a:pt x="985" y="1215"/>
                </a:lnTo>
                <a:lnTo>
                  <a:pt x="1032" y="1215"/>
                </a:lnTo>
                <a:lnTo>
                  <a:pt x="1032" y="1262"/>
                </a:lnTo>
                <a:close/>
                <a:moveTo>
                  <a:pt x="956" y="1262"/>
                </a:moveTo>
                <a:lnTo>
                  <a:pt x="909" y="1262"/>
                </a:lnTo>
                <a:lnTo>
                  <a:pt x="909" y="1215"/>
                </a:lnTo>
                <a:lnTo>
                  <a:pt x="956" y="1215"/>
                </a:lnTo>
                <a:lnTo>
                  <a:pt x="956" y="1262"/>
                </a:lnTo>
                <a:close/>
                <a:moveTo>
                  <a:pt x="881" y="1262"/>
                </a:moveTo>
                <a:lnTo>
                  <a:pt x="833" y="1262"/>
                </a:lnTo>
                <a:lnTo>
                  <a:pt x="833" y="1215"/>
                </a:lnTo>
                <a:lnTo>
                  <a:pt x="881" y="1215"/>
                </a:lnTo>
                <a:lnTo>
                  <a:pt x="881" y="1262"/>
                </a:lnTo>
                <a:close/>
                <a:moveTo>
                  <a:pt x="2700" y="1186"/>
                </a:moveTo>
                <a:lnTo>
                  <a:pt x="2651" y="1186"/>
                </a:lnTo>
                <a:lnTo>
                  <a:pt x="2651" y="1139"/>
                </a:lnTo>
                <a:lnTo>
                  <a:pt x="2700" y="1139"/>
                </a:lnTo>
                <a:lnTo>
                  <a:pt x="2700" y="1186"/>
                </a:lnTo>
                <a:close/>
                <a:moveTo>
                  <a:pt x="2622" y="1186"/>
                </a:moveTo>
                <a:lnTo>
                  <a:pt x="2575" y="1186"/>
                </a:lnTo>
                <a:lnTo>
                  <a:pt x="2575" y="1139"/>
                </a:lnTo>
                <a:lnTo>
                  <a:pt x="2622" y="1139"/>
                </a:lnTo>
                <a:lnTo>
                  <a:pt x="2622" y="1186"/>
                </a:lnTo>
                <a:close/>
                <a:moveTo>
                  <a:pt x="2547" y="1186"/>
                </a:moveTo>
                <a:lnTo>
                  <a:pt x="2499" y="1186"/>
                </a:lnTo>
                <a:lnTo>
                  <a:pt x="2499" y="1139"/>
                </a:lnTo>
                <a:lnTo>
                  <a:pt x="2547" y="1139"/>
                </a:lnTo>
                <a:lnTo>
                  <a:pt x="2547" y="1186"/>
                </a:lnTo>
                <a:close/>
                <a:moveTo>
                  <a:pt x="2092" y="1186"/>
                </a:moveTo>
                <a:lnTo>
                  <a:pt x="2045" y="1186"/>
                </a:lnTo>
                <a:lnTo>
                  <a:pt x="2045" y="1139"/>
                </a:lnTo>
                <a:lnTo>
                  <a:pt x="2092" y="1139"/>
                </a:lnTo>
                <a:lnTo>
                  <a:pt x="2092" y="1186"/>
                </a:lnTo>
                <a:close/>
                <a:moveTo>
                  <a:pt x="2016" y="1186"/>
                </a:moveTo>
                <a:lnTo>
                  <a:pt x="1969" y="1186"/>
                </a:lnTo>
                <a:lnTo>
                  <a:pt x="1969" y="1139"/>
                </a:lnTo>
                <a:lnTo>
                  <a:pt x="2016" y="1139"/>
                </a:lnTo>
                <a:lnTo>
                  <a:pt x="2016" y="1186"/>
                </a:lnTo>
                <a:close/>
                <a:moveTo>
                  <a:pt x="1941" y="1186"/>
                </a:moveTo>
                <a:lnTo>
                  <a:pt x="1893" y="1186"/>
                </a:lnTo>
                <a:lnTo>
                  <a:pt x="1893" y="1139"/>
                </a:lnTo>
                <a:lnTo>
                  <a:pt x="1941" y="1139"/>
                </a:lnTo>
                <a:lnTo>
                  <a:pt x="1941" y="1186"/>
                </a:lnTo>
                <a:close/>
                <a:moveTo>
                  <a:pt x="1865" y="1186"/>
                </a:moveTo>
                <a:lnTo>
                  <a:pt x="1818" y="1186"/>
                </a:lnTo>
                <a:lnTo>
                  <a:pt x="1818" y="1139"/>
                </a:lnTo>
                <a:lnTo>
                  <a:pt x="1865" y="1139"/>
                </a:lnTo>
                <a:lnTo>
                  <a:pt x="1865" y="1186"/>
                </a:lnTo>
                <a:close/>
                <a:moveTo>
                  <a:pt x="1789" y="1186"/>
                </a:moveTo>
                <a:lnTo>
                  <a:pt x="1742" y="1186"/>
                </a:lnTo>
                <a:lnTo>
                  <a:pt x="1742" y="1139"/>
                </a:lnTo>
                <a:lnTo>
                  <a:pt x="1789" y="1139"/>
                </a:lnTo>
                <a:lnTo>
                  <a:pt x="1789" y="1186"/>
                </a:lnTo>
                <a:close/>
                <a:moveTo>
                  <a:pt x="1714" y="1186"/>
                </a:moveTo>
                <a:lnTo>
                  <a:pt x="1666" y="1186"/>
                </a:lnTo>
                <a:lnTo>
                  <a:pt x="1666" y="1139"/>
                </a:lnTo>
                <a:lnTo>
                  <a:pt x="1714" y="1139"/>
                </a:lnTo>
                <a:lnTo>
                  <a:pt x="1714" y="1186"/>
                </a:lnTo>
                <a:close/>
                <a:moveTo>
                  <a:pt x="1638" y="1186"/>
                </a:moveTo>
                <a:lnTo>
                  <a:pt x="1591" y="1186"/>
                </a:lnTo>
                <a:lnTo>
                  <a:pt x="1591" y="1139"/>
                </a:lnTo>
                <a:lnTo>
                  <a:pt x="1638" y="1139"/>
                </a:lnTo>
                <a:lnTo>
                  <a:pt x="1638" y="1186"/>
                </a:lnTo>
                <a:close/>
                <a:moveTo>
                  <a:pt x="1562" y="1186"/>
                </a:moveTo>
                <a:lnTo>
                  <a:pt x="1515" y="1186"/>
                </a:lnTo>
                <a:lnTo>
                  <a:pt x="1515" y="1139"/>
                </a:lnTo>
                <a:lnTo>
                  <a:pt x="1562" y="1139"/>
                </a:lnTo>
                <a:lnTo>
                  <a:pt x="1562" y="1186"/>
                </a:lnTo>
                <a:close/>
                <a:moveTo>
                  <a:pt x="1108" y="1186"/>
                </a:moveTo>
                <a:lnTo>
                  <a:pt x="1060" y="1186"/>
                </a:lnTo>
                <a:lnTo>
                  <a:pt x="1060" y="1139"/>
                </a:lnTo>
                <a:lnTo>
                  <a:pt x="1108" y="1139"/>
                </a:lnTo>
                <a:lnTo>
                  <a:pt x="1108" y="1186"/>
                </a:lnTo>
                <a:close/>
                <a:moveTo>
                  <a:pt x="1032" y="1186"/>
                </a:moveTo>
                <a:lnTo>
                  <a:pt x="985" y="1186"/>
                </a:lnTo>
                <a:lnTo>
                  <a:pt x="985" y="1139"/>
                </a:lnTo>
                <a:lnTo>
                  <a:pt x="1032" y="1139"/>
                </a:lnTo>
                <a:lnTo>
                  <a:pt x="1032" y="1186"/>
                </a:lnTo>
                <a:close/>
                <a:moveTo>
                  <a:pt x="956" y="1186"/>
                </a:moveTo>
                <a:lnTo>
                  <a:pt x="909" y="1186"/>
                </a:lnTo>
                <a:lnTo>
                  <a:pt x="909" y="1139"/>
                </a:lnTo>
                <a:lnTo>
                  <a:pt x="956" y="1139"/>
                </a:lnTo>
                <a:lnTo>
                  <a:pt x="956" y="1186"/>
                </a:lnTo>
                <a:close/>
                <a:moveTo>
                  <a:pt x="881" y="1186"/>
                </a:moveTo>
                <a:lnTo>
                  <a:pt x="833" y="1186"/>
                </a:lnTo>
                <a:lnTo>
                  <a:pt x="833" y="1139"/>
                </a:lnTo>
                <a:lnTo>
                  <a:pt x="881" y="1139"/>
                </a:lnTo>
                <a:lnTo>
                  <a:pt x="881" y="1186"/>
                </a:lnTo>
                <a:close/>
                <a:moveTo>
                  <a:pt x="2852" y="1110"/>
                </a:moveTo>
                <a:lnTo>
                  <a:pt x="2802" y="1110"/>
                </a:lnTo>
                <a:lnTo>
                  <a:pt x="2802" y="1063"/>
                </a:lnTo>
                <a:lnTo>
                  <a:pt x="2852" y="1063"/>
                </a:lnTo>
                <a:lnTo>
                  <a:pt x="2852" y="1110"/>
                </a:lnTo>
                <a:close/>
                <a:moveTo>
                  <a:pt x="2622" y="1110"/>
                </a:moveTo>
                <a:lnTo>
                  <a:pt x="2575" y="1110"/>
                </a:lnTo>
                <a:lnTo>
                  <a:pt x="2575" y="1063"/>
                </a:lnTo>
                <a:lnTo>
                  <a:pt x="2622" y="1063"/>
                </a:lnTo>
                <a:lnTo>
                  <a:pt x="2622" y="1110"/>
                </a:lnTo>
                <a:close/>
                <a:moveTo>
                  <a:pt x="2395" y="1110"/>
                </a:moveTo>
                <a:lnTo>
                  <a:pt x="2348" y="1110"/>
                </a:lnTo>
                <a:lnTo>
                  <a:pt x="2348" y="1063"/>
                </a:lnTo>
                <a:lnTo>
                  <a:pt x="2395" y="1063"/>
                </a:lnTo>
                <a:lnTo>
                  <a:pt x="2395" y="1110"/>
                </a:lnTo>
                <a:close/>
                <a:moveTo>
                  <a:pt x="2016" y="1110"/>
                </a:moveTo>
                <a:lnTo>
                  <a:pt x="1969" y="1110"/>
                </a:lnTo>
                <a:lnTo>
                  <a:pt x="1969" y="1063"/>
                </a:lnTo>
                <a:lnTo>
                  <a:pt x="2016" y="1063"/>
                </a:lnTo>
                <a:lnTo>
                  <a:pt x="2016" y="1110"/>
                </a:lnTo>
                <a:close/>
                <a:moveTo>
                  <a:pt x="1941" y="1110"/>
                </a:moveTo>
                <a:lnTo>
                  <a:pt x="1893" y="1110"/>
                </a:lnTo>
                <a:lnTo>
                  <a:pt x="1893" y="1063"/>
                </a:lnTo>
                <a:lnTo>
                  <a:pt x="1941" y="1063"/>
                </a:lnTo>
                <a:lnTo>
                  <a:pt x="1941" y="1110"/>
                </a:lnTo>
                <a:close/>
                <a:moveTo>
                  <a:pt x="1865" y="1110"/>
                </a:moveTo>
                <a:lnTo>
                  <a:pt x="1818" y="1110"/>
                </a:lnTo>
                <a:lnTo>
                  <a:pt x="1818" y="1063"/>
                </a:lnTo>
                <a:lnTo>
                  <a:pt x="1865" y="1063"/>
                </a:lnTo>
                <a:lnTo>
                  <a:pt x="1865" y="1110"/>
                </a:lnTo>
                <a:close/>
                <a:moveTo>
                  <a:pt x="1789" y="1110"/>
                </a:moveTo>
                <a:lnTo>
                  <a:pt x="1742" y="1110"/>
                </a:lnTo>
                <a:lnTo>
                  <a:pt x="1742" y="1063"/>
                </a:lnTo>
                <a:lnTo>
                  <a:pt x="1789" y="1063"/>
                </a:lnTo>
                <a:lnTo>
                  <a:pt x="1789" y="1110"/>
                </a:lnTo>
                <a:close/>
                <a:moveTo>
                  <a:pt x="1714" y="1110"/>
                </a:moveTo>
                <a:lnTo>
                  <a:pt x="1666" y="1110"/>
                </a:lnTo>
                <a:lnTo>
                  <a:pt x="1666" y="1063"/>
                </a:lnTo>
                <a:lnTo>
                  <a:pt x="1714" y="1063"/>
                </a:lnTo>
                <a:lnTo>
                  <a:pt x="1714" y="1110"/>
                </a:lnTo>
                <a:close/>
                <a:moveTo>
                  <a:pt x="1638" y="1110"/>
                </a:moveTo>
                <a:lnTo>
                  <a:pt x="1591" y="1110"/>
                </a:lnTo>
                <a:lnTo>
                  <a:pt x="1591" y="1063"/>
                </a:lnTo>
                <a:lnTo>
                  <a:pt x="1638" y="1063"/>
                </a:lnTo>
                <a:lnTo>
                  <a:pt x="1638" y="1110"/>
                </a:lnTo>
                <a:close/>
                <a:moveTo>
                  <a:pt x="1562" y="1110"/>
                </a:moveTo>
                <a:lnTo>
                  <a:pt x="1515" y="1110"/>
                </a:lnTo>
                <a:lnTo>
                  <a:pt x="1515" y="1063"/>
                </a:lnTo>
                <a:lnTo>
                  <a:pt x="1562" y="1063"/>
                </a:lnTo>
                <a:lnTo>
                  <a:pt x="1562" y="1110"/>
                </a:lnTo>
                <a:close/>
                <a:moveTo>
                  <a:pt x="1486" y="1110"/>
                </a:moveTo>
                <a:lnTo>
                  <a:pt x="1439" y="1110"/>
                </a:lnTo>
                <a:lnTo>
                  <a:pt x="1439" y="1063"/>
                </a:lnTo>
                <a:lnTo>
                  <a:pt x="1486" y="1063"/>
                </a:lnTo>
                <a:lnTo>
                  <a:pt x="1486" y="1110"/>
                </a:lnTo>
                <a:close/>
                <a:moveTo>
                  <a:pt x="1032" y="1110"/>
                </a:moveTo>
                <a:lnTo>
                  <a:pt x="985" y="1110"/>
                </a:lnTo>
                <a:lnTo>
                  <a:pt x="985" y="1063"/>
                </a:lnTo>
                <a:lnTo>
                  <a:pt x="1032" y="1063"/>
                </a:lnTo>
                <a:lnTo>
                  <a:pt x="1032" y="1110"/>
                </a:lnTo>
                <a:close/>
                <a:moveTo>
                  <a:pt x="956" y="1110"/>
                </a:moveTo>
                <a:lnTo>
                  <a:pt x="909" y="1110"/>
                </a:lnTo>
                <a:lnTo>
                  <a:pt x="909" y="1063"/>
                </a:lnTo>
                <a:lnTo>
                  <a:pt x="956" y="1063"/>
                </a:lnTo>
                <a:lnTo>
                  <a:pt x="956" y="1110"/>
                </a:lnTo>
                <a:close/>
                <a:moveTo>
                  <a:pt x="881" y="1110"/>
                </a:moveTo>
                <a:lnTo>
                  <a:pt x="833" y="1110"/>
                </a:lnTo>
                <a:lnTo>
                  <a:pt x="833" y="1063"/>
                </a:lnTo>
                <a:lnTo>
                  <a:pt x="881" y="1063"/>
                </a:lnTo>
                <a:lnTo>
                  <a:pt x="881" y="1110"/>
                </a:lnTo>
                <a:close/>
                <a:moveTo>
                  <a:pt x="805" y="1110"/>
                </a:moveTo>
                <a:lnTo>
                  <a:pt x="758" y="1110"/>
                </a:lnTo>
                <a:lnTo>
                  <a:pt x="758" y="1063"/>
                </a:lnTo>
                <a:lnTo>
                  <a:pt x="805" y="1063"/>
                </a:lnTo>
                <a:lnTo>
                  <a:pt x="805" y="1110"/>
                </a:lnTo>
                <a:close/>
                <a:moveTo>
                  <a:pt x="2622" y="1035"/>
                </a:moveTo>
                <a:lnTo>
                  <a:pt x="2575" y="1035"/>
                </a:lnTo>
                <a:lnTo>
                  <a:pt x="2575" y="987"/>
                </a:lnTo>
                <a:lnTo>
                  <a:pt x="2622" y="987"/>
                </a:lnTo>
                <a:lnTo>
                  <a:pt x="2622" y="1035"/>
                </a:lnTo>
                <a:close/>
                <a:moveTo>
                  <a:pt x="2547" y="1035"/>
                </a:moveTo>
                <a:lnTo>
                  <a:pt x="2499" y="1035"/>
                </a:lnTo>
                <a:lnTo>
                  <a:pt x="2499" y="987"/>
                </a:lnTo>
                <a:lnTo>
                  <a:pt x="2547" y="987"/>
                </a:lnTo>
                <a:lnTo>
                  <a:pt x="2547" y="1035"/>
                </a:lnTo>
                <a:close/>
                <a:moveTo>
                  <a:pt x="2471" y="1035"/>
                </a:moveTo>
                <a:lnTo>
                  <a:pt x="2424" y="1035"/>
                </a:lnTo>
                <a:lnTo>
                  <a:pt x="2424" y="987"/>
                </a:lnTo>
                <a:lnTo>
                  <a:pt x="2471" y="987"/>
                </a:lnTo>
                <a:lnTo>
                  <a:pt x="2471" y="1035"/>
                </a:lnTo>
                <a:close/>
                <a:moveTo>
                  <a:pt x="2395" y="1035"/>
                </a:moveTo>
                <a:lnTo>
                  <a:pt x="2348" y="1035"/>
                </a:lnTo>
                <a:lnTo>
                  <a:pt x="2348" y="987"/>
                </a:lnTo>
                <a:lnTo>
                  <a:pt x="2395" y="987"/>
                </a:lnTo>
                <a:lnTo>
                  <a:pt x="2395" y="1035"/>
                </a:lnTo>
                <a:close/>
                <a:moveTo>
                  <a:pt x="2319" y="1035"/>
                </a:moveTo>
                <a:lnTo>
                  <a:pt x="2272" y="1035"/>
                </a:lnTo>
                <a:lnTo>
                  <a:pt x="2272" y="987"/>
                </a:lnTo>
                <a:lnTo>
                  <a:pt x="2319" y="987"/>
                </a:lnTo>
                <a:lnTo>
                  <a:pt x="2319" y="1035"/>
                </a:lnTo>
                <a:close/>
                <a:moveTo>
                  <a:pt x="2168" y="1035"/>
                </a:moveTo>
                <a:lnTo>
                  <a:pt x="2121" y="1035"/>
                </a:lnTo>
                <a:lnTo>
                  <a:pt x="2121" y="987"/>
                </a:lnTo>
                <a:lnTo>
                  <a:pt x="2168" y="987"/>
                </a:lnTo>
                <a:lnTo>
                  <a:pt x="2168" y="1035"/>
                </a:lnTo>
                <a:close/>
                <a:moveTo>
                  <a:pt x="2092" y="1035"/>
                </a:moveTo>
                <a:lnTo>
                  <a:pt x="2045" y="1035"/>
                </a:lnTo>
                <a:lnTo>
                  <a:pt x="2045" y="987"/>
                </a:lnTo>
                <a:lnTo>
                  <a:pt x="2092" y="987"/>
                </a:lnTo>
                <a:lnTo>
                  <a:pt x="2092" y="1035"/>
                </a:lnTo>
                <a:close/>
                <a:moveTo>
                  <a:pt x="2016" y="1035"/>
                </a:moveTo>
                <a:lnTo>
                  <a:pt x="1969" y="1035"/>
                </a:lnTo>
                <a:lnTo>
                  <a:pt x="1969" y="987"/>
                </a:lnTo>
                <a:lnTo>
                  <a:pt x="2016" y="987"/>
                </a:lnTo>
                <a:lnTo>
                  <a:pt x="2016" y="1035"/>
                </a:lnTo>
                <a:close/>
                <a:moveTo>
                  <a:pt x="1941" y="1035"/>
                </a:moveTo>
                <a:lnTo>
                  <a:pt x="1893" y="1035"/>
                </a:lnTo>
                <a:lnTo>
                  <a:pt x="1893" y="987"/>
                </a:lnTo>
                <a:lnTo>
                  <a:pt x="1941" y="987"/>
                </a:lnTo>
                <a:lnTo>
                  <a:pt x="1941" y="1035"/>
                </a:lnTo>
                <a:close/>
                <a:moveTo>
                  <a:pt x="1865" y="1035"/>
                </a:moveTo>
                <a:lnTo>
                  <a:pt x="1818" y="1035"/>
                </a:lnTo>
                <a:lnTo>
                  <a:pt x="1818" y="987"/>
                </a:lnTo>
                <a:lnTo>
                  <a:pt x="1865" y="987"/>
                </a:lnTo>
                <a:lnTo>
                  <a:pt x="1865" y="1035"/>
                </a:lnTo>
                <a:close/>
                <a:moveTo>
                  <a:pt x="1789" y="1035"/>
                </a:moveTo>
                <a:lnTo>
                  <a:pt x="1742" y="1035"/>
                </a:lnTo>
                <a:lnTo>
                  <a:pt x="1742" y="987"/>
                </a:lnTo>
                <a:lnTo>
                  <a:pt x="1789" y="987"/>
                </a:lnTo>
                <a:lnTo>
                  <a:pt x="1789" y="1035"/>
                </a:lnTo>
                <a:close/>
                <a:moveTo>
                  <a:pt x="1714" y="1035"/>
                </a:moveTo>
                <a:lnTo>
                  <a:pt x="1666" y="1035"/>
                </a:lnTo>
                <a:lnTo>
                  <a:pt x="1666" y="987"/>
                </a:lnTo>
                <a:lnTo>
                  <a:pt x="1714" y="987"/>
                </a:lnTo>
                <a:lnTo>
                  <a:pt x="1714" y="1035"/>
                </a:lnTo>
                <a:close/>
                <a:moveTo>
                  <a:pt x="1638" y="1035"/>
                </a:moveTo>
                <a:lnTo>
                  <a:pt x="1591" y="1035"/>
                </a:lnTo>
                <a:lnTo>
                  <a:pt x="1591" y="987"/>
                </a:lnTo>
                <a:lnTo>
                  <a:pt x="1638" y="987"/>
                </a:lnTo>
                <a:lnTo>
                  <a:pt x="1638" y="1035"/>
                </a:lnTo>
                <a:close/>
                <a:moveTo>
                  <a:pt x="1562" y="1035"/>
                </a:moveTo>
                <a:lnTo>
                  <a:pt x="1515" y="1035"/>
                </a:lnTo>
                <a:lnTo>
                  <a:pt x="1515" y="987"/>
                </a:lnTo>
                <a:lnTo>
                  <a:pt x="1562" y="987"/>
                </a:lnTo>
                <a:lnTo>
                  <a:pt x="1562" y="1035"/>
                </a:lnTo>
                <a:close/>
                <a:moveTo>
                  <a:pt x="1486" y="1035"/>
                </a:moveTo>
                <a:lnTo>
                  <a:pt x="1439" y="1035"/>
                </a:lnTo>
                <a:lnTo>
                  <a:pt x="1439" y="987"/>
                </a:lnTo>
                <a:lnTo>
                  <a:pt x="1486" y="987"/>
                </a:lnTo>
                <a:lnTo>
                  <a:pt x="1486" y="1035"/>
                </a:lnTo>
                <a:close/>
                <a:moveTo>
                  <a:pt x="805" y="1035"/>
                </a:moveTo>
                <a:lnTo>
                  <a:pt x="758" y="1035"/>
                </a:lnTo>
                <a:lnTo>
                  <a:pt x="758" y="987"/>
                </a:lnTo>
                <a:lnTo>
                  <a:pt x="805" y="987"/>
                </a:lnTo>
                <a:lnTo>
                  <a:pt x="805" y="1035"/>
                </a:lnTo>
                <a:close/>
                <a:moveTo>
                  <a:pt x="729" y="1035"/>
                </a:moveTo>
                <a:lnTo>
                  <a:pt x="682" y="1035"/>
                </a:lnTo>
                <a:lnTo>
                  <a:pt x="682" y="987"/>
                </a:lnTo>
                <a:lnTo>
                  <a:pt x="729" y="987"/>
                </a:lnTo>
                <a:lnTo>
                  <a:pt x="729" y="1035"/>
                </a:lnTo>
                <a:close/>
                <a:moveTo>
                  <a:pt x="653" y="1035"/>
                </a:moveTo>
                <a:lnTo>
                  <a:pt x="606" y="1035"/>
                </a:lnTo>
                <a:lnTo>
                  <a:pt x="606" y="987"/>
                </a:lnTo>
                <a:lnTo>
                  <a:pt x="653" y="987"/>
                </a:lnTo>
                <a:lnTo>
                  <a:pt x="653" y="1035"/>
                </a:lnTo>
                <a:close/>
                <a:moveTo>
                  <a:pt x="2776" y="959"/>
                </a:moveTo>
                <a:lnTo>
                  <a:pt x="2726" y="959"/>
                </a:lnTo>
                <a:lnTo>
                  <a:pt x="2726" y="912"/>
                </a:lnTo>
                <a:lnTo>
                  <a:pt x="2776" y="912"/>
                </a:lnTo>
                <a:lnTo>
                  <a:pt x="2776" y="959"/>
                </a:lnTo>
                <a:close/>
                <a:moveTo>
                  <a:pt x="2700" y="959"/>
                </a:moveTo>
                <a:lnTo>
                  <a:pt x="2651" y="959"/>
                </a:lnTo>
                <a:lnTo>
                  <a:pt x="2651" y="912"/>
                </a:lnTo>
                <a:lnTo>
                  <a:pt x="2700" y="912"/>
                </a:lnTo>
                <a:lnTo>
                  <a:pt x="2700" y="959"/>
                </a:lnTo>
                <a:close/>
                <a:moveTo>
                  <a:pt x="2622" y="959"/>
                </a:moveTo>
                <a:lnTo>
                  <a:pt x="2575" y="959"/>
                </a:lnTo>
                <a:lnTo>
                  <a:pt x="2575" y="912"/>
                </a:lnTo>
                <a:lnTo>
                  <a:pt x="2622" y="912"/>
                </a:lnTo>
                <a:lnTo>
                  <a:pt x="2622" y="959"/>
                </a:lnTo>
                <a:close/>
                <a:moveTo>
                  <a:pt x="2547" y="959"/>
                </a:moveTo>
                <a:lnTo>
                  <a:pt x="2499" y="959"/>
                </a:lnTo>
                <a:lnTo>
                  <a:pt x="2499" y="912"/>
                </a:lnTo>
                <a:lnTo>
                  <a:pt x="2547" y="912"/>
                </a:lnTo>
                <a:lnTo>
                  <a:pt x="2547" y="959"/>
                </a:lnTo>
                <a:close/>
                <a:moveTo>
                  <a:pt x="2471" y="959"/>
                </a:moveTo>
                <a:lnTo>
                  <a:pt x="2424" y="959"/>
                </a:lnTo>
                <a:lnTo>
                  <a:pt x="2424" y="912"/>
                </a:lnTo>
                <a:lnTo>
                  <a:pt x="2471" y="912"/>
                </a:lnTo>
                <a:lnTo>
                  <a:pt x="2471" y="959"/>
                </a:lnTo>
                <a:close/>
                <a:moveTo>
                  <a:pt x="2395" y="959"/>
                </a:moveTo>
                <a:lnTo>
                  <a:pt x="2348" y="959"/>
                </a:lnTo>
                <a:lnTo>
                  <a:pt x="2348" y="912"/>
                </a:lnTo>
                <a:lnTo>
                  <a:pt x="2395" y="912"/>
                </a:lnTo>
                <a:lnTo>
                  <a:pt x="2395" y="959"/>
                </a:lnTo>
                <a:close/>
                <a:moveTo>
                  <a:pt x="2319" y="959"/>
                </a:moveTo>
                <a:lnTo>
                  <a:pt x="2272" y="959"/>
                </a:lnTo>
                <a:lnTo>
                  <a:pt x="2272" y="912"/>
                </a:lnTo>
                <a:lnTo>
                  <a:pt x="2319" y="912"/>
                </a:lnTo>
                <a:lnTo>
                  <a:pt x="2319" y="959"/>
                </a:lnTo>
                <a:close/>
                <a:moveTo>
                  <a:pt x="2168" y="959"/>
                </a:moveTo>
                <a:lnTo>
                  <a:pt x="2121" y="959"/>
                </a:lnTo>
                <a:lnTo>
                  <a:pt x="2121" y="912"/>
                </a:lnTo>
                <a:lnTo>
                  <a:pt x="2168" y="912"/>
                </a:lnTo>
                <a:lnTo>
                  <a:pt x="2168" y="959"/>
                </a:lnTo>
                <a:close/>
                <a:moveTo>
                  <a:pt x="2092" y="959"/>
                </a:moveTo>
                <a:lnTo>
                  <a:pt x="2045" y="959"/>
                </a:lnTo>
                <a:lnTo>
                  <a:pt x="2045" y="912"/>
                </a:lnTo>
                <a:lnTo>
                  <a:pt x="2092" y="912"/>
                </a:lnTo>
                <a:lnTo>
                  <a:pt x="2092" y="959"/>
                </a:lnTo>
                <a:close/>
                <a:moveTo>
                  <a:pt x="2016" y="959"/>
                </a:moveTo>
                <a:lnTo>
                  <a:pt x="1969" y="959"/>
                </a:lnTo>
                <a:lnTo>
                  <a:pt x="1969" y="912"/>
                </a:lnTo>
                <a:lnTo>
                  <a:pt x="2016" y="912"/>
                </a:lnTo>
                <a:lnTo>
                  <a:pt x="2016" y="959"/>
                </a:lnTo>
                <a:close/>
                <a:moveTo>
                  <a:pt x="1941" y="959"/>
                </a:moveTo>
                <a:lnTo>
                  <a:pt x="1893" y="959"/>
                </a:lnTo>
                <a:lnTo>
                  <a:pt x="1893" y="912"/>
                </a:lnTo>
                <a:lnTo>
                  <a:pt x="1941" y="912"/>
                </a:lnTo>
                <a:lnTo>
                  <a:pt x="1941" y="959"/>
                </a:lnTo>
                <a:close/>
                <a:moveTo>
                  <a:pt x="1865" y="959"/>
                </a:moveTo>
                <a:lnTo>
                  <a:pt x="1818" y="959"/>
                </a:lnTo>
                <a:lnTo>
                  <a:pt x="1818" y="912"/>
                </a:lnTo>
                <a:lnTo>
                  <a:pt x="1865" y="912"/>
                </a:lnTo>
                <a:lnTo>
                  <a:pt x="1865" y="959"/>
                </a:lnTo>
                <a:close/>
                <a:moveTo>
                  <a:pt x="1789" y="959"/>
                </a:moveTo>
                <a:lnTo>
                  <a:pt x="1742" y="959"/>
                </a:lnTo>
                <a:lnTo>
                  <a:pt x="1742" y="912"/>
                </a:lnTo>
                <a:lnTo>
                  <a:pt x="1789" y="912"/>
                </a:lnTo>
                <a:lnTo>
                  <a:pt x="1789" y="959"/>
                </a:lnTo>
                <a:close/>
                <a:moveTo>
                  <a:pt x="1714" y="959"/>
                </a:moveTo>
                <a:lnTo>
                  <a:pt x="1666" y="959"/>
                </a:lnTo>
                <a:lnTo>
                  <a:pt x="1666" y="912"/>
                </a:lnTo>
                <a:lnTo>
                  <a:pt x="1714" y="912"/>
                </a:lnTo>
                <a:lnTo>
                  <a:pt x="1714" y="959"/>
                </a:lnTo>
                <a:close/>
                <a:moveTo>
                  <a:pt x="1638" y="959"/>
                </a:moveTo>
                <a:lnTo>
                  <a:pt x="1591" y="959"/>
                </a:lnTo>
                <a:lnTo>
                  <a:pt x="1591" y="912"/>
                </a:lnTo>
                <a:lnTo>
                  <a:pt x="1638" y="912"/>
                </a:lnTo>
                <a:lnTo>
                  <a:pt x="1638" y="959"/>
                </a:lnTo>
                <a:close/>
                <a:moveTo>
                  <a:pt x="1562" y="959"/>
                </a:moveTo>
                <a:lnTo>
                  <a:pt x="1515" y="959"/>
                </a:lnTo>
                <a:lnTo>
                  <a:pt x="1515" y="912"/>
                </a:lnTo>
                <a:lnTo>
                  <a:pt x="1562" y="912"/>
                </a:lnTo>
                <a:lnTo>
                  <a:pt x="1562" y="959"/>
                </a:lnTo>
                <a:close/>
                <a:moveTo>
                  <a:pt x="1486" y="959"/>
                </a:moveTo>
                <a:lnTo>
                  <a:pt x="1439" y="959"/>
                </a:lnTo>
                <a:lnTo>
                  <a:pt x="1439" y="912"/>
                </a:lnTo>
                <a:lnTo>
                  <a:pt x="1486" y="912"/>
                </a:lnTo>
                <a:lnTo>
                  <a:pt x="1486" y="959"/>
                </a:lnTo>
                <a:close/>
                <a:moveTo>
                  <a:pt x="881" y="959"/>
                </a:moveTo>
                <a:lnTo>
                  <a:pt x="833" y="959"/>
                </a:lnTo>
                <a:lnTo>
                  <a:pt x="833" y="912"/>
                </a:lnTo>
                <a:lnTo>
                  <a:pt x="881" y="912"/>
                </a:lnTo>
                <a:lnTo>
                  <a:pt x="881" y="959"/>
                </a:lnTo>
                <a:close/>
                <a:moveTo>
                  <a:pt x="653" y="959"/>
                </a:moveTo>
                <a:lnTo>
                  <a:pt x="606" y="959"/>
                </a:lnTo>
                <a:lnTo>
                  <a:pt x="606" y="912"/>
                </a:lnTo>
                <a:lnTo>
                  <a:pt x="653" y="912"/>
                </a:lnTo>
                <a:lnTo>
                  <a:pt x="653" y="959"/>
                </a:lnTo>
                <a:close/>
                <a:moveTo>
                  <a:pt x="578" y="959"/>
                </a:moveTo>
                <a:lnTo>
                  <a:pt x="530" y="959"/>
                </a:lnTo>
                <a:lnTo>
                  <a:pt x="530" y="912"/>
                </a:lnTo>
                <a:lnTo>
                  <a:pt x="578" y="912"/>
                </a:lnTo>
                <a:lnTo>
                  <a:pt x="578" y="959"/>
                </a:lnTo>
                <a:close/>
                <a:moveTo>
                  <a:pt x="2928" y="883"/>
                </a:moveTo>
                <a:lnTo>
                  <a:pt x="2878" y="883"/>
                </a:lnTo>
                <a:lnTo>
                  <a:pt x="2878" y="836"/>
                </a:lnTo>
                <a:lnTo>
                  <a:pt x="2928" y="836"/>
                </a:lnTo>
                <a:lnTo>
                  <a:pt x="2928" y="883"/>
                </a:lnTo>
                <a:close/>
                <a:moveTo>
                  <a:pt x="2776" y="883"/>
                </a:moveTo>
                <a:lnTo>
                  <a:pt x="2726" y="883"/>
                </a:lnTo>
                <a:lnTo>
                  <a:pt x="2726" y="836"/>
                </a:lnTo>
                <a:lnTo>
                  <a:pt x="2776" y="836"/>
                </a:lnTo>
                <a:lnTo>
                  <a:pt x="2776" y="883"/>
                </a:lnTo>
                <a:close/>
                <a:moveTo>
                  <a:pt x="2700" y="883"/>
                </a:moveTo>
                <a:lnTo>
                  <a:pt x="2651" y="883"/>
                </a:lnTo>
                <a:lnTo>
                  <a:pt x="2651" y="836"/>
                </a:lnTo>
                <a:lnTo>
                  <a:pt x="2700" y="836"/>
                </a:lnTo>
                <a:lnTo>
                  <a:pt x="2700" y="883"/>
                </a:lnTo>
                <a:close/>
                <a:moveTo>
                  <a:pt x="2622" y="883"/>
                </a:moveTo>
                <a:lnTo>
                  <a:pt x="2575" y="883"/>
                </a:lnTo>
                <a:lnTo>
                  <a:pt x="2575" y="836"/>
                </a:lnTo>
                <a:lnTo>
                  <a:pt x="2622" y="836"/>
                </a:lnTo>
                <a:lnTo>
                  <a:pt x="2622" y="883"/>
                </a:lnTo>
                <a:close/>
                <a:moveTo>
                  <a:pt x="2547" y="883"/>
                </a:moveTo>
                <a:lnTo>
                  <a:pt x="2499" y="883"/>
                </a:lnTo>
                <a:lnTo>
                  <a:pt x="2499" y="836"/>
                </a:lnTo>
                <a:lnTo>
                  <a:pt x="2547" y="836"/>
                </a:lnTo>
                <a:lnTo>
                  <a:pt x="2547" y="883"/>
                </a:lnTo>
                <a:close/>
                <a:moveTo>
                  <a:pt x="2471" y="883"/>
                </a:moveTo>
                <a:lnTo>
                  <a:pt x="2424" y="883"/>
                </a:lnTo>
                <a:lnTo>
                  <a:pt x="2424" y="836"/>
                </a:lnTo>
                <a:lnTo>
                  <a:pt x="2471" y="836"/>
                </a:lnTo>
                <a:lnTo>
                  <a:pt x="2471" y="883"/>
                </a:lnTo>
                <a:close/>
                <a:moveTo>
                  <a:pt x="2395" y="883"/>
                </a:moveTo>
                <a:lnTo>
                  <a:pt x="2348" y="883"/>
                </a:lnTo>
                <a:lnTo>
                  <a:pt x="2348" y="836"/>
                </a:lnTo>
                <a:lnTo>
                  <a:pt x="2395" y="836"/>
                </a:lnTo>
                <a:lnTo>
                  <a:pt x="2395" y="883"/>
                </a:lnTo>
                <a:close/>
                <a:moveTo>
                  <a:pt x="2319" y="883"/>
                </a:moveTo>
                <a:lnTo>
                  <a:pt x="2272" y="883"/>
                </a:lnTo>
                <a:lnTo>
                  <a:pt x="2272" y="836"/>
                </a:lnTo>
                <a:lnTo>
                  <a:pt x="2319" y="836"/>
                </a:lnTo>
                <a:lnTo>
                  <a:pt x="2319" y="883"/>
                </a:lnTo>
                <a:close/>
                <a:moveTo>
                  <a:pt x="2244" y="883"/>
                </a:moveTo>
                <a:lnTo>
                  <a:pt x="2196" y="883"/>
                </a:lnTo>
                <a:lnTo>
                  <a:pt x="2196" y="836"/>
                </a:lnTo>
                <a:lnTo>
                  <a:pt x="2244" y="836"/>
                </a:lnTo>
                <a:lnTo>
                  <a:pt x="2244" y="883"/>
                </a:lnTo>
                <a:close/>
                <a:moveTo>
                  <a:pt x="2168" y="883"/>
                </a:moveTo>
                <a:lnTo>
                  <a:pt x="2121" y="883"/>
                </a:lnTo>
                <a:lnTo>
                  <a:pt x="2121" y="836"/>
                </a:lnTo>
                <a:lnTo>
                  <a:pt x="2168" y="836"/>
                </a:lnTo>
                <a:lnTo>
                  <a:pt x="2168" y="883"/>
                </a:lnTo>
                <a:close/>
                <a:moveTo>
                  <a:pt x="2092" y="883"/>
                </a:moveTo>
                <a:lnTo>
                  <a:pt x="2045" y="883"/>
                </a:lnTo>
                <a:lnTo>
                  <a:pt x="2045" y="836"/>
                </a:lnTo>
                <a:lnTo>
                  <a:pt x="2092" y="836"/>
                </a:lnTo>
                <a:lnTo>
                  <a:pt x="2092" y="883"/>
                </a:lnTo>
                <a:close/>
                <a:moveTo>
                  <a:pt x="2016" y="883"/>
                </a:moveTo>
                <a:lnTo>
                  <a:pt x="1969" y="883"/>
                </a:lnTo>
                <a:lnTo>
                  <a:pt x="1969" y="836"/>
                </a:lnTo>
                <a:lnTo>
                  <a:pt x="2016" y="836"/>
                </a:lnTo>
                <a:lnTo>
                  <a:pt x="2016" y="883"/>
                </a:lnTo>
                <a:close/>
                <a:moveTo>
                  <a:pt x="1865" y="883"/>
                </a:moveTo>
                <a:lnTo>
                  <a:pt x="1818" y="883"/>
                </a:lnTo>
                <a:lnTo>
                  <a:pt x="1818" y="836"/>
                </a:lnTo>
                <a:lnTo>
                  <a:pt x="1865" y="836"/>
                </a:lnTo>
                <a:lnTo>
                  <a:pt x="1865" y="883"/>
                </a:lnTo>
                <a:close/>
                <a:moveTo>
                  <a:pt x="1789" y="883"/>
                </a:moveTo>
                <a:lnTo>
                  <a:pt x="1742" y="883"/>
                </a:lnTo>
                <a:lnTo>
                  <a:pt x="1742" y="836"/>
                </a:lnTo>
                <a:lnTo>
                  <a:pt x="1789" y="836"/>
                </a:lnTo>
                <a:lnTo>
                  <a:pt x="1789" y="883"/>
                </a:lnTo>
                <a:close/>
                <a:moveTo>
                  <a:pt x="1714" y="883"/>
                </a:moveTo>
                <a:lnTo>
                  <a:pt x="1666" y="883"/>
                </a:lnTo>
                <a:lnTo>
                  <a:pt x="1666" y="836"/>
                </a:lnTo>
                <a:lnTo>
                  <a:pt x="1714" y="836"/>
                </a:lnTo>
                <a:lnTo>
                  <a:pt x="1714" y="883"/>
                </a:lnTo>
                <a:close/>
                <a:moveTo>
                  <a:pt x="1638" y="883"/>
                </a:moveTo>
                <a:lnTo>
                  <a:pt x="1591" y="883"/>
                </a:lnTo>
                <a:lnTo>
                  <a:pt x="1591" y="836"/>
                </a:lnTo>
                <a:lnTo>
                  <a:pt x="1638" y="836"/>
                </a:lnTo>
                <a:lnTo>
                  <a:pt x="1638" y="883"/>
                </a:lnTo>
                <a:close/>
                <a:moveTo>
                  <a:pt x="1562" y="883"/>
                </a:moveTo>
                <a:lnTo>
                  <a:pt x="1515" y="883"/>
                </a:lnTo>
                <a:lnTo>
                  <a:pt x="1515" y="836"/>
                </a:lnTo>
                <a:lnTo>
                  <a:pt x="1562" y="836"/>
                </a:lnTo>
                <a:lnTo>
                  <a:pt x="1562" y="883"/>
                </a:lnTo>
                <a:close/>
                <a:moveTo>
                  <a:pt x="805" y="883"/>
                </a:moveTo>
                <a:lnTo>
                  <a:pt x="758" y="883"/>
                </a:lnTo>
                <a:lnTo>
                  <a:pt x="758" y="836"/>
                </a:lnTo>
                <a:lnTo>
                  <a:pt x="805" y="836"/>
                </a:lnTo>
                <a:lnTo>
                  <a:pt x="805" y="883"/>
                </a:lnTo>
                <a:close/>
                <a:moveTo>
                  <a:pt x="729" y="883"/>
                </a:moveTo>
                <a:lnTo>
                  <a:pt x="682" y="883"/>
                </a:lnTo>
                <a:lnTo>
                  <a:pt x="682" y="836"/>
                </a:lnTo>
                <a:lnTo>
                  <a:pt x="729" y="836"/>
                </a:lnTo>
                <a:lnTo>
                  <a:pt x="729" y="883"/>
                </a:lnTo>
                <a:close/>
                <a:moveTo>
                  <a:pt x="653" y="883"/>
                </a:moveTo>
                <a:lnTo>
                  <a:pt x="606" y="883"/>
                </a:lnTo>
                <a:lnTo>
                  <a:pt x="606" y="836"/>
                </a:lnTo>
                <a:lnTo>
                  <a:pt x="653" y="836"/>
                </a:lnTo>
                <a:lnTo>
                  <a:pt x="653" y="883"/>
                </a:lnTo>
                <a:close/>
                <a:moveTo>
                  <a:pt x="578" y="883"/>
                </a:moveTo>
                <a:lnTo>
                  <a:pt x="530" y="883"/>
                </a:lnTo>
                <a:lnTo>
                  <a:pt x="530" y="836"/>
                </a:lnTo>
                <a:lnTo>
                  <a:pt x="578" y="836"/>
                </a:lnTo>
                <a:lnTo>
                  <a:pt x="578" y="883"/>
                </a:lnTo>
                <a:close/>
                <a:moveTo>
                  <a:pt x="502" y="883"/>
                </a:moveTo>
                <a:lnTo>
                  <a:pt x="455" y="883"/>
                </a:lnTo>
                <a:lnTo>
                  <a:pt x="455" y="836"/>
                </a:lnTo>
                <a:lnTo>
                  <a:pt x="502" y="836"/>
                </a:lnTo>
                <a:lnTo>
                  <a:pt x="502" y="883"/>
                </a:lnTo>
                <a:close/>
                <a:moveTo>
                  <a:pt x="3003" y="807"/>
                </a:moveTo>
                <a:lnTo>
                  <a:pt x="2954" y="807"/>
                </a:lnTo>
                <a:lnTo>
                  <a:pt x="2954" y="760"/>
                </a:lnTo>
                <a:lnTo>
                  <a:pt x="3003" y="760"/>
                </a:lnTo>
                <a:lnTo>
                  <a:pt x="3003" y="807"/>
                </a:lnTo>
                <a:close/>
                <a:moveTo>
                  <a:pt x="2852" y="807"/>
                </a:moveTo>
                <a:lnTo>
                  <a:pt x="2802" y="807"/>
                </a:lnTo>
                <a:lnTo>
                  <a:pt x="2802" y="760"/>
                </a:lnTo>
                <a:lnTo>
                  <a:pt x="2852" y="760"/>
                </a:lnTo>
                <a:lnTo>
                  <a:pt x="2852" y="807"/>
                </a:lnTo>
                <a:close/>
                <a:moveTo>
                  <a:pt x="2776" y="807"/>
                </a:moveTo>
                <a:lnTo>
                  <a:pt x="2726" y="807"/>
                </a:lnTo>
                <a:lnTo>
                  <a:pt x="2726" y="760"/>
                </a:lnTo>
                <a:lnTo>
                  <a:pt x="2776" y="760"/>
                </a:lnTo>
                <a:lnTo>
                  <a:pt x="2776" y="807"/>
                </a:lnTo>
                <a:close/>
                <a:moveTo>
                  <a:pt x="2700" y="807"/>
                </a:moveTo>
                <a:lnTo>
                  <a:pt x="2651" y="807"/>
                </a:lnTo>
                <a:lnTo>
                  <a:pt x="2651" y="760"/>
                </a:lnTo>
                <a:lnTo>
                  <a:pt x="2700" y="760"/>
                </a:lnTo>
                <a:lnTo>
                  <a:pt x="2700" y="807"/>
                </a:lnTo>
                <a:close/>
                <a:moveTo>
                  <a:pt x="2622" y="807"/>
                </a:moveTo>
                <a:lnTo>
                  <a:pt x="2575" y="807"/>
                </a:lnTo>
                <a:lnTo>
                  <a:pt x="2575" y="760"/>
                </a:lnTo>
                <a:lnTo>
                  <a:pt x="2622" y="760"/>
                </a:lnTo>
                <a:lnTo>
                  <a:pt x="2622" y="807"/>
                </a:lnTo>
                <a:close/>
                <a:moveTo>
                  <a:pt x="2547" y="807"/>
                </a:moveTo>
                <a:lnTo>
                  <a:pt x="2499" y="807"/>
                </a:lnTo>
                <a:lnTo>
                  <a:pt x="2499" y="760"/>
                </a:lnTo>
                <a:lnTo>
                  <a:pt x="2547" y="760"/>
                </a:lnTo>
                <a:lnTo>
                  <a:pt x="2547" y="807"/>
                </a:lnTo>
                <a:close/>
                <a:moveTo>
                  <a:pt x="2471" y="807"/>
                </a:moveTo>
                <a:lnTo>
                  <a:pt x="2424" y="807"/>
                </a:lnTo>
                <a:lnTo>
                  <a:pt x="2424" y="760"/>
                </a:lnTo>
                <a:lnTo>
                  <a:pt x="2471" y="760"/>
                </a:lnTo>
                <a:lnTo>
                  <a:pt x="2471" y="807"/>
                </a:lnTo>
                <a:close/>
                <a:moveTo>
                  <a:pt x="2395" y="807"/>
                </a:moveTo>
                <a:lnTo>
                  <a:pt x="2348" y="807"/>
                </a:lnTo>
                <a:lnTo>
                  <a:pt x="2348" y="760"/>
                </a:lnTo>
                <a:lnTo>
                  <a:pt x="2395" y="760"/>
                </a:lnTo>
                <a:lnTo>
                  <a:pt x="2395" y="807"/>
                </a:lnTo>
                <a:close/>
                <a:moveTo>
                  <a:pt x="2319" y="807"/>
                </a:moveTo>
                <a:lnTo>
                  <a:pt x="2272" y="807"/>
                </a:lnTo>
                <a:lnTo>
                  <a:pt x="2272" y="760"/>
                </a:lnTo>
                <a:lnTo>
                  <a:pt x="2319" y="760"/>
                </a:lnTo>
                <a:lnTo>
                  <a:pt x="2319" y="807"/>
                </a:lnTo>
                <a:close/>
                <a:moveTo>
                  <a:pt x="2244" y="807"/>
                </a:moveTo>
                <a:lnTo>
                  <a:pt x="2196" y="807"/>
                </a:lnTo>
                <a:lnTo>
                  <a:pt x="2196" y="760"/>
                </a:lnTo>
                <a:lnTo>
                  <a:pt x="2244" y="760"/>
                </a:lnTo>
                <a:lnTo>
                  <a:pt x="2244" y="807"/>
                </a:lnTo>
                <a:close/>
                <a:moveTo>
                  <a:pt x="2168" y="807"/>
                </a:moveTo>
                <a:lnTo>
                  <a:pt x="2121" y="807"/>
                </a:lnTo>
                <a:lnTo>
                  <a:pt x="2121" y="760"/>
                </a:lnTo>
                <a:lnTo>
                  <a:pt x="2168" y="760"/>
                </a:lnTo>
                <a:lnTo>
                  <a:pt x="2168" y="807"/>
                </a:lnTo>
                <a:close/>
                <a:moveTo>
                  <a:pt x="2092" y="807"/>
                </a:moveTo>
                <a:lnTo>
                  <a:pt x="2045" y="807"/>
                </a:lnTo>
                <a:lnTo>
                  <a:pt x="2045" y="760"/>
                </a:lnTo>
                <a:lnTo>
                  <a:pt x="2092" y="760"/>
                </a:lnTo>
                <a:lnTo>
                  <a:pt x="2092" y="807"/>
                </a:lnTo>
                <a:close/>
                <a:moveTo>
                  <a:pt x="2016" y="807"/>
                </a:moveTo>
                <a:lnTo>
                  <a:pt x="1969" y="807"/>
                </a:lnTo>
                <a:lnTo>
                  <a:pt x="1969" y="760"/>
                </a:lnTo>
                <a:lnTo>
                  <a:pt x="2016" y="760"/>
                </a:lnTo>
                <a:lnTo>
                  <a:pt x="2016" y="807"/>
                </a:lnTo>
                <a:close/>
                <a:moveTo>
                  <a:pt x="1941" y="807"/>
                </a:moveTo>
                <a:lnTo>
                  <a:pt x="1893" y="807"/>
                </a:lnTo>
                <a:lnTo>
                  <a:pt x="1893" y="760"/>
                </a:lnTo>
                <a:lnTo>
                  <a:pt x="1941" y="760"/>
                </a:lnTo>
                <a:lnTo>
                  <a:pt x="1941" y="807"/>
                </a:lnTo>
                <a:close/>
                <a:moveTo>
                  <a:pt x="1789" y="807"/>
                </a:moveTo>
                <a:lnTo>
                  <a:pt x="1742" y="807"/>
                </a:lnTo>
                <a:lnTo>
                  <a:pt x="1742" y="760"/>
                </a:lnTo>
                <a:lnTo>
                  <a:pt x="1789" y="760"/>
                </a:lnTo>
                <a:lnTo>
                  <a:pt x="1789" y="807"/>
                </a:lnTo>
                <a:close/>
                <a:moveTo>
                  <a:pt x="1638" y="807"/>
                </a:moveTo>
                <a:lnTo>
                  <a:pt x="1591" y="807"/>
                </a:lnTo>
                <a:lnTo>
                  <a:pt x="1591" y="760"/>
                </a:lnTo>
                <a:lnTo>
                  <a:pt x="1638" y="760"/>
                </a:lnTo>
                <a:lnTo>
                  <a:pt x="1638" y="807"/>
                </a:lnTo>
                <a:close/>
                <a:moveTo>
                  <a:pt x="1562" y="807"/>
                </a:moveTo>
                <a:lnTo>
                  <a:pt x="1515" y="807"/>
                </a:lnTo>
                <a:lnTo>
                  <a:pt x="1515" y="760"/>
                </a:lnTo>
                <a:lnTo>
                  <a:pt x="1562" y="760"/>
                </a:lnTo>
                <a:lnTo>
                  <a:pt x="1562" y="807"/>
                </a:lnTo>
                <a:close/>
                <a:moveTo>
                  <a:pt x="881" y="807"/>
                </a:moveTo>
                <a:lnTo>
                  <a:pt x="833" y="807"/>
                </a:lnTo>
                <a:lnTo>
                  <a:pt x="833" y="760"/>
                </a:lnTo>
                <a:lnTo>
                  <a:pt x="881" y="760"/>
                </a:lnTo>
                <a:lnTo>
                  <a:pt x="881" y="807"/>
                </a:lnTo>
                <a:close/>
                <a:moveTo>
                  <a:pt x="805" y="807"/>
                </a:moveTo>
                <a:lnTo>
                  <a:pt x="758" y="807"/>
                </a:lnTo>
                <a:lnTo>
                  <a:pt x="758" y="760"/>
                </a:lnTo>
                <a:lnTo>
                  <a:pt x="805" y="760"/>
                </a:lnTo>
                <a:lnTo>
                  <a:pt x="805" y="807"/>
                </a:lnTo>
                <a:close/>
                <a:moveTo>
                  <a:pt x="729" y="807"/>
                </a:moveTo>
                <a:lnTo>
                  <a:pt x="682" y="807"/>
                </a:lnTo>
                <a:lnTo>
                  <a:pt x="682" y="760"/>
                </a:lnTo>
                <a:lnTo>
                  <a:pt x="729" y="760"/>
                </a:lnTo>
                <a:lnTo>
                  <a:pt x="729" y="807"/>
                </a:lnTo>
                <a:close/>
                <a:moveTo>
                  <a:pt x="653" y="807"/>
                </a:moveTo>
                <a:lnTo>
                  <a:pt x="606" y="807"/>
                </a:lnTo>
                <a:lnTo>
                  <a:pt x="606" y="760"/>
                </a:lnTo>
                <a:lnTo>
                  <a:pt x="653" y="760"/>
                </a:lnTo>
                <a:lnTo>
                  <a:pt x="653" y="807"/>
                </a:lnTo>
                <a:close/>
                <a:moveTo>
                  <a:pt x="578" y="807"/>
                </a:moveTo>
                <a:lnTo>
                  <a:pt x="530" y="807"/>
                </a:lnTo>
                <a:lnTo>
                  <a:pt x="530" y="760"/>
                </a:lnTo>
                <a:lnTo>
                  <a:pt x="578" y="760"/>
                </a:lnTo>
                <a:lnTo>
                  <a:pt x="578" y="807"/>
                </a:lnTo>
                <a:close/>
                <a:moveTo>
                  <a:pt x="502" y="807"/>
                </a:moveTo>
                <a:lnTo>
                  <a:pt x="455" y="807"/>
                </a:lnTo>
                <a:lnTo>
                  <a:pt x="455" y="760"/>
                </a:lnTo>
                <a:lnTo>
                  <a:pt x="502" y="760"/>
                </a:lnTo>
                <a:lnTo>
                  <a:pt x="502" y="807"/>
                </a:lnTo>
                <a:close/>
                <a:moveTo>
                  <a:pt x="3003" y="732"/>
                </a:moveTo>
                <a:lnTo>
                  <a:pt x="2954" y="732"/>
                </a:lnTo>
                <a:lnTo>
                  <a:pt x="2954" y="682"/>
                </a:lnTo>
                <a:lnTo>
                  <a:pt x="3003" y="682"/>
                </a:lnTo>
                <a:lnTo>
                  <a:pt x="3003" y="732"/>
                </a:lnTo>
                <a:close/>
                <a:moveTo>
                  <a:pt x="2928" y="732"/>
                </a:moveTo>
                <a:lnTo>
                  <a:pt x="2878" y="732"/>
                </a:lnTo>
                <a:lnTo>
                  <a:pt x="2878" y="682"/>
                </a:lnTo>
                <a:lnTo>
                  <a:pt x="2928" y="682"/>
                </a:lnTo>
                <a:lnTo>
                  <a:pt x="2928" y="732"/>
                </a:lnTo>
                <a:close/>
                <a:moveTo>
                  <a:pt x="2852" y="732"/>
                </a:moveTo>
                <a:lnTo>
                  <a:pt x="2802" y="732"/>
                </a:lnTo>
                <a:lnTo>
                  <a:pt x="2802" y="682"/>
                </a:lnTo>
                <a:lnTo>
                  <a:pt x="2852" y="682"/>
                </a:lnTo>
                <a:lnTo>
                  <a:pt x="2852" y="732"/>
                </a:lnTo>
                <a:close/>
                <a:moveTo>
                  <a:pt x="2776" y="732"/>
                </a:moveTo>
                <a:lnTo>
                  <a:pt x="2726" y="732"/>
                </a:lnTo>
                <a:lnTo>
                  <a:pt x="2726" y="682"/>
                </a:lnTo>
                <a:lnTo>
                  <a:pt x="2776" y="682"/>
                </a:lnTo>
                <a:lnTo>
                  <a:pt x="2776" y="732"/>
                </a:lnTo>
                <a:close/>
                <a:moveTo>
                  <a:pt x="2700" y="732"/>
                </a:moveTo>
                <a:lnTo>
                  <a:pt x="2651" y="732"/>
                </a:lnTo>
                <a:lnTo>
                  <a:pt x="2651" y="682"/>
                </a:lnTo>
                <a:lnTo>
                  <a:pt x="2700" y="682"/>
                </a:lnTo>
                <a:lnTo>
                  <a:pt x="2700" y="732"/>
                </a:lnTo>
                <a:close/>
                <a:moveTo>
                  <a:pt x="2622" y="732"/>
                </a:moveTo>
                <a:lnTo>
                  <a:pt x="2575" y="732"/>
                </a:lnTo>
                <a:lnTo>
                  <a:pt x="2575" y="682"/>
                </a:lnTo>
                <a:lnTo>
                  <a:pt x="2622" y="682"/>
                </a:lnTo>
                <a:lnTo>
                  <a:pt x="2622" y="732"/>
                </a:lnTo>
                <a:close/>
                <a:moveTo>
                  <a:pt x="2547" y="732"/>
                </a:moveTo>
                <a:lnTo>
                  <a:pt x="2499" y="732"/>
                </a:lnTo>
                <a:lnTo>
                  <a:pt x="2499" y="682"/>
                </a:lnTo>
                <a:lnTo>
                  <a:pt x="2547" y="682"/>
                </a:lnTo>
                <a:lnTo>
                  <a:pt x="2547" y="732"/>
                </a:lnTo>
                <a:close/>
                <a:moveTo>
                  <a:pt x="2471" y="732"/>
                </a:moveTo>
                <a:lnTo>
                  <a:pt x="2424" y="732"/>
                </a:lnTo>
                <a:lnTo>
                  <a:pt x="2424" y="682"/>
                </a:lnTo>
                <a:lnTo>
                  <a:pt x="2471" y="682"/>
                </a:lnTo>
                <a:lnTo>
                  <a:pt x="2471" y="732"/>
                </a:lnTo>
                <a:close/>
                <a:moveTo>
                  <a:pt x="2395" y="732"/>
                </a:moveTo>
                <a:lnTo>
                  <a:pt x="2348" y="732"/>
                </a:lnTo>
                <a:lnTo>
                  <a:pt x="2348" y="682"/>
                </a:lnTo>
                <a:lnTo>
                  <a:pt x="2395" y="682"/>
                </a:lnTo>
                <a:lnTo>
                  <a:pt x="2395" y="732"/>
                </a:lnTo>
                <a:close/>
                <a:moveTo>
                  <a:pt x="2319" y="732"/>
                </a:moveTo>
                <a:lnTo>
                  <a:pt x="2272" y="732"/>
                </a:lnTo>
                <a:lnTo>
                  <a:pt x="2272" y="682"/>
                </a:lnTo>
                <a:lnTo>
                  <a:pt x="2319" y="682"/>
                </a:lnTo>
                <a:lnTo>
                  <a:pt x="2319" y="732"/>
                </a:lnTo>
                <a:close/>
                <a:moveTo>
                  <a:pt x="2244" y="732"/>
                </a:moveTo>
                <a:lnTo>
                  <a:pt x="2196" y="732"/>
                </a:lnTo>
                <a:lnTo>
                  <a:pt x="2196" y="682"/>
                </a:lnTo>
                <a:lnTo>
                  <a:pt x="2244" y="682"/>
                </a:lnTo>
                <a:lnTo>
                  <a:pt x="2244" y="732"/>
                </a:lnTo>
                <a:close/>
                <a:moveTo>
                  <a:pt x="2092" y="732"/>
                </a:moveTo>
                <a:lnTo>
                  <a:pt x="2045" y="732"/>
                </a:lnTo>
                <a:lnTo>
                  <a:pt x="2045" y="682"/>
                </a:lnTo>
                <a:lnTo>
                  <a:pt x="2092" y="682"/>
                </a:lnTo>
                <a:lnTo>
                  <a:pt x="2092" y="732"/>
                </a:lnTo>
                <a:close/>
                <a:moveTo>
                  <a:pt x="1865" y="732"/>
                </a:moveTo>
                <a:lnTo>
                  <a:pt x="1818" y="732"/>
                </a:lnTo>
                <a:lnTo>
                  <a:pt x="1818" y="682"/>
                </a:lnTo>
                <a:lnTo>
                  <a:pt x="1865" y="682"/>
                </a:lnTo>
                <a:lnTo>
                  <a:pt x="1865" y="732"/>
                </a:lnTo>
                <a:close/>
                <a:moveTo>
                  <a:pt x="1789" y="732"/>
                </a:moveTo>
                <a:lnTo>
                  <a:pt x="1742" y="732"/>
                </a:lnTo>
                <a:lnTo>
                  <a:pt x="1742" y="682"/>
                </a:lnTo>
                <a:lnTo>
                  <a:pt x="1789" y="682"/>
                </a:lnTo>
                <a:lnTo>
                  <a:pt x="1789" y="732"/>
                </a:lnTo>
                <a:close/>
                <a:moveTo>
                  <a:pt x="1714" y="732"/>
                </a:moveTo>
                <a:lnTo>
                  <a:pt x="1666" y="732"/>
                </a:lnTo>
                <a:lnTo>
                  <a:pt x="1666" y="682"/>
                </a:lnTo>
                <a:lnTo>
                  <a:pt x="1714" y="682"/>
                </a:lnTo>
                <a:lnTo>
                  <a:pt x="1714" y="732"/>
                </a:lnTo>
                <a:close/>
                <a:moveTo>
                  <a:pt x="1638" y="732"/>
                </a:moveTo>
                <a:lnTo>
                  <a:pt x="1591" y="732"/>
                </a:lnTo>
                <a:lnTo>
                  <a:pt x="1591" y="682"/>
                </a:lnTo>
                <a:lnTo>
                  <a:pt x="1638" y="682"/>
                </a:lnTo>
                <a:lnTo>
                  <a:pt x="1638" y="732"/>
                </a:lnTo>
                <a:close/>
                <a:moveTo>
                  <a:pt x="956" y="732"/>
                </a:moveTo>
                <a:lnTo>
                  <a:pt x="909" y="732"/>
                </a:lnTo>
                <a:lnTo>
                  <a:pt x="909" y="682"/>
                </a:lnTo>
                <a:lnTo>
                  <a:pt x="956" y="682"/>
                </a:lnTo>
                <a:lnTo>
                  <a:pt x="956" y="732"/>
                </a:lnTo>
                <a:close/>
                <a:moveTo>
                  <a:pt x="881" y="732"/>
                </a:moveTo>
                <a:lnTo>
                  <a:pt x="833" y="732"/>
                </a:lnTo>
                <a:lnTo>
                  <a:pt x="833" y="682"/>
                </a:lnTo>
                <a:lnTo>
                  <a:pt x="881" y="682"/>
                </a:lnTo>
                <a:lnTo>
                  <a:pt x="881" y="732"/>
                </a:lnTo>
                <a:close/>
                <a:moveTo>
                  <a:pt x="805" y="732"/>
                </a:moveTo>
                <a:lnTo>
                  <a:pt x="758" y="732"/>
                </a:lnTo>
                <a:lnTo>
                  <a:pt x="758" y="682"/>
                </a:lnTo>
                <a:lnTo>
                  <a:pt x="805" y="682"/>
                </a:lnTo>
                <a:lnTo>
                  <a:pt x="805" y="732"/>
                </a:lnTo>
                <a:close/>
                <a:moveTo>
                  <a:pt x="729" y="732"/>
                </a:moveTo>
                <a:lnTo>
                  <a:pt x="682" y="732"/>
                </a:lnTo>
                <a:lnTo>
                  <a:pt x="682" y="682"/>
                </a:lnTo>
                <a:lnTo>
                  <a:pt x="729" y="682"/>
                </a:lnTo>
                <a:lnTo>
                  <a:pt x="729" y="732"/>
                </a:lnTo>
                <a:close/>
                <a:moveTo>
                  <a:pt x="653" y="732"/>
                </a:moveTo>
                <a:lnTo>
                  <a:pt x="606" y="732"/>
                </a:lnTo>
                <a:lnTo>
                  <a:pt x="606" y="682"/>
                </a:lnTo>
                <a:lnTo>
                  <a:pt x="653" y="682"/>
                </a:lnTo>
                <a:lnTo>
                  <a:pt x="653" y="732"/>
                </a:lnTo>
                <a:close/>
                <a:moveTo>
                  <a:pt x="578" y="732"/>
                </a:moveTo>
                <a:lnTo>
                  <a:pt x="530" y="732"/>
                </a:lnTo>
                <a:lnTo>
                  <a:pt x="530" y="682"/>
                </a:lnTo>
                <a:lnTo>
                  <a:pt x="578" y="682"/>
                </a:lnTo>
                <a:lnTo>
                  <a:pt x="578" y="732"/>
                </a:lnTo>
                <a:close/>
                <a:moveTo>
                  <a:pt x="502" y="732"/>
                </a:moveTo>
                <a:lnTo>
                  <a:pt x="455" y="732"/>
                </a:lnTo>
                <a:lnTo>
                  <a:pt x="455" y="682"/>
                </a:lnTo>
                <a:lnTo>
                  <a:pt x="502" y="682"/>
                </a:lnTo>
                <a:lnTo>
                  <a:pt x="502" y="732"/>
                </a:lnTo>
                <a:close/>
                <a:moveTo>
                  <a:pt x="3003" y="656"/>
                </a:moveTo>
                <a:lnTo>
                  <a:pt x="2954" y="656"/>
                </a:lnTo>
                <a:lnTo>
                  <a:pt x="2954" y="606"/>
                </a:lnTo>
                <a:lnTo>
                  <a:pt x="3003" y="606"/>
                </a:lnTo>
                <a:lnTo>
                  <a:pt x="3003" y="656"/>
                </a:lnTo>
                <a:close/>
                <a:moveTo>
                  <a:pt x="2928" y="656"/>
                </a:moveTo>
                <a:lnTo>
                  <a:pt x="2878" y="656"/>
                </a:lnTo>
                <a:lnTo>
                  <a:pt x="2878" y="606"/>
                </a:lnTo>
                <a:lnTo>
                  <a:pt x="2928" y="606"/>
                </a:lnTo>
                <a:lnTo>
                  <a:pt x="2928" y="656"/>
                </a:lnTo>
                <a:close/>
                <a:moveTo>
                  <a:pt x="2852" y="656"/>
                </a:moveTo>
                <a:lnTo>
                  <a:pt x="2802" y="656"/>
                </a:lnTo>
                <a:lnTo>
                  <a:pt x="2802" y="606"/>
                </a:lnTo>
                <a:lnTo>
                  <a:pt x="2852" y="606"/>
                </a:lnTo>
                <a:lnTo>
                  <a:pt x="2852" y="656"/>
                </a:lnTo>
                <a:close/>
                <a:moveTo>
                  <a:pt x="2776" y="656"/>
                </a:moveTo>
                <a:lnTo>
                  <a:pt x="2726" y="656"/>
                </a:lnTo>
                <a:lnTo>
                  <a:pt x="2726" y="606"/>
                </a:lnTo>
                <a:lnTo>
                  <a:pt x="2776" y="606"/>
                </a:lnTo>
                <a:lnTo>
                  <a:pt x="2776" y="656"/>
                </a:lnTo>
                <a:close/>
                <a:moveTo>
                  <a:pt x="2700" y="656"/>
                </a:moveTo>
                <a:lnTo>
                  <a:pt x="2651" y="656"/>
                </a:lnTo>
                <a:lnTo>
                  <a:pt x="2651" y="606"/>
                </a:lnTo>
                <a:lnTo>
                  <a:pt x="2700" y="606"/>
                </a:lnTo>
                <a:lnTo>
                  <a:pt x="2700" y="656"/>
                </a:lnTo>
                <a:close/>
                <a:moveTo>
                  <a:pt x="2622" y="656"/>
                </a:moveTo>
                <a:lnTo>
                  <a:pt x="2575" y="656"/>
                </a:lnTo>
                <a:lnTo>
                  <a:pt x="2575" y="606"/>
                </a:lnTo>
                <a:lnTo>
                  <a:pt x="2622" y="606"/>
                </a:lnTo>
                <a:lnTo>
                  <a:pt x="2622" y="656"/>
                </a:lnTo>
                <a:close/>
                <a:moveTo>
                  <a:pt x="2547" y="656"/>
                </a:moveTo>
                <a:lnTo>
                  <a:pt x="2499" y="656"/>
                </a:lnTo>
                <a:lnTo>
                  <a:pt x="2499" y="606"/>
                </a:lnTo>
                <a:lnTo>
                  <a:pt x="2547" y="606"/>
                </a:lnTo>
                <a:lnTo>
                  <a:pt x="2547" y="656"/>
                </a:lnTo>
                <a:close/>
                <a:moveTo>
                  <a:pt x="2471" y="656"/>
                </a:moveTo>
                <a:lnTo>
                  <a:pt x="2424" y="656"/>
                </a:lnTo>
                <a:lnTo>
                  <a:pt x="2424" y="606"/>
                </a:lnTo>
                <a:lnTo>
                  <a:pt x="2471" y="606"/>
                </a:lnTo>
                <a:lnTo>
                  <a:pt x="2471" y="656"/>
                </a:lnTo>
                <a:close/>
                <a:moveTo>
                  <a:pt x="2395" y="656"/>
                </a:moveTo>
                <a:lnTo>
                  <a:pt x="2348" y="656"/>
                </a:lnTo>
                <a:lnTo>
                  <a:pt x="2348" y="606"/>
                </a:lnTo>
                <a:lnTo>
                  <a:pt x="2395" y="606"/>
                </a:lnTo>
                <a:lnTo>
                  <a:pt x="2395" y="656"/>
                </a:lnTo>
                <a:close/>
                <a:moveTo>
                  <a:pt x="2319" y="656"/>
                </a:moveTo>
                <a:lnTo>
                  <a:pt x="2272" y="656"/>
                </a:lnTo>
                <a:lnTo>
                  <a:pt x="2272" y="606"/>
                </a:lnTo>
                <a:lnTo>
                  <a:pt x="2319" y="606"/>
                </a:lnTo>
                <a:lnTo>
                  <a:pt x="2319" y="656"/>
                </a:lnTo>
                <a:close/>
                <a:moveTo>
                  <a:pt x="2244" y="656"/>
                </a:moveTo>
                <a:lnTo>
                  <a:pt x="2196" y="656"/>
                </a:lnTo>
                <a:lnTo>
                  <a:pt x="2196" y="606"/>
                </a:lnTo>
                <a:lnTo>
                  <a:pt x="2244" y="606"/>
                </a:lnTo>
                <a:lnTo>
                  <a:pt x="2244" y="656"/>
                </a:lnTo>
                <a:close/>
                <a:moveTo>
                  <a:pt x="2168" y="656"/>
                </a:moveTo>
                <a:lnTo>
                  <a:pt x="2121" y="656"/>
                </a:lnTo>
                <a:lnTo>
                  <a:pt x="2121" y="606"/>
                </a:lnTo>
                <a:lnTo>
                  <a:pt x="2168" y="606"/>
                </a:lnTo>
                <a:lnTo>
                  <a:pt x="2168" y="656"/>
                </a:lnTo>
                <a:close/>
                <a:moveTo>
                  <a:pt x="2092" y="656"/>
                </a:moveTo>
                <a:lnTo>
                  <a:pt x="2045" y="656"/>
                </a:lnTo>
                <a:lnTo>
                  <a:pt x="2045" y="606"/>
                </a:lnTo>
                <a:lnTo>
                  <a:pt x="2092" y="606"/>
                </a:lnTo>
                <a:lnTo>
                  <a:pt x="2092" y="656"/>
                </a:lnTo>
                <a:close/>
                <a:moveTo>
                  <a:pt x="2016" y="656"/>
                </a:moveTo>
                <a:lnTo>
                  <a:pt x="1969" y="656"/>
                </a:lnTo>
                <a:lnTo>
                  <a:pt x="1969" y="606"/>
                </a:lnTo>
                <a:lnTo>
                  <a:pt x="2016" y="606"/>
                </a:lnTo>
                <a:lnTo>
                  <a:pt x="2016" y="656"/>
                </a:lnTo>
                <a:close/>
                <a:moveTo>
                  <a:pt x="1941" y="656"/>
                </a:moveTo>
                <a:lnTo>
                  <a:pt x="1893" y="656"/>
                </a:lnTo>
                <a:lnTo>
                  <a:pt x="1893" y="606"/>
                </a:lnTo>
                <a:lnTo>
                  <a:pt x="1941" y="606"/>
                </a:lnTo>
                <a:lnTo>
                  <a:pt x="1941" y="656"/>
                </a:lnTo>
                <a:close/>
                <a:moveTo>
                  <a:pt x="1865" y="656"/>
                </a:moveTo>
                <a:lnTo>
                  <a:pt x="1818" y="656"/>
                </a:lnTo>
                <a:lnTo>
                  <a:pt x="1818" y="606"/>
                </a:lnTo>
                <a:lnTo>
                  <a:pt x="1865" y="606"/>
                </a:lnTo>
                <a:lnTo>
                  <a:pt x="1865" y="656"/>
                </a:lnTo>
                <a:close/>
                <a:moveTo>
                  <a:pt x="1789" y="656"/>
                </a:moveTo>
                <a:lnTo>
                  <a:pt x="1742" y="656"/>
                </a:lnTo>
                <a:lnTo>
                  <a:pt x="1742" y="606"/>
                </a:lnTo>
                <a:lnTo>
                  <a:pt x="1789" y="606"/>
                </a:lnTo>
                <a:lnTo>
                  <a:pt x="1789" y="656"/>
                </a:lnTo>
                <a:close/>
                <a:moveTo>
                  <a:pt x="1714" y="656"/>
                </a:moveTo>
                <a:lnTo>
                  <a:pt x="1666" y="656"/>
                </a:lnTo>
                <a:lnTo>
                  <a:pt x="1666" y="606"/>
                </a:lnTo>
                <a:lnTo>
                  <a:pt x="1714" y="606"/>
                </a:lnTo>
                <a:lnTo>
                  <a:pt x="1714" y="656"/>
                </a:lnTo>
                <a:close/>
                <a:moveTo>
                  <a:pt x="1638" y="656"/>
                </a:moveTo>
                <a:lnTo>
                  <a:pt x="1591" y="656"/>
                </a:lnTo>
                <a:lnTo>
                  <a:pt x="1591" y="606"/>
                </a:lnTo>
                <a:lnTo>
                  <a:pt x="1638" y="606"/>
                </a:lnTo>
                <a:lnTo>
                  <a:pt x="1638" y="656"/>
                </a:lnTo>
                <a:close/>
                <a:moveTo>
                  <a:pt x="1108" y="656"/>
                </a:moveTo>
                <a:lnTo>
                  <a:pt x="1060" y="656"/>
                </a:lnTo>
                <a:lnTo>
                  <a:pt x="1060" y="606"/>
                </a:lnTo>
                <a:lnTo>
                  <a:pt x="1108" y="606"/>
                </a:lnTo>
                <a:lnTo>
                  <a:pt x="1108" y="656"/>
                </a:lnTo>
                <a:close/>
                <a:moveTo>
                  <a:pt x="1032" y="656"/>
                </a:moveTo>
                <a:lnTo>
                  <a:pt x="985" y="656"/>
                </a:lnTo>
                <a:lnTo>
                  <a:pt x="985" y="606"/>
                </a:lnTo>
                <a:lnTo>
                  <a:pt x="1032" y="606"/>
                </a:lnTo>
                <a:lnTo>
                  <a:pt x="1032" y="656"/>
                </a:lnTo>
                <a:close/>
                <a:moveTo>
                  <a:pt x="956" y="656"/>
                </a:moveTo>
                <a:lnTo>
                  <a:pt x="909" y="656"/>
                </a:lnTo>
                <a:lnTo>
                  <a:pt x="909" y="606"/>
                </a:lnTo>
                <a:lnTo>
                  <a:pt x="956" y="606"/>
                </a:lnTo>
                <a:lnTo>
                  <a:pt x="956" y="656"/>
                </a:lnTo>
                <a:close/>
                <a:moveTo>
                  <a:pt x="881" y="656"/>
                </a:moveTo>
                <a:lnTo>
                  <a:pt x="833" y="656"/>
                </a:lnTo>
                <a:lnTo>
                  <a:pt x="833" y="606"/>
                </a:lnTo>
                <a:lnTo>
                  <a:pt x="881" y="606"/>
                </a:lnTo>
                <a:lnTo>
                  <a:pt x="881" y="656"/>
                </a:lnTo>
                <a:close/>
                <a:moveTo>
                  <a:pt x="805" y="656"/>
                </a:moveTo>
                <a:lnTo>
                  <a:pt x="758" y="656"/>
                </a:lnTo>
                <a:lnTo>
                  <a:pt x="758" y="606"/>
                </a:lnTo>
                <a:lnTo>
                  <a:pt x="805" y="606"/>
                </a:lnTo>
                <a:lnTo>
                  <a:pt x="805" y="656"/>
                </a:lnTo>
                <a:close/>
                <a:moveTo>
                  <a:pt x="729" y="656"/>
                </a:moveTo>
                <a:lnTo>
                  <a:pt x="682" y="656"/>
                </a:lnTo>
                <a:lnTo>
                  <a:pt x="682" y="606"/>
                </a:lnTo>
                <a:lnTo>
                  <a:pt x="729" y="606"/>
                </a:lnTo>
                <a:lnTo>
                  <a:pt x="729" y="656"/>
                </a:lnTo>
                <a:close/>
                <a:moveTo>
                  <a:pt x="653" y="656"/>
                </a:moveTo>
                <a:lnTo>
                  <a:pt x="606" y="656"/>
                </a:lnTo>
                <a:lnTo>
                  <a:pt x="606" y="606"/>
                </a:lnTo>
                <a:lnTo>
                  <a:pt x="653" y="606"/>
                </a:lnTo>
                <a:lnTo>
                  <a:pt x="653" y="656"/>
                </a:lnTo>
                <a:close/>
                <a:moveTo>
                  <a:pt x="578" y="656"/>
                </a:moveTo>
                <a:lnTo>
                  <a:pt x="530" y="656"/>
                </a:lnTo>
                <a:lnTo>
                  <a:pt x="530" y="606"/>
                </a:lnTo>
                <a:lnTo>
                  <a:pt x="578" y="606"/>
                </a:lnTo>
                <a:lnTo>
                  <a:pt x="578" y="656"/>
                </a:lnTo>
                <a:close/>
                <a:moveTo>
                  <a:pt x="502" y="656"/>
                </a:moveTo>
                <a:lnTo>
                  <a:pt x="455" y="656"/>
                </a:lnTo>
                <a:lnTo>
                  <a:pt x="455" y="606"/>
                </a:lnTo>
                <a:lnTo>
                  <a:pt x="502" y="606"/>
                </a:lnTo>
                <a:lnTo>
                  <a:pt x="502" y="656"/>
                </a:lnTo>
                <a:close/>
                <a:moveTo>
                  <a:pt x="426" y="656"/>
                </a:moveTo>
                <a:lnTo>
                  <a:pt x="379" y="656"/>
                </a:lnTo>
                <a:lnTo>
                  <a:pt x="379" y="606"/>
                </a:lnTo>
                <a:lnTo>
                  <a:pt x="426" y="606"/>
                </a:lnTo>
                <a:lnTo>
                  <a:pt x="426" y="656"/>
                </a:lnTo>
                <a:close/>
                <a:moveTo>
                  <a:pt x="3155" y="578"/>
                </a:moveTo>
                <a:lnTo>
                  <a:pt x="3105" y="578"/>
                </a:lnTo>
                <a:lnTo>
                  <a:pt x="3105" y="531"/>
                </a:lnTo>
                <a:lnTo>
                  <a:pt x="3155" y="531"/>
                </a:lnTo>
                <a:lnTo>
                  <a:pt x="3155" y="578"/>
                </a:lnTo>
                <a:close/>
                <a:moveTo>
                  <a:pt x="3003" y="578"/>
                </a:moveTo>
                <a:lnTo>
                  <a:pt x="2954" y="578"/>
                </a:lnTo>
                <a:lnTo>
                  <a:pt x="2954" y="531"/>
                </a:lnTo>
                <a:lnTo>
                  <a:pt x="3003" y="531"/>
                </a:lnTo>
                <a:lnTo>
                  <a:pt x="3003" y="578"/>
                </a:lnTo>
                <a:close/>
                <a:moveTo>
                  <a:pt x="2928" y="578"/>
                </a:moveTo>
                <a:lnTo>
                  <a:pt x="2878" y="578"/>
                </a:lnTo>
                <a:lnTo>
                  <a:pt x="2878" y="531"/>
                </a:lnTo>
                <a:lnTo>
                  <a:pt x="2928" y="531"/>
                </a:lnTo>
                <a:lnTo>
                  <a:pt x="2928" y="578"/>
                </a:lnTo>
                <a:close/>
                <a:moveTo>
                  <a:pt x="2852" y="578"/>
                </a:moveTo>
                <a:lnTo>
                  <a:pt x="2802" y="578"/>
                </a:lnTo>
                <a:lnTo>
                  <a:pt x="2802" y="531"/>
                </a:lnTo>
                <a:lnTo>
                  <a:pt x="2852" y="531"/>
                </a:lnTo>
                <a:lnTo>
                  <a:pt x="2852" y="578"/>
                </a:lnTo>
                <a:close/>
                <a:moveTo>
                  <a:pt x="2776" y="578"/>
                </a:moveTo>
                <a:lnTo>
                  <a:pt x="2726" y="578"/>
                </a:lnTo>
                <a:lnTo>
                  <a:pt x="2726" y="531"/>
                </a:lnTo>
                <a:lnTo>
                  <a:pt x="2776" y="531"/>
                </a:lnTo>
                <a:lnTo>
                  <a:pt x="2776" y="578"/>
                </a:lnTo>
                <a:close/>
                <a:moveTo>
                  <a:pt x="2700" y="578"/>
                </a:moveTo>
                <a:lnTo>
                  <a:pt x="2651" y="578"/>
                </a:lnTo>
                <a:lnTo>
                  <a:pt x="2651" y="531"/>
                </a:lnTo>
                <a:lnTo>
                  <a:pt x="2700" y="531"/>
                </a:lnTo>
                <a:lnTo>
                  <a:pt x="2700" y="578"/>
                </a:lnTo>
                <a:close/>
                <a:moveTo>
                  <a:pt x="2622" y="578"/>
                </a:moveTo>
                <a:lnTo>
                  <a:pt x="2575" y="578"/>
                </a:lnTo>
                <a:lnTo>
                  <a:pt x="2575" y="531"/>
                </a:lnTo>
                <a:lnTo>
                  <a:pt x="2622" y="531"/>
                </a:lnTo>
                <a:lnTo>
                  <a:pt x="2622" y="578"/>
                </a:lnTo>
                <a:close/>
                <a:moveTo>
                  <a:pt x="2547" y="578"/>
                </a:moveTo>
                <a:lnTo>
                  <a:pt x="2499" y="578"/>
                </a:lnTo>
                <a:lnTo>
                  <a:pt x="2499" y="531"/>
                </a:lnTo>
                <a:lnTo>
                  <a:pt x="2547" y="531"/>
                </a:lnTo>
                <a:lnTo>
                  <a:pt x="2547" y="578"/>
                </a:lnTo>
                <a:close/>
                <a:moveTo>
                  <a:pt x="2471" y="578"/>
                </a:moveTo>
                <a:lnTo>
                  <a:pt x="2424" y="578"/>
                </a:lnTo>
                <a:lnTo>
                  <a:pt x="2424" y="531"/>
                </a:lnTo>
                <a:lnTo>
                  <a:pt x="2471" y="531"/>
                </a:lnTo>
                <a:lnTo>
                  <a:pt x="2471" y="578"/>
                </a:lnTo>
                <a:close/>
                <a:moveTo>
                  <a:pt x="2395" y="578"/>
                </a:moveTo>
                <a:lnTo>
                  <a:pt x="2348" y="578"/>
                </a:lnTo>
                <a:lnTo>
                  <a:pt x="2348" y="531"/>
                </a:lnTo>
                <a:lnTo>
                  <a:pt x="2395" y="531"/>
                </a:lnTo>
                <a:lnTo>
                  <a:pt x="2395" y="578"/>
                </a:lnTo>
                <a:close/>
                <a:moveTo>
                  <a:pt x="2319" y="578"/>
                </a:moveTo>
                <a:lnTo>
                  <a:pt x="2272" y="578"/>
                </a:lnTo>
                <a:lnTo>
                  <a:pt x="2272" y="531"/>
                </a:lnTo>
                <a:lnTo>
                  <a:pt x="2319" y="531"/>
                </a:lnTo>
                <a:lnTo>
                  <a:pt x="2319" y="578"/>
                </a:lnTo>
                <a:close/>
                <a:moveTo>
                  <a:pt x="2244" y="578"/>
                </a:moveTo>
                <a:lnTo>
                  <a:pt x="2196" y="578"/>
                </a:lnTo>
                <a:lnTo>
                  <a:pt x="2196" y="531"/>
                </a:lnTo>
                <a:lnTo>
                  <a:pt x="2244" y="531"/>
                </a:lnTo>
                <a:lnTo>
                  <a:pt x="2244" y="578"/>
                </a:lnTo>
                <a:close/>
                <a:moveTo>
                  <a:pt x="2168" y="578"/>
                </a:moveTo>
                <a:lnTo>
                  <a:pt x="2121" y="578"/>
                </a:lnTo>
                <a:lnTo>
                  <a:pt x="2121" y="531"/>
                </a:lnTo>
                <a:lnTo>
                  <a:pt x="2168" y="531"/>
                </a:lnTo>
                <a:lnTo>
                  <a:pt x="2168" y="578"/>
                </a:lnTo>
                <a:close/>
                <a:moveTo>
                  <a:pt x="2092" y="578"/>
                </a:moveTo>
                <a:lnTo>
                  <a:pt x="2045" y="578"/>
                </a:lnTo>
                <a:lnTo>
                  <a:pt x="2045" y="531"/>
                </a:lnTo>
                <a:lnTo>
                  <a:pt x="2092" y="531"/>
                </a:lnTo>
                <a:lnTo>
                  <a:pt x="2092" y="578"/>
                </a:lnTo>
                <a:close/>
                <a:moveTo>
                  <a:pt x="2016" y="578"/>
                </a:moveTo>
                <a:lnTo>
                  <a:pt x="1969" y="578"/>
                </a:lnTo>
                <a:lnTo>
                  <a:pt x="1969" y="531"/>
                </a:lnTo>
                <a:lnTo>
                  <a:pt x="2016" y="531"/>
                </a:lnTo>
                <a:lnTo>
                  <a:pt x="2016" y="578"/>
                </a:lnTo>
                <a:close/>
                <a:moveTo>
                  <a:pt x="1941" y="578"/>
                </a:moveTo>
                <a:lnTo>
                  <a:pt x="1893" y="578"/>
                </a:lnTo>
                <a:lnTo>
                  <a:pt x="1893" y="531"/>
                </a:lnTo>
                <a:lnTo>
                  <a:pt x="1941" y="531"/>
                </a:lnTo>
                <a:lnTo>
                  <a:pt x="1941" y="578"/>
                </a:lnTo>
                <a:close/>
                <a:moveTo>
                  <a:pt x="1865" y="578"/>
                </a:moveTo>
                <a:lnTo>
                  <a:pt x="1818" y="578"/>
                </a:lnTo>
                <a:lnTo>
                  <a:pt x="1818" y="531"/>
                </a:lnTo>
                <a:lnTo>
                  <a:pt x="1865" y="531"/>
                </a:lnTo>
                <a:lnTo>
                  <a:pt x="1865" y="578"/>
                </a:lnTo>
                <a:close/>
                <a:moveTo>
                  <a:pt x="1789" y="578"/>
                </a:moveTo>
                <a:lnTo>
                  <a:pt x="1742" y="578"/>
                </a:lnTo>
                <a:lnTo>
                  <a:pt x="1742" y="531"/>
                </a:lnTo>
                <a:lnTo>
                  <a:pt x="1789" y="531"/>
                </a:lnTo>
                <a:lnTo>
                  <a:pt x="1789" y="578"/>
                </a:lnTo>
                <a:close/>
                <a:moveTo>
                  <a:pt x="1638" y="578"/>
                </a:moveTo>
                <a:lnTo>
                  <a:pt x="1591" y="578"/>
                </a:lnTo>
                <a:lnTo>
                  <a:pt x="1591" y="531"/>
                </a:lnTo>
                <a:lnTo>
                  <a:pt x="1638" y="531"/>
                </a:lnTo>
                <a:lnTo>
                  <a:pt x="1638" y="578"/>
                </a:lnTo>
                <a:close/>
                <a:moveTo>
                  <a:pt x="1562" y="578"/>
                </a:moveTo>
                <a:lnTo>
                  <a:pt x="1515" y="578"/>
                </a:lnTo>
                <a:lnTo>
                  <a:pt x="1515" y="531"/>
                </a:lnTo>
                <a:lnTo>
                  <a:pt x="1562" y="531"/>
                </a:lnTo>
                <a:lnTo>
                  <a:pt x="1562" y="578"/>
                </a:lnTo>
                <a:close/>
                <a:moveTo>
                  <a:pt x="1032" y="578"/>
                </a:moveTo>
                <a:lnTo>
                  <a:pt x="985" y="578"/>
                </a:lnTo>
                <a:lnTo>
                  <a:pt x="985" y="531"/>
                </a:lnTo>
                <a:lnTo>
                  <a:pt x="1032" y="531"/>
                </a:lnTo>
                <a:lnTo>
                  <a:pt x="1032" y="578"/>
                </a:lnTo>
                <a:close/>
                <a:moveTo>
                  <a:pt x="956" y="578"/>
                </a:moveTo>
                <a:lnTo>
                  <a:pt x="909" y="578"/>
                </a:lnTo>
                <a:lnTo>
                  <a:pt x="909" y="531"/>
                </a:lnTo>
                <a:lnTo>
                  <a:pt x="956" y="531"/>
                </a:lnTo>
                <a:lnTo>
                  <a:pt x="956" y="578"/>
                </a:lnTo>
                <a:close/>
                <a:moveTo>
                  <a:pt x="881" y="578"/>
                </a:moveTo>
                <a:lnTo>
                  <a:pt x="833" y="578"/>
                </a:lnTo>
                <a:lnTo>
                  <a:pt x="833" y="531"/>
                </a:lnTo>
                <a:lnTo>
                  <a:pt x="881" y="531"/>
                </a:lnTo>
                <a:lnTo>
                  <a:pt x="881" y="578"/>
                </a:lnTo>
                <a:close/>
                <a:moveTo>
                  <a:pt x="805" y="578"/>
                </a:moveTo>
                <a:lnTo>
                  <a:pt x="758" y="578"/>
                </a:lnTo>
                <a:lnTo>
                  <a:pt x="758" y="531"/>
                </a:lnTo>
                <a:lnTo>
                  <a:pt x="805" y="531"/>
                </a:lnTo>
                <a:lnTo>
                  <a:pt x="805" y="578"/>
                </a:lnTo>
                <a:close/>
                <a:moveTo>
                  <a:pt x="729" y="578"/>
                </a:moveTo>
                <a:lnTo>
                  <a:pt x="682" y="578"/>
                </a:lnTo>
                <a:lnTo>
                  <a:pt x="682" y="531"/>
                </a:lnTo>
                <a:lnTo>
                  <a:pt x="729" y="531"/>
                </a:lnTo>
                <a:lnTo>
                  <a:pt x="729" y="578"/>
                </a:lnTo>
                <a:close/>
                <a:moveTo>
                  <a:pt x="653" y="578"/>
                </a:moveTo>
                <a:lnTo>
                  <a:pt x="606" y="578"/>
                </a:lnTo>
                <a:lnTo>
                  <a:pt x="606" y="531"/>
                </a:lnTo>
                <a:lnTo>
                  <a:pt x="653" y="531"/>
                </a:lnTo>
                <a:lnTo>
                  <a:pt x="653" y="578"/>
                </a:lnTo>
                <a:close/>
                <a:moveTo>
                  <a:pt x="578" y="578"/>
                </a:moveTo>
                <a:lnTo>
                  <a:pt x="530" y="578"/>
                </a:lnTo>
                <a:lnTo>
                  <a:pt x="530" y="531"/>
                </a:lnTo>
                <a:lnTo>
                  <a:pt x="578" y="531"/>
                </a:lnTo>
                <a:lnTo>
                  <a:pt x="578" y="578"/>
                </a:lnTo>
                <a:close/>
                <a:moveTo>
                  <a:pt x="502" y="578"/>
                </a:moveTo>
                <a:lnTo>
                  <a:pt x="455" y="578"/>
                </a:lnTo>
                <a:lnTo>
                  <a:pt x="455" y="531"/>
                </a:lnTo>
                <a:lnTo>
                  <a:pt x="502" y="531"/>
                </a:lnTo>
                <a:lnTo>
                  <a:pt x="502" y="578"/>
                </a:lnTo>
                <a:close/>
                <a:moveTo>
                  <a:pt x="426" y="578"/>
                </a:moveTo>
                <a:lnTo>
                  <a:pt x="379" y="578"/>
                </a:lnTo>
                <a:lnTo>
                  <a:pt x="379" y="531"/>
                </a:lnTo>
                <a:lnTo>
                  <a:pt x="426" y="531"/>
                </a:lnTo>
                <a:lnTo>
                  <a:pt x="426" y="578"/>
                </a:lnTo>
                <a:close/>
                <a:moveTo>
                  <a:pt x="351" y="578"/>
                </a:moveTo>
                <a:lnTo>
                  <a:pt x="303" y="578"/>
                </a:lnTo>
                <a:lnTo>
                  <a:pt x="303" y="531"/>
                </a:lnTo>
                <a:lnTo>
                  <a:pt x="351" y="531"/>
                </a:lnTo>
                <a:lnTo>
                  <a:pt x="351" y="578"/>
                </a:lnTo>
                <a:close/>
                <a:moveTo>
                  <a:pt x="48" y="578"/>
                </a:moveTo>
                <a:lnTo>
                  <a:pt x="0" y="578"/>
                </a:lnTo>
                <a:lnTo>
                  <a:pt x="0" y="531"/>
                </a:lnTo>
                <a:lnTo>
                  <a:pt x="48" y="531"/>
                </a:lnTo>
                <a:lnTo>
                  <a:pt x="48" y="578"/>
                </a:lnTo>
                <a:close/>
                <a:moveTo>
                  <a:pt x="3306" y="502"/>
                </a:moveTo>
                <a:lnTo>
                  <a:pt x="3257" y="502"/>
                </a:lnTo>
                <a:lnTo>
                  <a:pt x="3257" y="455"/>
                </a:lnTo>
                <a:lnTo>
                  <a:pt x="3306" y="455"/>
                </a:lnTo>
                <a:lnTo>
                  <a:pt x="3306" y="502"/>
                </a:lnTo>
                <a:close/>
                <a:moveTo>
                  <a:pt x="3230" y="502"/>
                </a:moveTo>
                <a:lnTo>
                  <a:pt x="3181" y="502"/>
                </a:lnTo>
                <a:lnTo>
                  <a:pt x="3181" y="455"/>
                </a:lnTo>
                <a:lnTo>
                  <a:pt x="3230" y="455"/>
                </a:lnTo>
                <a:lnTo>
                  <a:pt x="3230" y="502"/>
                </a:lnTo>
                <a:close/>
                <a:moveTo>
                  <a:pt x="3155" y="502"/>
                </a:moveTo>
                <a:lnTo>
                  <a:pt x="3105" y="502"/>
                </a:lnTo>
                <a:lnTo>
                  <a:pt x="3105" y="455"/>
                </a:lnTo>
                <a:lnTo>
                  <a:pt x="3155" y="455"/>
                </a:lnTo>
                <a:lnTo>
                  <a:pt x="3155" y="502"/>
                </a:lnTo>
                <a:close/>
                <a:moveTo>
                  <a:pt x="3079" y="502"/>
                </a:moveTo>
                <a:lnTo>
                  <a:pt x="3029" y="502"/>
                </a:lnTo>
                <a:lnTo>
                  <a:pt x="3029" y="455"/>
                </a:lnTo>
                <a:lnTo>
                  <a:pt x="3079" y="455"/>
                </a:lnTo>
                <a:lnTo>
                  <a:pt x="3079" y="502"/>
                </a:lnTo>
                <a:close/>
                <a:moveTo>
                  <a:pt x="3003" y="502"/>
                </a:moveTo>
                <a:lnTo>
                  <a:pt x="2954" y="502"/>
                </a:lnTo>
                <a:lnTo>
                  <a:pt x="2954" y="455"/>
                </a:lnTo>
                <a:lnTo>
                  <a:pt x="3003" y="455"/>
                </a:lnTo>
                <a:lnTo>
                  <a:pt x="3003" y="502"/>
                </a:lnTo>
                <a:close/>
                <a:moveTo>
                  <a:pt x="2928" y="502"/>
                </a:moveTo>
                <a:lnTo>
                  <a:pt x="2878" y="502"/>
                </a:lnTo>
                <a:lnTo>
                  <a:pt x="2878" y="455"/>
                </a:lnTo>
                <a:lnTo>
                  <a:pt x="2928" y="455"/>
                </a:lnTo>
                <a:lnTo>
                  <a:pt x="2928" y="502"/>
                </a:lnTo>
                <a:close/>
                <a:moveTo>
                  <a:pt x="2852" y="502"/>
                </a:moveTo>
                <a:lnTo>
                  <a:pt x="2802" y="502"/>
                </a:lnTo>
                <a:lnTo>
                  <a:pt x="2802" y="455"/>
                </a:lnTo>
                <a:lnTo>
                  <a:pt x="2852" y="455"/>
                </a:lnTo>
                <a:lnTo>
                  <a:pt x="2852" y="502"/>
                </a:lnTo>
                <a:close/>
                <a:moveTo>
                  <a:pt x="2776" y="502"/>
                </a:moveTo>
                <a:lnTo>
                  <a:pt x="2726" y="502"/>
                </a:lnTo>
                <a:lnTo>
                  <a:pt x="2726" y="455"/>
                </a:lnTo>
                <a:lnTo>
                  <a:pt x="2776" y="455"/>
                </a:lnTo>
                <a:lnTo>
                  <a:pt x="2776" y="502"/>
                </a:lnTo>
                <a:close/>
                <a:moveTo>
                  <a:pt x="2700" y="502"/>
                </a:moveTo>
                <a:lnTo>
                  <a:pt x="2651" y="502"/>
                </a:lnTo>
                <a:lnTo>
                  <a:pt x="2651" y="455"/>
                </a:lnTo>
                <a:lnTo>
                  <a:pt x="2700" y="455"/>
                </a:lnTo>
                <a:lnTo>
                  <a:pt x="2700" y="502"/>
                </a:lnTo>
                <a:close/>
                <a:moveTo>
                  <a:pt x="2622" y="502"/>
                </a:moveTo>
                <a:lnTo>
                  <a:pt x="2575" y="502"/>
                </a:lnTo>
                <a:lnTo>
                  <a:pt x="2575" y="455"/>
                </a:lnTo>
                <a:lnTo>
                  <a:pt x="2622" y="455"/>
                </a:lnTo>
                <a:lnTo>
                  <a:pt x="2622" y="502"/>
                </a:lnTo>
                <a:close/>
                <a:moveTo>
                  <a:pt x="2547" y="502"/>
                </a:moveTo>
                <a:lnTo>
                  <a:pt x="2499" y="502"/>
                </a:lnTo>
                <a:lnTo>
                  <a:pt x="2499" y="455"/>
                </a:lnTo>
                <a:lnTo>
                  <a:pt x="2547" y="455"/>
                </a:lnTo>
                <a:lnTo>
                  <a:pt x="2547" y="502"/>
                </a:lnTo>
                <a:close/>
                <a:moveTo>
                  <a:pt x="2471" y="502"/>
                </a:moveTo>
                <a:lnTo>
                  <a:pt x="2424" y="502"/>
                </a:lnTo>
                <a:lnTo>
                  <a:pt x="2424" y="455"/>
                </a:lnTo>
                <a:lnTo>
                  <a:pt x="2471" y="455"/>
                </a:lnTo>
                <a:lnTo>
                  <a:pt x="2471" y="502"/>
                </a:lnTo>
                <a:close/>
                <a:moveTo>
                  <a:pt x="2395" y="502"/>
                </a:moveTo>
                <a:lnTo>
                  <a:pt x="2348" y="502"/>
                </a:lnTo>
                <a:lnTo>
                  <a:pt x="2348" y="455"/>
                </a:lnTo>
                <a:lnTo>
                  <a:pt x="2395" y="455"/>
                </a:lnTo>
                <a:lnTo>
                  <a:pt x="2395" y="502"/>
                </a:lnTo>
                <a:close/>
                <a:moveTo>
                  <a:pt x="2319" y="502"/>
                </a:moveTo>
                <a:lnTo>
                  <a:pt x="2272" y="502"/>
                </a:lnTo>
                <a:lnTo>
                  <a:pt x="2272" y="455"/>
                </a:lnTo>
                <a:lnTo>
                  <a:pt x="2319" y="455"/>
                </a:lnTo>
                <a:lnTo>
                  <a:pt x="2319" y="502"/>
                </a:lnTo>
                <a:close/>
                <a:moveTo>
                  <a:pt x="2244" y="502"/>
                </a:moveTo>
                <a:lnTo>
                  <a:pt x="2196" y="502"/>
                </a:lnTo>
                <a:lnTo>
                  <a:pt x="2196" y="455"/>
                </a:lnTo>
                <a:lnTo>
                  <a:pt x="2244" y="455"/>
                </a:lnTo>
                <a:lnTo>
                  <a:pt x="2244" y="502"/>
                </a:lnTo>
                <a:close/>
                <a:moveTo>
                  <a:pt x="2168" y="502"/>
                </a:moveTo>
                <a:lnTo>
                  <a:pt x="2121" y="502"/>
                </a:lnTo>
                <a:lnTo>
                  <a:pt x="2121" y="455"/>
                </a:lnTo>
                <a:lnTo>
                  <a:pt x="2168" y="455"/>
                </a:lnTo>
                <a:lnTo>
                  <a:pt x="2168" y="502"/>
                </a:lnTo>
                <a:close/>
                <a:moveTo>
                  <a:pt x="2092" y="502"/>
                </a:moveTo>
                <a:lnTo>
                  <a:pt x="2045" y="502"/>
                </a:lnTo>
                <a:lnTo>
                  <a:pt x="2045" y="455"/>
                </a:lnTo>
                <a:lnTo>
                  <a:pt x="2092" y="455"/>
                </a:lnTo>
                <a:lnTo>
                  <a:pt x="2092" y="502"/>
                </a:lnTo>
                <a:close/>
                <a:moveTo>
                  <a:pt x="2016" y="502"/>
                </a:moveTo>
                <a:lnTo>
                  <a:pt x="1969" y="502"/>
                </a:lnTo>
                <a:lnTo>
                  <a:pt x="1969" y="455"/>
                </a:lnTo>
                <a:lnTo>
                  <a:pt x="2016" y="455"/>
                </a:lnTo>
                <a:lnTo>
                  <a:pt x="2016" y="502"/>
                </a:lnTo>
                <a:close/>
                <a:moveTo>
                  <a:pt x="1941" y="502"/>
                </a:moveTo>
                <a:lnTo>
                  <a:pt x="1893" y="502"/>
                </a:lnTo>
                <a:lnTo>
                  <a:pt x="1893" y="455"/>
                </a:lnTo>
                <a:lnTo>
                  <a:pt x="1941" y="455"/>
                </a:lnTo>
                <a:lnTo>
                  <a:pt x="1941" y="502"/>
                </a:lnTo>
                <a:close/>
                <a:moveTo>
                  <a:pt x="1789" y="502"/>
                </a:moveTo>
                <a:lnTo>
                  <a:pt x="1742" y="502"/>
                </a:lnTo>
                <a:lnTo>
                  <a:pt x="1742" y="455"/>
                </a:lnTo>
                <a:lnTo>
                  <a:pt x="1789" y="455"/>
                </a:lnTo>
                <a:lnTo>
                  <a:pt x="1789" y="502"/>
                </a:lnTo>
                <a:close/>
                <a:moveTo>
                  <a:pt x="1714" y="502"/>
                </a:moveTo>
                <a:lnTo>
                  <a:pt x="1666" y="502"/>
                </a:lnTo>
                <a:lnTo>
                  <a:pt x="1666" y="455"/>
                </a:lnTo>
                <a:lnTo>
                  <a:pt x="1714" y="455"/>
                </a:lnTo>
                <a:lnTo>
                  <a:pt x="1714" y="502"/>
                </a:lnTo>
                <a:close/>
                <a:moveTo>
                  <a:pt x="1562" y="502"/>
                </a:moveTo>
                <a:lnTo>
                  <a:pt x="1515" y="502"/>
                </a:lnTo>
                <a:lnTo>
                  <a:pt x="1515" y="455"/>
                </a:lnTo>
                <a:lnTo>
                  <a:pt x="1562" y="455"/>
                </a:lnTo>
                <a:lnTo>
                  <a:pt x="1562" y="502"/>
                </a:lnTo>
                <a:close/>
                <a:moveTo>
                  <a:pt x="1184" y="502"/>
                </a:moveTo>
                <a:lnTo>
                  <a:pt x="1136" y="502"/>
                </a:lnTo>
                <a:lnTo>
                  <a:pt x="1136" y="455"/>
                </a:lnTo>
                <a:lnTo>
                  <a:pt x="1184" y="455"/>
                </a:lnTo>
                <a:lnTo>
                  <a:pt x="1184" y="502"/>
                </a:lnTo>
                <a:close/>
                <a:moveTo>
                  <a:pt x="956" y="502"/>
                </a:moveTo>
                <a:lnTo>
                  <a:pt x="909" y="502"/>
                </a:lnTo>
                <a:lnTo>
                  <a:pt x="909" y="455"/>
                </a:lnTo>
                <a:lnTo>
                  <a:pt x="956" y="455"/>
                </a:lnTo>
                <a:lnTo>
                  <a:pt x="956" y="502"/>
                </a:lnTo>
                <a:close/>
                <a:moveTo>
                  <a:pt x="881" y="502"/>
                </a:moveTo>
                <a:lnTo>
                  <a:pt x="833" y="502"/>
                </a:lnTo>
                <a:lnTo>
                  <a:pt x="833" y="455"/>
                </a:lnTo>
                <a:lnTo>
                  <a:pt x="881" y="455"/>
                </a:lnTo>
                <a:lnTo>
                  <a:pt x="881" y="502"/>
                </a:lnTo>
                <a:close/>
                <a:moveTo>
                  <a:pt x="729" y="502"/>
                </a:moveTo>
                <a:lnTo>
                  <a:pt x="682" y="502"/>
                </a:lnTo>
                <a:lnTo>
                  <a:pt x="682" y="455"/>
                </a:lnTo>
                <a:lnTo>
                  <a:pt x="729" y="455"/>
                </a:lnTo>
                <a:lnTo>
                  <a:pt x="729" y="502"/>
                </a:lnTo>
                <a:close/>
                <a:moveTo>
                  <a:pt x="653" y="502"/>
                </a:moveTo>
                <a:lnTo>
                  <a:pt x="606" y="502"/>
                </a:lnTo>
                <a:lnTo>
                  <a:pt x="606" y="455"/>
                </a:lnTo>
                <a:lnTo>
                  <a:pt x="653" y="455"/>
                </a:lnTo>
                <a:lnTo>
                  <a:pt x="653" y="502"/>
                </a:lnTo>
                <a:close/>
                <a:moveTo>
                  <a:pt x="578" y="502"/>
                </a:moveTo>
                <a:lnTo>
                  <a:pt x="530" y="502"/>
                </a:lnTo>
                <a:lnTo>
                  <a:pt x="530" y="455"/>
                </a:lnTo>
                <a:lnTo>
                  <a:pt x="578" y="455"/>
                </a:lnTo>
                <a:lnTo>
                  <a:pt x="578" y="502"/>
                </a:lnTo>
                <a:close/>
                <a:moveTo>
                  <a:pt x="502" y="502"/>
                </a:moveTo>
                <a:lnTo>
                  <a:pt x="455" y="502"/>
                </a:lnTo>
                <a:lnTo>
                  <a:pt x="455" y="455"/>
                </a:lnTo>
                <a:lnTo>
                  <a:pt x="502" y="455"/>
                </a:lnTo>
                <a:lnTo>
                  <a:pt x="502" y="502"/>
                </a:lnTo>
                <a:close/>
                <a:moveTo>
                  <a:pt x="426" y="502"/>
                </a:moveTo>
                <a:lnTo>
                  <a:pt x="379" y="502"/>
                </a:lnTo>
                <a:lnTo>
                  <a:pt x="379" y="455"/>
                </a:lnTo>
                <a:lnTo>
                  <a:pt x="426" y="455"/>
                </a:lnTo>
                <a:lnTo>
                  <a:pt x="426" y="502"/>
                </a:lnTo>
                <a:close/>
                <a:moveTo>
                  <a:pt x="351" y="502"/>
                </a:moveTo>
                <a:lnTo>
                  <a:pt x="303" y="502"/>
                </a:lnTo>
                <a:lnTo>
                  <a:pt x="303" y="455"/>
                </a:lnTo>
                <a:lnTo>
                  <a:pt x="351" y="455"/>
                </a:lnTo>
                <a:lnTo>
                  <a:pt x="351" y="502"/>
                </a:lnTo>
                <a:close/>
                <a:moveTo>
                  <a:pt x="275" y="502"/>
                </a:moveTo>
                <a:lnTo>
                  <a:pt x="227" y="502"/>
                </a:lnTo>
                <a:lnTo>
                  <a:pt x="227" y="455"/>
                </a:lnTo>
                <a:lnTo>
                  <a:pt x="275" y="455"/>
                </a:lnTo>
                <a:lnTo>
                  <a:pt x="275" y="502"/>
                </a:lnTo>
                <a:close/>
                <a:moveTo>
                  <a:pt x="123" y="502"/>
                </a:moveTo>
                <a:lnTo>
                  <a:pt x="76" y="502"/>
                </a:lnTo>
                <a:lnTo>
                  <a:pt x="76" y="455"/>
                </a:lnTo>
                <a:lnTo>
                  <a:pt x="123" y="455"/>
                </a:lnTo>
                <a:lnTo>
                  <a:pt x="123" y="502"/>
                </a:lnTo>
                <a:close/>
                <a:moveTo>
                  <a:pt x="3458" y="426"/>
                </a:moveTo>
                <a:lnTo>
                  <a:pt x="3408" y="426"/>
                </a:lnTo>
                <a:lnTo>
                  <a:pt x="3408" y="379"/>
                </a:lnTo>
                <a:lnTo>
                  <a:pt x="3458" y="379"/>
                </a:lnTo>
                <a:lnTo>
                  <a:pt x="3458" y="426"/>
                </a:lnTo>
                <a:close/>
                <a:moveTo>
                  <a:pt x="3382" y="426"/>
                </a:moveTo>
                <a:lnTo>
                  <a:pt x="3332" y="426"/>
                </a:lnTo>
                <a:lnTo>
                  <a:pt x="3332" y="379"/>
                </a:lnTo>
                <a:lnTo>
                  <a:pt x="3382" y="379"/>
                </a:lnTo>
                <a:lnTo>
                  <a:pt x="3382" y="426"/>
                </a:lnTo>
                <a:close/>
                <a:moveTo>
                  <a:pt x="3306" y="426"/>
                </a:moveTo>
                <a:lnTo>
                  <a:pt x="3257" y="426"/>
                </a:lnTo>
                <a:lnTo>
                  <a:pt x="3257" y="379"/>
                </a:lnTo>
                <a:lnTo>
                  <a:pt x="3306" y="379"/>
                </a:lnTo>
                <a:lnTo>
                  <a:pt x="3306" y="426"/>
                </a:lnTo>
                <a:close/>
                <a:moveTo>
                  <a:pt x="3230" y="426"/>
                </a:moveTo>
                <a:lnTo>
                  <a:pt x="3181" y="426"/>
                </a:lnTo>
                <a:lnTo>
                  <a:pt x="3181" y="379"/>
                </a:lnTo>
                <a:lnTo>
                  <a:pt x="3230" y="379"/>
                </a:lnTo>
                <a:lnTo>
                  <a:pt x="3230" y="426"/>
                </a:lnTo>
                <a:close/>
                <a:moveTo>
                  <a:pt x="3155" y="426"/>
                </a:moveTo>
                <a:lnTo>
                  <a:pt x="3105" y="426"/>
                </a:lnTo>
                <a:lnTo>
                  <a:pt x="3105" y="379"/>
                </a:lnTo>
                <a:lnTo>
                  <a:pt x="3155" y="379"/>
                </a:lnTo>
                <a:lnTo>
                  <a:pt x="3155" y="426"/>
                </a:lnTo>
                <a:close/>
                <a:moveTo>
                  <a:pt x="3079" y="426"/>
                </a:moveTo>
                <a:lnTo>
                  <a:pt x="3029" y="426"/>
                </a:lnTo>
                <a:lnTo>
                  <a:pt x="3029" y="379"/>
                </a:lnTo>
                <a:lnTo>
                  <a:pt x="3079" y="379"/>
                </a:lnTo>
                <a:lnTo>
                  <a:pt x="3079" y="426"/>
                </a:lnTo>
                <a:close/>
                <a:moveTo>
                  <a:pt x="3003" y="426"/>
                </a:moveTo>
                <a:lnTo>
                  <a:pt x="2954" y="426"/>
                </a:lnTo>
                <a:lnTo>
                  <a:pt x="2954" y="379"/>
                </a:lnTo>
                <a:lnTo>
                  <a:pt x="3003" y="379"/>
                </a:lnTo>
                <a:lnTo>
                  <a:pt x="3003" y="426"/>
                </a:lnTo>
                <a:close/>
                <a:moveTo>
                  <a:pt x="2928" y="426"/>
                </a:moveTo>
                <a:lnTo>
                  <a:pt x="2878" y="426"/>
                </a:lnTo>
                <a:lnTo>
                  <a:pt x="2878" y="379"/>
                </a:lnTo>
                <a:lnTo>
                  <a:pt x="2928" y="379"/>
                </a:lnTo>
                <a:lnTo>
                  <a:pt x="2928" y="426"/>
                </a:lnTo>
                <a:close/>
                <a:moveTo>
                  <a:pt x="2852" y="426"/>
                </a:moveTo>
                <a:lnTo>
                  <a:pt x="2802" y="426"/>
                </a:lnTo>
                <a:lnTo>
                  <a:pt x="2802" y="379"/>
                </a:lnTo>
                <a:lnTo>
                  <a:pt x="2852" y="379"/>
                </a:lnTo>
                <a:lnTo>
                  <a:pt x="2852" y="426"/>
                </a:lnTo>
                <a:close/>
                <a:moveTo>
                  <a:pt x="2776" y="426"/>
                </a:moveTo>
                <a:lnTo>
                  <a:pt x="2726" y="426"/>
                </a:lnTo>
                <a:lnTo>
                  <a:pt x="2726" y="379"/>
                </a:lnTo>
                <a:lnTo>
                  <a:pt x="2776" y="379"/>
                </a:lnTo>
                <a:lnTo>
                  <a:pt x="2776" y="426"/>
                </a:lnTo>
                <a:close/>
                <a:moveTo>
                  <a:pt x="2700" y="426"/>
                </a:moveTo>
                <a:lnTo>
                  <a:pt x="2651" y="426"/>
                </a:lnTo>
                <a:lnTo>
                  <a:pt x="2651" y="379"/>
                </a:lnTo>
                <a:lnTo>
                  <a:pt x="2700" y="379"/>
                </a:lnTo>
                <a:lnTo>
                  <a:pt x="2700" y="426"/>
                </a:lnTo>
                <a:close/>
                <a:moveTo>
                  <a:pt x="2622" y="426"/>
                </a:moveTo>
                <a:lnTo>
                  <a:pt x="2575" y="426"/>
                </a:lnTo>
                <a:lnTo>
                  <a:pt x="2575" y="379"/>
                </a:lnTo>
                <a:lnTo>
                  <a:pt x="2622" y="379"/>
                </a:lnTo>
                <a:lnTo>
                  <a:pt x="2622" y="426"/>
                </a:lnTo>
                <a:close/>
                <a:moveTo>
                  <a:pt x="2547" y="426"/>
                </a:moveTo>
                <a:lnTo>
                  <a:pt x="2499" y="426"/>
                </a:lnTo>
                <a:lnTo>
                  <a:pt x="2499" y="379"/>
                </a:lnTo>
                <a:lnTo>
                  <a:pt x="2547" y="379"/>
                </a:lnTo>
                <a:lnTo>
                  <a:pt x="2547" y="426"/>
                </a:lnTo>
                <a:close/>
                <a:moveTo>
                  <a:pt x="2471" y="426"/>
                </a:moveTo>
                <a:lnTo>
                  <a:pt x="2424" y="426"/>
                </a:lnTo>
                <a:lnTo>
                  <a:pt x="2424" y="379"/>
                </a:lnTo>
                <a:lnTo>
                  <a:pt x="2471" y="379"/>
                </a:lnTo>
                <a:lnTo>
                  <a:pt x="2471" y="426"/>
                </a:lnTo>
                <a:close/>
                <a:moveTo>
                  <a:pt x="2395" y="426"/>
                </a:moveTo>
                <a:lnTo>
                  <a:pt x="2348" y="426"/>
                </a:lnTo>
                <a:lnTo>
                  <a:pt x="2348" y="379"/>
                </a:lnTo>
                <a:lnTo>
                  <a:pt x="2395" y="379"/>
                </a:lnTo>
                <a:lnTo>
                  <a:pt x="2395" y="426"/>
                </a:lnTo>
                <a:close/>
                <a:moveTo>
                  <a:pt x="2319" y="426"/>
                </a:moveTo>
                <a:lnTo>
                  <a:pt x="2272" y="426"/>
                </a:lnTo>
                <a:lnTo>
                  <a:pt x="2272" y="379"/>
                </a:lnTo>
                <a:lnTo>
                  <a:pt x="2319" y="379"/>
                </a:lnTo>
                <a:lnTo>
                  <a:pt x="2319" y="426"/>
                </a:lnTo>
                <a:close/>
                <a:moveTo>
                  <a:pt x="2244" y="426"/>
                </a:moveTo>
                <a:lnTo>
                  <a:pt x="2196" y="426"/>
                </a:lnTo>
                <a:lnTo>
                  <a:pt x="2196" y="379"/>
                </a:lnTo>
                <a:lnTo>
                  <a:pt x="2244" y="379"/>
                </a:lnTo>
                <a:lnTo>
                  <a:pt x="2244" y="426"/>
                </a:lnTo>
                <a:close/>
                <a:moveTo>
                  <a:pt x="2168" y="426"/>
                </a:moveTo>
                <a:lnTo>
                  <a:pt x="2121" y="426"/>
                </a:lnTo>
                <a:lnTo>
                  <a:pt x="2121" y="379"/>
                </a:lnTo>
                <a:lnTo>
                  <a:pt x="2168" y="379"/>
                </a:lnTo>
                <a:lnTo>
                  <a:pt x="2168" y="426"/>
                </a:lnTo>
                <a:close/>
                <a:moveTo>
                  <a:pt x="2092" y="426"/>
                </a:moveTo>
                <a:lnTo>
                  <a:pt x="2045" y="426"/>
                </a:lnTo>
                <a:lnTo>
                  <a:pt x="2045" y="379"/>
                </a:lnTo>
                <a:lnTo>
                  <a:pt x="2092" y="379"/>
                </a:lnTo>
                <a:lnTo>
                  <a:pt x="2092" y="426"/>
                </a:lnTo>
                <a:close/>
                <a:moveTo>
                  <a:pt x="2016" y="426"/>
                </a:moveTo>
                <a:lnTo>
                  <a:pt x="1969" y="426"/>
                </a:lnTo>
                <a:lnTo>
                  <a:pt x="1969" y="379"/>
                </a:lnTo>
                <a:lnTo>
                  <a:pt x="2016" y="379"/>
                </a:lnTo>
                <a:lnTo>
                  <a:pt x="2016" y="426"/>
                </a:lnTo>
                <a:close/>
                <a:moveTo>
                  <a:pt x="1941" y="426"/>
                </a:moveTo>
                <a:lnTo>
                  <a:pt x="1893" y="426"/>
                </a:lnTo>
                <a:lnTo>
                  <a:pt x="1893" y="379"/>
                </a:lnTo>
                <a:lnTo>
                  <a:pt x="1941" y="379"/>
                </a:lnTo>
                <a:lnTo>
                  <a:pt x="1941" y="426"/>
                </a:lnTo>
                <a:close/>
                <a:moveTo>
                  <a:pt x="1865" y="426"/>
                </a:moveTo>
                <a:lnTo>
                  <a:pt x="1818" y="426"/>
                </a:lnTo>
                <a:lnTo>
                  <a:pt x="1818" y="379"/>
                </a:lnTo>
                <a:lnTo>
                  <a:pt x="1865" y="379"/>
                </a:lnTo>
                <a:lnTo>
                  <a:pt x="1865" y="426"/>
                </a:lnTo>
                <a:close/>
                <a:moveTo>
                  <a:pt x="1789" y="426"/>
                </a:moveTo>
                <a:lnTo>
                  <a:pt x="1742" y="426"/>
                </a:lnTo>
                <a:lnTo>
                  <a:pt x="1742" y="379"/>
                </a:lnTo>
                <a:lnTo>
                  <a:pt x="1789" y="379"/>
                </a:lnTo>
                <a:lnTo>
                  <a:pt x="1789" y="426"/>
                </a:lnTo>
                <a:close/>
                <a:moveTo>
                  <a:pt x="1486" y="426"/>
                </a:moveTo>
                <a:lnTo>
                  <a:pt x="1439" y="426"/>
                </a:lnTo>
                <a:lnTo>
                  <a:pt x="1439" y="379"/>
                </a:lnTo>
                <a:lnTo>
                  <a:pt x="1486" y="379"/>
                </a:lnTo>
                <a:lnTo>
                  <a:pt x="1486" y="426"/>
                </a:lnTo>
                <a:close/>
                <a:moveTo>
                  <a:pt x="1411" y="426"/>
                </a:moveTo>
                <a:lnTo>
                  <a:pt x="1363" y="426"/>
                </a:lnTo>
                <a:lnTo>
                  <a:pt x="1363" y="379"/>
                </a:lnTo>
                <a:lnTo>
                  <a:pt x="1411" y="379"/>
                </a:lnTo>
                <a:lnTo>
                  <a:pt x="1411" y="426"/>
                </a:lnTo>
                <a:close/>
                <a:moveTo>
                  <a:pt x="1259" y="426"/>
                </a:moveTo>
                <a:lnTo>
                  <a:pt x="1212" y="426"/>
                </a:lnTo>
                <a:lnTo>
                  <a:pt x="1212" y="379"/>
                </a:lnTo>
                <a:lnTo>
                  <a:pt x="1259" y="379"/>
                </a:lnTo>
                <a:lnTo>
                  <a:pt x="1259" y="426"/>
                </a:lnTo>
                <a:close/>
                <a:moveTo>
                  <a:pt x="1184" y="426"/>
                </a:moveTo>
                <a:lnTo>
                  <a:pt x="1136" y="426"/>
                </a:lnTo>
                <a:lnTo>
                  <a:pt x="1136" y="379"/>
                </a:lnTo>
                <a:lnTo>
                  <a:pt x="1184" y="379"/>
                </a:lnTo>
                <a:lnTo>
                  <a:pt x="1184" y="426"/>
                </a:lnTo>
                <a:close/>
                <a:moveTo>
                  <a:pt x="956" y="426"/>
                </a:moveTo>
                <a:lnTo>
                  <a:pt x="909" y="426"/>
                </a:lnTo>
                <a:lnTo>
                  <a:pt x="909" y="379"/>
                </a:lnTo>
                <a:lnTo>
                  <a:pt x="956" y="379"/>
                </a:lnTo>
                <a:lnTo>
                  <a:pt x="956" y="426"/>
                </a:lnTo>
                <a:close/>
                <a:moveTo>
                  <a:pt x="881" y="426"/>
                </a:moveTo>
                <a:lnTo>
                  <a:pt x="833" y="426"/>
                </a:lnTo>
                <a:lnTo>
                  <a:pt x="833" y="379"/>
                </a:lnTo>
                <a:lnTo>
                  <a:pt x="881" y="379"/>
                </a:lnTo>
                <a:lnTo>
                  <a:pt x="881" y="426"/>
                </a:lnTo>
                <a:close/>
                <a:moveTo>
                  <a:pt x="805" y="426"/>
                </a:moveTo>
                <a:lnTo>
                  <a:pt x="758" y="426"/>
                </a:lnTo>
                <a:lnTo>
                  <a:pt x="758" y="379"/>
                </a:lnTo>
                <a:lnTo>
                  <a:pt x="805" y="379"/>
                </a:lnTo>
                <a:lnTo>
                  <a:pt x="805" y="426"/>
                </a:lnTo>
                <a:close/>
                <a:moveTo>
                  <a:pt x="729" y="426"/>
                </a:moveTo>
                <a:lnTo>
                  <a:pt x="682" y="426"/>
                </a:lnTo>
                <a:lnTo>
                  <a:pt x="682" y="379"/>
                </a:lnTo>
                <a:lnTo>
                  <a:pt x="729" y="379"/>
                </a:lnTo>
                <a:lnTo>
                  <a:pt x="729" y="426"/>
                </a:lnTo>
                <a:close/>
                <a:moveTo>
                  <a:pt x="653" y="426"/>
                </a:moveTo>
                <a:lnTo>
                  <a:pt x="606" y="426"/>
                </a:lnTo>
                <a:lnTo>
                  <a:pt x="606" y="379"/>
                </a:lnTo>
                <a:lnTo>
                  <a:pt x="653" y="379"/>
                </a:lnTo>
                <a:lnTo>
                  <a:pt x="653" y="426"/>
                </a:lnTo>
                <a:close/>
                <a:moveTo>
                  <a:pt x="578" y="426"/>
                </a:moveTo>
                <a:lnTo>
                  <a:pt x="530" y="426"/>
                </a:lnTo>
                <a:lnTo>
                  <a:pt x="530" y="379"/>
                </a:lnTo>
                <a:lnTo>
                  <a:pt x="578" y="379"/>
                </a:lnTo>
                <a:lnTo>
                  <a:pt x="578" y="426"/>
                </a:lnTo>
                <a:close/>
                <a:moveTo>
                  <a:pt x="502" y="426"/>
                </a:moveTo>
                <a:lnTo>
                  <a:pt x="455" y="426"/>
                </a:lnTo>
                <a:lnTo>
                  <a:pt x="455" y="379"/>
                </a:lnTo>
                <a:lnTo>
                  <a:pt x="502" y="379"/>
                </a:lnTo>
                <a:lnTo>
                  <a:pt x="502" y="426"/>
                </a:lnTo>
                <a:close/>
                <a:moveTo>
                  <a:pt x="426" y="426"/>
                </a:moveTo>
                <a:lnTo>
                  <a:pt x="379" y="426"/>
                </a:lnTo>
                <a:lnTo>
                  <a:pt x="379" y="379"/>
                </a:lnTo>
                <a:lnTo>
                  <a:pt x="426" y="379"/>
                </a:lnTo>
                <a:lnTo>
                  <a:pt x="426" y="426"/>
                </a:lnTo>
                <a:close/>
                <a:moveTo>
                  <a:pt x="351" y="426"/>
                </a:moveTo>
                <a:lnTo>
                  <a:pt x="303" y="426"/>
                </a:lnTo>
                <a:lnTo>
                  <a:pt x="303" y="379"/>
                </a:lnTo>
                <a:lnTo>
                  <a:pt x="351" y="379"/>
                </a:lnTo>
                <a:lnTo>
                  <a:pt x="351" y="426"/>
                </a:lnTo>
                <a:close/>
                <a:moveTo>
                  <a:pt x="275" y="426"/>
                </a:moveTo>
                <a:lnTo>
                  <a:pt x="227" y="426"/>
                </a:lnTo>
                <a:lnTo>
                  <a:pt x="227" y="379"/>
                </a:lnTo>
                <a:lnTo>
                  <a:pt x="275" y="379"/>
                </a:lnTo>
                <a:lnTo>
                  <a:pt x="275" y="426"/>
                </a:lnTo>
                <a:close/>
                <a:moveTo>
                  <a:pt x="199" y="426"/>
                </a:moveTo>
                <a:lnTo>
                  <a:pt x="152" y="426"/>
                </a:lnTo>
                <a:lnTo>
                  <a:pt x="152" y="379"/>
                </a:lnTo>
                <a:lnTo>
                  <a:pt x="199" y="379"/>
                </a:lnTo>
                <a:lnTo>
                  <a:pt x="199" y="426"/>
                </a:lnTo>
                <a:close/>
                <a:moveTo>
                  <a:pt x="123" y="426"/>
                </a:moveTo>
                <a:lnTo>
                  <a:pt x="76" y="426"/>
                </a:lnTo>
                <a:lnTo>
                  <a:pt x="76" y="379"/>
                </a:lnTo>
                <a:lnTo>
                  <a:pt x="123" y="379"/>
                </a:lnTo>
                <a:lnTo>
                  <a:pt x="123" y="426"/>
                </a:lnTo>
                <a:close/>
                <a:moveTo>
                  <a:pt x="48" y="426"/>
                </a:moveTo>
                <a:lnTo>
                  <a:pt x="0" y="426"/>
                </a:lnTo>
                <a:lnTo>
                  <a:pt x="0" y="379"/>
                </a:lnTo>
                <a:lnTo>
                  <a:pt x="48" y="379"/>
                </a:lnTo>
                <a:lnTo>
                  <a:pt x="48" y="426"/>
                </a:lnTo>
                <a:close/>
                <a:moveTo>
                  <a:pt x="3382" y="351"/>
                </a:moveTo>
                <a:lnTo>
                  <a:pt x="3332" y="351"/>
                </a:lnTo>
                <a:lnTo>
                  <a:pt x="3332" y="303"/>
                </a:lnTo>
                <a:lnTo>
                  <a:pt x="3382" y="303"/>
                </a:lnTo>
                <a:lnTo>
                  <a:pt x="3382" y="351"/>
                </a:lnTo>
                <a:close/>
                <a:moveTo>
                  <a:pt x="3306" y="351"/>
                </a:moveTo>
                <a:lnTo>
                  <a:pt x="3257" y="351"/>
                </a:lnTo>
                <a:lnTo>
                  <a:pt x="3257" y="303"/>
                </a:lnTo>
                <a:lnTo>
                  <a:pt x="3306" y="303"/>
                </a:lnTo>
                <a:lnTo>
                  <a:pt x="3306" y="351"/>
                </a:lnTo>
                <a:close/>
                <a:moveTo>
                  <a:pt x="3230" y="351"/>
                </a:moveTo>
                <a:lnTo>
                  <a:pt x="3181" y="351"/>
                </a:lnTo>
                <a:lnTo>
                  <a:pt x="3181" y="303"/>
                </a:lnTo>
                <a:lnTo>
                  <a:pt x="3230" y="303"/>
                </a:lnTo>
                <a:lnTo>
                  <a:pt x="3230" y="351"/>
                </a:lnTo>
                <a:close/>
                <a:moveTo>
                  <a:pt x="3155" y="351"/>
                </a:moveTo>
                <a:lnTo>
                  <a:pt x="3105" y="351"/>
                </a:lnTo>
                <a:lnTo>
                  <a:pt x="3105" y="303"/>
                </a:lnTo>
                <a:lnTo>
                  <a:pt x="3155" y="303"/>
                </a:lnTo>
                <a:lnTo>
                  <a:pt x="3155" y="351"/>
                </a:lnTo>
                <a:close/>
                <a:moveTo>
                  <a:pt x="3079" y="351"/>
                </a:moveTo>
                <a:lnTo>
                  <a:pt x="3029" y="351"/>
                </a:lnTo>
                <a:lnTo>
                  <a:pt x="3029" y="303"/>
                </a:lnTo>
                <a:lnTo>
                  <a:pt x="3079" y="303"/>
                </a:lnTo>
                <a:lnTo>
                  <a:pt x="3079" y="351"/>
                </a:lnTo>
                <a:close/>
                <a:moveTo>
                  <a:pt x="3003" y="351"/>
                </a:moveTo>
                <a:lnTo>
                  <a:pt x="2954" y="351"/>
                </a:lnTo>
                <a:lnTo>
                  <a:pt x="2954" y="303"/>
                </a:lnTo>
                <a:lnTo>
                  <a:pt x="3003" y="303"/>
                </a:lnTo>
                <a:lnTo>
                  <a:pt x="3003" y="351"/>
                </a:lnTo>
                <a:close/>
                <a:moveTo>
                  <a:pt x="2928" y="351"/>
                </a:moveTo>
                <a:lnTo>
                  <a:pt x="2878" y="351"/>
                </a:lnTo>
                <a:lnTo>
                  <a:pt x="2878" y="303"/>
                </a:lnTo>
                <a:lnTo>
                  <a:pt x="2928" y="303"/>
                </a:lnTo>
                <a:lnTo>
                  <a:pt x="2928" y="351"/>
                </a:lnTo>
                <a:close/>
                <a:moveTo>
                  <a:pt x="2852" y="351"/>
                </a:moveTo>
                <a:lnTo>
                  <a:pt x="2802" y="351"/>
                </a:lnTo>
                <a:lnTo>
                  <a:pt x="2802" y="303"/>
                </a:lnTo>
                <a:lnTo>
                  <a:pt x="2852" y="303"/>
                </a:lnTo>
                <a:lnTo>
                  <a:pt x="2852" y="351"/>
                </a:lnTo>
                <a:close/>
                <a:moveTo>
                  <a:pt x="2776" y="351"/>
                </a:moveTo>
                <a:lnTo>
                  <a:pt x="2726" y="351"/>
                </a:lnTo>
                <a:lnTo>
                  <a:pt x="2726" y="303"/>
                </a:lnTo>
                <a:lnTo>
                  <a:pt x="2776" y="303"/>
                </a:lnTo>
                <a:lnTo>
                  <a:pt x="2776" y="351"/>
                </a:lnTo>
                <a:close/>
                <a:moveTo>
                  <a:pt x="2700" y="351"/>
                </a:moveTo>
                <a:lnTo>
                  <a:pt x="2651" y="351"/>
                </a:lnTo>
                <a:lnTo>
                  <a:pt x="2651" y="303"/>
                </a:lnTo>
                <a:lnTo>
                  <a:pt x="2700" y="303"/>
                </a:lnTo>
                <a:lnTo>
                  <a:pt x="2700" y="351"/>
                </a:lnTo>
                <a:close/>
                <a:moveTo>
                  <a:pt x="2622" y="351"/>
                </a:moveTo>
                <a:lnTo>
                  <a:pt x="2575" y="351"/>
                </a:lnTo>
                <a:lnTo>
                  <a:pt x="2575" y="303"/>
                </a:lnTo>
                <a:lnTo>
                  <a:pt x="2622" y="303"/>
                </a:lnTo>
                <a:lnTo>
                  <a:pt x="2622" y="351"/>
                </a:lnTo>
                <a:close/>
                <a:moveTo>
                  <a:pt x="2547" y="351"/>
                </a:moveTo>
                <a:lnTo>
                  <a:pt x="2499" y="351"/>
                </a:lnTo>
                <a:lnTo>
                  <a:pt x="2499" y="303"/>
                </a:lnTo>
                <a:lnTo>
                  <a:pt x="2547" y="303"/>
                </a:lnTo>
                <a:lnTo>
                  <a:pt x="2547" y="351"/>
                </a:lnTo>
                <a:close/>
                <a:moveTo>
                  <a:pt x="2471" y="351"/>
                </a:moveTo>
                <a:lnTo>
                  <a:pt x="2424" y="351"/>
                </a:lnTo>
                <a:lnTo>
                  <a:pt x="2424" y="303"/>
                </a:lnTo>
                <a:lnTo>
                  <a:pt x="2471" y="303"/>
                </a:lnTo>
                <a:lnTo>
                  <a:pt x="2471" y="351"/>
                </a:lnTo>
                <a:close/>
                <a:moveTo>
                  <a:pt x="2395" y="351"/>
                </a:moveTo>
                <a:lnTo>
                  <a:pt x="2348" y="351"/>
                </a:lnTo>
                <a:lnTo>
                  <a:pt x="2348" y="303"/>
                </a:lnTo>
                <a:lnTo>
                  <a:pt x="2395" y="303"/>
                </a:lnTo>
                <a:lnTo>
                  <a:pt x="2395" y="351"/>
                </a:lnTo>
                <a:close/>
                <a:moveTo>
                  <a:pt x="2319" y="351"/>
                </a:moveTo>
                <a:lnTo>
                  <a:pt x="2272" y="351"/>
                </a:lnTo>
                <a:lnTo>
                  <a:pt x="2272" y="303"/>
                </a:lnTo>
                <a:lnTo>
                  <a:pt x="2319" y="303"/>
                </a:lnTo>
                <a:lnTo>
                  <a:pt x="2319" y="351"/>
                </a:lnTo>
                <a:close/>
                <a:moveTo>
                  <a:pt x="2244" y="351"/>
                </a:moveTo>
                <a:lnTo>
                  <a:pt x="2196" y="351"/>
                </a:lnTo>
                <a:lnTo>
                  <a:pt x="2196" y="303"/>
                </a:lnTo>
                <a:lnTo>
                  <a:pt x="2244" y="303"/>
                </a:lnTo>
                <a:lnTo>
                  <a:pt x="2244" y="351"/>
                </a:lnTo>
                <a:close/>
                <a:moveTo>
                  <a:pt x="2168" y="351"/>
                </a:moveTo>
                <a:lnTo>
                  <a:pt x="2121" y="351"/>
                </a:lnTo>
                <a:lnTo>
                  <a:pt x="2121" y="303"/>
                </a:lnTo>
                <a:lnTo>
                  <a:pt x="2168" y="303"/>
                </a:lnTo>
                <a:lnTo>
                  <a:pt x="2168" y="351"/>
                </a:lnTo>
                <a:close/>
                <a:moveTo>
                  <a:pt x="2016" y="351"/>
                </a:moveTo>
                <a:lnTo>
                  <a:pt x="1969" y="351"/>
                </a:lnTo>
                <a:lnTo>
                  <a:pt x="1969" y="303"/>
                </a:lnTo>
                <a:lnTo>
                  <a:pt x="2016" y="303"/>
                </a:lnTo>
                <a:lnTo>
                  <a:pt x="2016" y="351"/>
                </a:lnTo>
                <a:close/>
                <a:moveTo>
                  <a:pt x="1941" y="351"/>
                </a:moveTo>
                <a:lnTo>
                  <a:pt x="1893" y="351"/>
                </a:lnTo>
                <a:lnTo>
                  <a:pt x="1893" y="303"/>
                </a:lnTo>
                <a:lnTo>
                  <a:pt x="1941" y="303"/>
                </a:lnTo>
                <a:lnTo>
                  <a:pt x="1941" y="351"/>
                </a:lnTo>
                <a:close/>
                <a:moveTo>
                  <a:pt x="1865" y="351"/>
                </a:moveTo>
                <a:lnTo>
                  <a:pt x="1818" y="351"/>
                </a:lnTo>
                <a:lnTo>
                  <a:pt x="1818" y="303"/>
                </a:lnTo>
                <a:lnTo>
                  <a:pt x="1865" y="303"/>
                </a:lnTo>
                <a:lnTo>
                  <a:pt x="1865" y="351"/>
                </a:lnTo>
                <a:close/>
                <a:moveTo>
                  <a:pt x="1335" y="351"/>
                </a:moveTo>
                <a:lnTo>
                  <a:pt x="1288" y="351"/>
                </a:lnTo>
                <a:lnTo>
                  <a:pt x="1288" y="303"/>
                </a:lnTo>
                <a:lnTo>
                  <a:pt x="1335" y="303"/>
                </a:lnTo>
                <a:lnTo>
                  <a:pt x="1335" y="351"/>
                </a:lnTo>
                <a:close/>
                <a:moveTo>
                  <a:pt x="1259" y="351"/>
                </a:moveTo>
                <a:lnTo>
                  <a:pt x="1212" y="351"/>
                </a:lnTo>
                <a:lnTo>
                  <a:pt x="1212" y="303"/>
                </a:lnTo>
                <a:lnTo>
                  <a:pt x="1259" y="303"/>
                </a:lnTo>
                <a:lnTo>
                  <a:pt x="1259" y="351"/>
                </a:lnTo>
                <a:close/>
                <a:moveTo>
                  <a:pt x="1184" y="351"/>
                </a:moveTo>
                <a:lnTo>
                  <a:pt x="1136" y="351"/>
                </a:lnTo>
                <a:lnTo>
                  <a:pt x="1136" y="303"/>
                </a:lnTo>
                <a:lnTo>
                  <a:pt x="1184" y="303"/>
                </a:lnTo>
                <a:lnTo>
                  <a:pt x="1184" y="351"/>
                </a:lnTo>
                <a:close/>
                <a:moveTo>
                  <a:pt x="1032" y="351"/>
                </a:moveTo>
                <a:lnTo>
                  <a:pt x="985" y="351"/>
                </a:lnTo>
                <a:lnTo>
                  <a:pt x="985" y="303"/>
                </a:lnTo>
                <a:lnTo>
                  <a:pt x="1032" y="303"/>
                </a:lnTo>
                <a:lnTo>
                  <a:pt x="1032" y="351"/>
                </a:lnTo>
                <a:close/>
                <a:moveTo>
                  <a:pt x="956" y="351"/>
                </a:moveTo>
                <a:lnTo>
                  <a:pt x="909" y="351"/>
                </a:lnTo>
                <a:lnTo>
                  <a:pt x="909" y="303"/>
                </a:lnTo>
                <a:lnTo>
                  <a:pt x="956" y="303"/>
                </a:lnTo>
                <a:lnTo>
                  <a:pt x="956" y="351"/>
                </a:lnTo>
                <a:close/>
                <a:moveTo>
                  <a:pt x="805" y="351"/>
                </a:moveTo>
                <a:lnTo>
                  <a:pt x="758" y="351"/>
                </a:lnTo>
                <a:lnTo>
                  <a:pt x="758" y="303"/>
                </a:lnTo>
                <a:lnTo>
                  <a:pt x="805" y="303"/>
                </a:lnTo>
                <a:lnTo>
                  <a:pt x="805" y="351"/>
                </a:lnTo>
                <a:close/>
                <a:moveTo>
                  <a:pt x="729" y="351"/>
                </a:moveTo>
                <a:lnTo>
                  <a:pt x="682" y="351"/>
                </a:lnTo>
                <a:lnTo>
                  <a:pt x="682" y="303"/>
                </a:lnTo>
                <a:lnTo>
                  <a:pt x="729" y="303"/>
                </a:lnTo>
                <a:lnTo>
                  <a:pt x="729" y="351"/>
                </a:lnTo>
                <a:close/>
                <a:moveTo>
                  <a:pt x="653" y="351"/>
                </a:moveTo>
                <a:lnTo>
                  <a:pt x="606" y="351"/>
                </a:lnTo>
                <a:lnTo>
                  <a:pt x="606" y="303"/>
                </a:lnTo>
                <a:lnTo>
                  <a:pt x="653" y="303"/>
                </a:lnTo>
                <a:lnTo>
                  <a:pt x="653" y="351"/>
                </a:lnTo>
                <a:close/>
                <a:moveTo>
                  <a:pt x="578" y="351"/>
                </a:moveTo>
                <a:lnTo>
                  <a:pt x="530" y="351"/>
                </a:lnTo>
                <a:lnTo>
                  <a:pt x="530" y="303"/>
                </a:lnTo>
                <a:lnTo>
                  <a:pt x="578" y="303"/>
                </a:lnTo>
                <a:lnTo>
                  <a:pt x="578" y="351"/>
                </a:lnTo>
                <a:close/>
                <a:moveTo>
                  <a:pt x="502" y="351"/>
                </a:moveTo>
                <a:lnTo>
                  <a:pt x="455" y="351"/>
                </a:lnTo>
                <a:lnTo>
                  <a:pt x="455" y="303"/>
                </a:lnTo>
                <a:lnTo>
                  <a:pt x="502" y="303"/>
                </a:lnTo>
                <a:lnTo>
                  <a:pt x="502" y="351"/>
                </a:lnTo>
                <a:close/>
                <a:moveTo>
                  <a:pt x="426" y="351"/>
                </a:moveTo>
                <a:lnTo>
                  <a:pt x="379" y="351"/>
                </a:lnTo>
                <a:lnTo>
                  <a:pt x="379" y="303"/>
                </a:lnTo>
                <a:lnTo>
                  <a:pt x="426" y="303"/>
                </a:lnTo>
                <a:lnTo>
                  <a:pt x="426" y="351"/>
                </a:lnTo>
                <a:close/>
                <a:moveTo>
                  <a:pt x="351" y="351"/>
                </a:moveTo>
                <a:lnTo>
                  <a:pt x="303" y="351"/>
                </a:lnTo>
                <a:lnTo>
                  <a:pt x="303" y="303"/>
                </a:lnTo>
                <a:lnTo>
                  <a:pt x="351" y="303"/>
                </a:lnTo>
                <a:lnTo>
                  <a:pt x="351" y="351"/>
                </a:lnTo>
                <a:close/>
                <a:moveTo>
                  <a:pt x="275" y="351"/>
                </a:moveTo>
                <a:lnTo>
                  <a:pt x="227" y="351"/>
                </a:lnTo>
                <a:lnTo>
                  <a:pt x="227" y="303"/>
                </a:lnTo>
                <a:lnTo>
                  <a:pt x="275" y="303"/>
                </a:lnTo>
                <a:lnTo>
                  <a:pt x="275" y="351"/>
                </a:lnTo>
                <a:close/>
                <a:moveTo>
                  <a:pt x="199" y="351"/>
                </a:moveTo>
                <a:lnTo>
                  <a:pt x="152" y="351"/>
                </a:lnTo>
                <a:lnTo>
                  <a:pt x="152" y="303"/>
                </a:lnTo>
                <a:lnTo>
                  <a:pt x="199" y="303"/>
                </a:lnTo>
                <a:lnTo>
                  <a:pt x="199" y="351"/>
                </a:lnTo>
                <a:close/>
                <a:moveTo>
                  <a:pt x="123" y="351"/>
                </a:moveTo>
                <a:lnTo>
                  <a:pt x="76" y="351"/>
                </a:lnTo>
                <a:lnTo>
                  <a:pt x="76" y="303"/>
                </a:lnTo>
                <a:lnTo>
                  <a:pt x="123" y="303"/>
                </a:lnTo>
                <a:lnTo>
                  <a:pt x="123" y="351"/>
                </a:lnTo>
                <a:close/>
                <a:moveTo>
                  <a:pt x="48" y="351"/>
                </a:moveTo>
                <a:lnTo>
                  <a:pt x="0" y="351"/>
                </a:lnTo>
                <a:lnTo>
                  <a:pt x="0" y="303"/>
                </a:lnTo>
                <a:lnTo>
                  <a:pt x="48" y="303"/>
                </a:lnTo>
                <a:lnTo>
                  <a:pt x="48" y="351"/>
                </a:lnTo>
                <a:close/>
                <a:moveTo>
                  <a:pt x="3079" y="275"/>
                </a:moveTo>
                <a:lnTo>
                  <a:pt x="3029" y="275"/>
                </a:lnTo>
                <a:lnTo>
                  <a:pt x="3029" y="228"/>
                </a:lnTo>
                <a:lnTo>
                  <a:pt x="3079" y="228"/>
                </a:lnTo>
                <a:lnTo>
                  <a:pt x="3079" y="275"/>
                </a:lnTo>
                <a:close/>
                <a:moveTo>
                  <a:pt x="3003" y="275"/>
                </a:moveTo>
                <a:lnTo>
                  <a:pt x="2954" y="275"/>
                </a:lnTo>
                <a:lnTo>
                  <a:pt x="2954" y="228"/>
                </a:lnTo>
                <a:lnTo>
                  <a:pt x="3003" y="228"/>
                </a:lnTo>
                <a:lnTo>
                  <a:pt x="3003" y="275"/>
                </a:lnTo>
                <a:close/>
                <a:moveTo>
                  <a:pt x="2852" y="275"/>
                </a:moveTo>
                <a:lnTo>
                  <a:pt x="2802" y="275"/>
                </a:lnTo>
                <a:lnTo>
                  <a:pt x="2802" y="228"/>
                </a:lnTo>
                <a:lnTo>
                  <a:pt x="2852" y="228"/>
                </a:lnTo>
                <a:lnTo>
                  <a:pt x="2852" y="275"/>
                </a:lnTo>
                <a:close/>
                <a:moveTo>
                  <a:pt x="2776" y="275"/>
                </a:moveTo>
                <a:lnTo>
                  <a:pt x="2726" y="275"/>
                </a:lnTo>
                <a:lnTo>
                  <a:pt x="2726" y="228"/>
                </a:lnTo>
                <a:lnTo>
                  <a:pt x="2776" y="228"/>
                </a:lnTo>
                <a:lnTo>
                  <a:pt x="2776" y="275"/>
                </a:lnTo>
                <a:close/>
                <a:moveTo>
                  <a:pt x="2700" y="275"/>
                </a:moveTo>
                <a:lnTo>
                  <a:pt x="2651" y="275"/>
                </a:lnTo>
                <a:lnTo>
                  <a:pt x="2651" y="228"/>
                </a:lnTo>
                <a:lnTo>
                  <a:pt x="2700" y="228"/>
                </a:lnTo>
                <a:lnTo>
                  <a:pt x="2700" y="275"/>
                </a:lnTo>
                <a:close/>
                <a:moveTo>
                  <a:pt x="2622" y="275"/>
                </a:moveTo>
                <a:lnTo>
                  <a:pt x="2575" y="275"/>
                </a:lnTo>
                <a:lnTo>
                  <a:pt x="2575" y="228"/>
                </a:lnTo>
                <a:lnTo>
                  <a:pt x="2622" y="228"/>
                </a:lnTo>
                <a:lnTo>
                  <a:pt x="2622" y="275"/>
                </a:lnTo>
                <a:close/>
                <a:moveTo>
                  <a:pt x="2547" y="275"/>
                </a:moveTo>
                <a:lnTo>
                  <a:pt x="2499" y="275"/>
                </a:lnTo>
                <a:lnTo>
                  <a:pt x="2499" y="228"/>
                </a:lnTo>
                <a:lnTo>
                  <a:pt x="2547" y="228"/>
                </a:lnTo>
                <a:lnTo>
                  <a:pt x="2547" y="275"/>
                </a:lnTo>
                <a:close/>
                <a:moveTo>
                  <a:pt x="2471" y="275"/>
                </a:moveTo>
                <a:lnTo>
                  <a:pt x="2424" y="275"/>
                </a:lnTo>
                <a:lnTo>
                  <a:pt x="2424" y="228"/>
                </a:lnTo>
                <a:lnTo>
                  <a:pt x="2471" y="228"/>
                </a:lnTo>
                <a:lnTo>
                  <a:pt x="2471" y="275"/>
                </a:lnTo>
                <a:close/>
                <a:moveTo>
                  <a:pt x="2395" y="275"/>
                </a:moveTo>
                <a:lnTo>
                  <a:pt x="2348" y="275"/>
                </a:lnTo>
                <a:lnTo>
                  <a:pt x="2348" y="228"/>
                </a:lnTo>
                <a:lnTo>
                  <a:pt x="2395" y="228"/>
                </a:lnTo>
                <a:lnTo>
                  <a:pt x="2395" y="275"/>
                </a:lnTo>
                <a:close/>
                <a:moveTo>
                  <a:pt x="2319" y="275"/>
                </a:moveTo>
                <a:lnTo>
                  <a:pt x="2272" y="275"/>
                </a:lnTo>
                <a:lnTo>
                  <a:pt x="2272" y="228"/>
                </a:lnTo>
                <a:lnTo>
                  <a:pt x="2319" y="228"/>
                </a:lnTo>
                <a:lnTo>
                  <a:pt x="2319" y="275"/>
                </a:lnTo>
                <a:close/>
                <a:moveTo>
                  <a:pt x="2168" y="275"/>
                </a:moveTo>
                <a:lnTo>
                  <a:pt x="2121" y="275"/>
                </a:lnTo>
                <a:lnTo>
                  <a:pt x="2121" y="228"/>
                </a:lnTo>
                <a:lnTo>
                  <a:pt x="2168" y="228"/>
                </a:lnTo>
                <a:lnTo>
                  <a:pt x="2168" y="275"/>
                </a:lnTo>
                <a:close/>
                <a:moveTo>
                  <a:pt x="1411" y="275"/>
                </a:moveTo>
                <a:lnTo>
                  <a:pt x="1363" y="275"/>
                </a:lnTo>
                <a:lnTo>
                  <a:pt x="1363" y="228"/>
                </a:lnTo>
                <a:lnTo>
                  <a:pt x="1411" y="228"/>
                </a:lnTo>
                <a:lnTo>
                  <a:pt x="1411" y="275"/>
                </a:lnTo>
                <a:close/>
                <a:moveTo>
                  <a:pt x="1335" y="275"/>
                </a:moveTo>
                <a:lnTo>
                  <a:pt x="1288" y="275"/>
                </a:lnTo>
                <a:lnTo>
                  <a:pt x="1288" y="228"/>
                </a:lnTo>
                <a:lnTo>
                  <a:pt x="1335" y="228"/>
                </a:lnTo>
                <a:lnTo>
                  <a:pt x="1335" y="275"/>
                </a:lnTo>
                <a:close/>
                <a:moveTo>
                  <a:pt x="1259" y="275"/>
                </a:moveTo>
                <a:lnTo>
                  <a:pt x="1212" y="275"/>
                </a:lnTo>
                <a:lnTo>
                  <a:pt x="1212" y="228"/>
                </a:lnTo>
                <a:lnTo>
                  <a:pt x="1259" y="228"/>
                </a:lnTo>
                <a:lnTo>
                  <a:pt x="1259" y="275"/>
                </a:lnTo>
                <a:close/>
                <a:moveTo>
                  <a:pt x="1184" y="275"/>
                </a:moveTo>
                <a:lnTo>
                  <a:pt x="1136" y="275"/>
                </a:lnTo>
                <a:lnTo>
                  <a:pt x="1136" y="228"/>
                </a:lnTo>
                <a:lnTo>
                  <a:pt x="1184" y="228"/>
                </a:lnTo>
                <a:lnTo>
                  <a:pt x="1184" y="275"/>
                </a:lnTo>
                <a:close/>
                <a:moveTo>
                  <a:pt x="1108" y="275"/>
                </a:moveTo>
                <a:lnTo>
                  <a:pt x="1060" y="275"/>
                </a:lnTo>
                <a:lnTo>
                  <a:pt x="1060" y="228"/>
                </a:lnTo>
                <a:lnTo>
                  <a:pt x="1108" y="228"/>
                </a:lnTo>
                <a:lnTo>
                  <a:pt x="1108" y="275"/>
                </a:lnTo>
                <a:close/>
                <a:moveTo>
                  <a:pt x="881" y="275"/>
                </a:moveTo>
                <a:lnTo>
                  <a:pt x="833" y="275"/>
                </a:lnTo>
                <a:lnTo>
                  <a:pt x="833" y="228"/>
                </a:lnTo>
                <a:lnTo>
                  <a:pt x="881" y="228"/>
                </a:lnTo>
                <a:lnTo>
                  <a:pt x="881" y="275"/>
                </a:lnTo>
                <a:close/>
                <a:moveTo>
                  <a:pt x="805" y="275"/>
                </a:moveTo>
                <a:lnTo>
                  <a:pt x="758" y="275"/>
                </a:lnTo>
                <a:lnTo>
                  <a:pt x="758" y="228"/>
                </a:lnTo>
                <a:lnTo>
                  <a:pt x="805" y="228"/>
                </a:lnTo>
                <a:lnTo>
                  <a:pt x="805" y="275"/>
                </a:lnTo>
                <a:close/>
                <a:moveTo>
                  <a:pt x="729" y="275"/>
                </a:moveTo>
                <a:lnTo>
                  <a:pt x="682" y="275"/>
                </a:lnTo>
                <a:lnTo>
                  <a:pt x="682" y="228"/>
                </a:lnTo>
                <a:lnTo>
                  <a:pt x="729" y="228"/>
                </a:lnTo>
                <a:lnTo>
                  <a:pt x="729" y="275"/>
                </a:lnTo>
                <a:close/>
                <a:moveTo>
                  <a:pt x="578" y="275"/>
                </a:moveTo>
                <a:lnTo>
                  <a:pt x="530" y="275"/>
                </a:lnTo>
                <a:lnTo>
                  <a:pt x="530" y="228"/>
                </a:lnTo>
                <a:lnTo>
                  <a:pt x="578" y="228"/>
                </a:lnTo>
                <a:lnTo>
                  <a:pt x="578" y="275"/>
                </a:lnTo>
                <a:close/>
                <a:moveTo>
                  <a:pt x="502" y="275"/>
                </a:moveTo>
                <a:lnTo>
                  <a:pt x="455" y="275"/>
                </a:lnTo>
                <a:lnTo>
                  <a:pt x="455" y="228"/>
                </a:lnTo>
                <a:lnTo>
                  <a:pt x="502" y="228"/>
                </a:lnTo>
                <a:lnTo>
                  <a:pt x="502" y="275"/>
                </a:lnTo>
                <a:close/>
                <a:moveTo>
                  <a:pt x="426" y="275"/>
                </a:moveTo>
                <a:lnTo>
                  <a:pt x="379" y="275"/>
                </a:lnTo>
                <a:lnTo>
                  <a:pt x="379" y="228"/>
                </a:lnTo>
                <a:lnTo>
                  <a:pt x="426" y="228"/>
                </a:lnTo>
                <a:lnTo>
                  <a:pt x="426" y="275"/>
                </a:lnTo>
                <a:close/>
                <a:moveTo>
                  <a:pt x="123" y="275"/>
                </a:moveTo>
                <a:lnTo>
                  <a:pt x="76" y="275"/>
                </a:lnTo>
                <a:lnTo>
                  <a:pt x="76" y="228"/>
                </a:lnTo>
                <a:lnTo>
                  <a:pt x="123" y="228"/>
                </a:lnTo>
                <a:lnTo>
                  <a:pt x="123" y="275"/>
                </a:lnTo>
                <a:close/>
                <a:moveTo>
                  <a:pt x="3003" y="199"/>
                </a:moveTo>
                <a:lnTo>
                  <a:pt x="2954" y="199"/>
                </a:lnTo>
                <a:lnTo>
                  <a:pt x="2954" y="152"/>
                </a:lnTo>
                <a:lnTo>
                  <a:pt x="3003" y="152"/>
                </a:lnTo>
                <a:lnTo>
                  <a:pt x="3003" y="199"/>
                </a:lnTo>
                <a:close/>
                <a:moveTo>
                  <a:pt x="2700" y="199"/>
                </a:moveTo>
                <a:lnTo>
                  <a:pt x="2651" y="199"/>
                </a:lnTo>
                <a:lnTo>
                  <a:pt x="2651" y="152"/>
                </a:lnTo>
                <a:lnTo>
                  <a:pt x="2700" y="152"/>
                </a:lnTo>
                <a:lnTo>
                  <a:pt x="2700" y="199"/>
                </a:lnTo>
                <a:close/>
                <a:moveTo>
                  <a:pt x="2622" y="199"/>
                </a:moveTo>
                <a:lnTo>
                  <a:pt x="2575" y="199"/>
                </a:lnTo>
                <a:lnTo>
                  <a:pt x="2575" y="152"/>
                </a:lnTo>
                <a:lnTo>
                  <a:pt x="2622" y="152"/>
                </a:lnTo>
                <a:lnTo>
                  <a:pt x="2622" y="199"/>
                </a:lnTo>
                <a:close/>
                <a:moveTo>
                  <a:pt x="2547" y="199"/>
                </a:moveTo>
                <a:lnTo>
                  <a:pt x="2499" y="199"/>
                </a:lnTo>
                <a:lnTo>
                  <a:pt x="2499" y="152"/>
                </a:lnTo>
                <a:lnTo>
                  <a:pt x="2547" y="152"/>
                </a:lnTo>
                <a:lnTo>
                  <a:pt x="2547" y="199"/>
                </a:lnTo>
                <a:close/>
                <a:moveTo>
                  <a:pt x="2244" y="199"/>
                </a:moveTo>
                <a:lnTo>
                  <a:pt x="2196" y="199"/>
                </a:lnTo>
                <a:lnTo>
                  <a:pt x="2196" y="152"/>
                </a:lnTo>
                <a:lnTo>
                  <a:pt x="2244" y="152"/>
                </a:lnTo>
                <a:lnTo>
                  <a:pt x="2244" y="199"/>
                </a:lnTo>
                <a:close/>
                <a:moveTo>
                  <a:pt x="1865" y="199"/>
                </a:moveTo>
                <a:lnTo>
                  <a:pt x="1818" y="199"/>
                </a:lnTo>
                <a:lnTo>
                  <a:pt x="1818" y="152"/>
                </a:lnTo>
                <a:lnTo>
                  <a:pt x="1865" y="152"/>
                </a:lnTo>
                <a:lnTo>
                  <a:pt x="1865" y="199"/>
                </a:lnTo>
                <a:close/>
                <a:moveTo>
                  <a:pt x="1411" y="199"/>
                </a:moveTo>
                <a:lnTo>
                  <a:pt x="1363" y="199"/>
                </a:lnTo>
                <a:lnTo>
                  <a:pt x="1363" y="152"/>
                </a:lnTo>
                <a:lnTo>
                  <a:pt x="1411" y="152"/>
                </a:lnTo>
                <a:lnTo>
                  <a:pt x="1411" y="199"/>
                </a:lnTo>
                <a:close/>
                <a:moveTo>
                  <a:pt x="1335" y="199"/>
                </a:moveTo>
                <a:lnTo>
                  <a:pt x="1288" y="199"/>
                </a:lnTo>
                <a:lnTo>
                  <a:pt x="1288" y="152"/>
                </a:lnTo>
                <a:lnTo>
                  <a:pt x="1335" y="152"/>
                </a:lnTo>
                <a:lnTo>
                  <a:pt x="1335" y="199"/>
                </a:lnTo>
                <a:close/>
                <a:moveTo>
                  <a:pt x="1259" y="199"/>
                </a:moveTo>
                <a:lnTo>
                  <a:pt x="1212" y="199"/>
                </a:lnTo>
                <a:lnTo>
                  <a:pt x="1212" y="152"/>
                </a:lnTo>
                <a:lnTo>
                  <a:pt x="1259" y="152"/>
                </a:lnTo>
                <a:lnTo>
                  <a:pt x="1259" y="199"/>
                </a:lnTo>
                <a:close/>
                <a:moveTo>
                  <a:pt x="1184" y="199"/>
                </a:moveTo>
                <a:lnTo>
                  <a:pt x="1136" y="199"/>
                </a:lnTo>
                <a:lnTo>
                  <a:pt x="1136" y="152"/>
                </a:lnTo>
                <a:lnTo>
                  <a:pt x="1184" y="152"/>
                </a:lnTo>
                <a:lnTo>
                  <a:pt x="1184" y="199"/>
                </a:lnTo>
                <a:close/>
                <a:moveTo>
                  <a:pt x="1108" y="199"/>
                </a:moveTo>
                <a:lnTo>
                  <a:pt x="1060" y="199"/>
                </a:lnTo>
                <a:lnTo>
                  <a:pt x="1060" y="152"/>
                </a:lnTo>
                <a:lnTo>
                  <a:pt x="1108" y="152"/>
                </a:lnTo>
                <a:lnTo>
                  <a:pt x="1108" y="199"/>
                </a:lnTo>
                <a:close/>
                <a:moveTo>
                  <a:pt x="1032" y="199"/>
                </a:moveTo>
                <a:lnTo>
                  <a:pt x="985" y="199"/>
                </a:lnTo>
                <a:lnTo>
                  <a:pt x="985" y="152"/>
                </a:lnTo>
                <a:lnTo>
                  <a:pt x="1032" y="152"/>
                </a:lnTo>
                <a:lnTo>
                  <a:pt x="1032" y="199"/>
                </a:lnTo>
                <a:close/>
                <a:moveTo>
                  <a:pt x="805" y="199"/>
                </a:moveTo>
                <a:lnTo>
                  <a:pt x="758" y="199"/>
                </a:lnTo>
                <a:lnTo>
                  <a:pt x="758" y="152"/>
                </a:lnTo>
                <a:lnTo>
                  <a:pt x="805" y="152"/>
                </a:lnTo>
                <a:lnTo>
                  <a:pt x="805" y="199"/>
                </a:lnTo>
                <a:close/>
                <a:moveTo>
                  <a:pt x="729" y="199"/>
                </a:moveTo>
                <a:lnTo>
                  <a:pt x="682" y="199"/>
                </a:lnTo>
                <a:lnTo>
                  <a:pt x="682" y="152"/>
                </a:lnTo>
                <a:lnTo>
                  <a:pt x="729" y="152"/>
                </a:lnTo>
                <a:lnTo>
                  <a:pt x="729" y="199"/>
                </a:lnTo>
                <a:close/>
                <a:moveTo>
                  <a:pt x="653" y="199"/>
                </a:moveTo>
                <a:lnTo>
                  <a:pt x="606" y="199"/>
                </a:lnTo>
                <a:lnTo>
                  <a:pt x="606" y="152"/>
                </a:lnTo>
                <a:lnTo>
                  <a:pt x="653" y="152"/>
                </a:lnTo>
                <a:lnTo>
                  <a:pt x="653" y="199"/>
                </a:lnTo>
                <a:close/>
                <a:moveTo>
                  <a:pt x="578" y="199"/>
                </a:moveTo>
                <a:lnTo>
                  <a:pt x="530" y="199"/>
                </a:lnTo>
                <a:lnTo>
                  <a:pt x="530" y="152"/>
                </a:lnTo>
                <a:lnTo>
                  <a:pt x="578" y="152"/>
                </a:lnTo>
                <a:lnTo>
                  <a:pt x="578" y="199"/>
                </a:lnTo>
                <a:close/>
                <a:moveTo>
                  <a:pt x="502" y="199"/>
                </a:moveTo>
                <a:lnTo>
                  <a:pt x="455" y="199"/>
                </a:lnTo>
                <a:lnTo>
                  <a:pt x="455" y="152"/>
                </a:lnTo>
                <a:lnTo>
                  <a:pt x="502" y="152"/>
                </a:lnTo>
                <a:lnTo>
                  <a:pt x="502" y="199"/>
                </a:lnTo>
                <a:close/>
                <a:moveTo>
                  <a:pt x="2622" y="123"/>
                </a:moveTo>
                <a:lnTo>
                  <a:pt x="2575" y="123"/>
                </a:lnTo>
                <a:lnTo>
                  <a:pt x="2575" y="76"/>
                </a:lnTo>
                <a:lnTo>
                  <a:pt x="2622" y="76"/>
                </a:lnTo>
                <a:lnTo>
                  <a:pt x="2622" y="123"/>
                </a:lnTo>
                <a:close/>
                <a:moveTo>
                  <a:pt x="1865" y="123"/>
                </a:moveTo>
                <a:lnTo>
                  <a:pt x="1818" y="123"/>
                </a:lnTo>
                <a:lnTo>
                  <a:pt x="1818" y="76"/>
                </a:lnTo>
                <a:lnTo>
                  <a:pt x="1865" y="76"/>
                </a:lnTo>
                <a:lnTo>
                  <a:pt x="1865" y="123"/>
                </a:lnTo>
                <a:close/>
                <a:moveTo>
                  <a:pt x="1789" y="123"/>
                </a:moveTo>
                <a:lnTo>
                  <a:pt x="1742" y="123"/>
                </a:lnTo>
                <a:lnTo>
                  <a:pt x="1742" y="76"/>
                </a:lnTo>
                <a:lnTo>
                  <a:pt x="1789" y="76"/>
                </a:lnTo>
                <a:lnTo>
                  <a:pt x="1789" y="123"/>
                </a:lnTo>
                <a:close/>
                <a:moveTo>
                  <a:pt x="1411" y="123"/>
                </a:moveTo>
                <a:lnTo>
                  <a:pt x="1363" y="123"/>
                </a:lnTo>
                <a:lnTo>
                  <a:pt x="1363" y="76"/>
                </a:lnTo>
                <a:lnTo>
                  <a:pt x="1411" y="76"/>
                </a:lnTo>
                <a:lnTo>
                  <a:pt x="1411" y="123"/>
                </a:lnTo>
                <a:close/>
                <a:moveTo>
                  <a:pt x="1335" y="123"/>
                </a:moveTo>
                <a:lnTo>
                  <a:pt x="1288" y="123"/>
                </a:lnTo>
                <a:lnTo>
                  <a:pt x="1288" y="76"/>
                </a:lnTo>
                <a:lnTo>
                  <a:pt x="1335" y="76"/>
                </a:lnTo>
                <a:lnTo>
                  <a:pt x="1335" y="123"/>
                </a:lnTo>
                <a:close/>
                <a:moveTo>
                  <a:pt x="1259" y="123"/>
                </a:moveTo>
                <a:lnTo>
                  <a:pt x="1212" y="123"/>
                </a:lnTo>
                <a:lnTo>
                  <a:pt x="1212" y="76"/>
                </a:lnTo>
                <a:lnTo>
                  <a:pt x="1259" y="76"/>
                </a:lnTo>
                <a:lnTo>
                  <a:pt x="1259" y="123"/>
                </a:lnTo>
                <a:close/>
                <a:moveTo>
                  <a:pt x="1184" y="123"/>
                </a:moveTo>
                <a:lnTo>
                  <a:pt x="1136" y="123"/>
                </a:lnTo>
                <a:lnTo>
                  <a:pt x="1136" y="76"/>
                </a:lnTo>
                <a:lnTo>
                  <a:pt x="1184" y="76"/>
                </a:lnTo>
                <a:lnTo>
                  <a:pt x="1184" y="123"/>
                </a:lnTo>
                <a:close/>
                <a:moveTo>
                  <a:pt x="1108" y="123"/>
                </a:moveTo>
                <a:lnTo>
                  <a:pt x="1060" y="123"/>
                </a:lnTo>
                <a:lnTo>
                  <a:pt x="1060" y="76"/>
                </a:lnTo>
                <a:lnTo>
                  <a:pt x="1108" y="76"/>
                </a:lnTo>
                <a:lnTo>
                  <a:pt x="1108" y="123"/>
                </a:lnTo>
                <a:close/>
                <a:moveTo>
                  <a:pt x="1032" y="123"/>
                </a:moveTo>
                <a:lnTo>
                  <a:pt x="985" y="123"/>
                </a:lnTo>
                <a:lnTo>
                  <a:pt x="985" y="76"/>
                </a:lnTo>
                <a:lnTo>
                  <a:pt x="1032" y="76"/>
                </a:lnTo>
                <a:lnTo>
                  <a:pt x="1032" y="123"/>
                </a:lnTo>
                <a:close/>
                <a:moveTo>
                  <a:pt x="881" y="123"/>
                </a:moveTo>
                <a:lnTo>
                  <a:pt x="833" y="123"/>
                </a:lnTo>
                <a:lnTo>
                  <a:pt x="833" y="76"/>
                </a:lnTo>
                <a:lnTo>
                  <a:pt x="881" y="76"/>
                </a:lnTo>
                <a:lnTo>
                  <a:pt x="881" y="123"/>
                </a:lnTo>
                <a:close/>
                <a:moveTo>
                  <a:pt x="805" y="123"/>
                </a:moveTo>
                <a:lnTo>
                  <a:pt x="758" y="123"/>
                </a:lnTo>
                <a:lnTo>
                  <a:pt x="758" y="76"/>
                </a:lnTo>
                <a:lnTo>
                  <a:pt x="805" y="76"/>
                </a:lnTo>
                <a:lnTo>
                  <a:pt x="805" y="123"/>
                </a:lnTo>
                <a:close/>
                <a:moveTo>
                  <a:pt x="729" y="123"/>
                </a:moveTo>
                <a:lnTo>
                  <a:pt x="682" y="123"/>
                </a:lnTo>
                <a:lnTo>
                  <a:pt x="682" y="76"/>
                </a:lnTo>
                <a:lnTo>
                  <a:pt x="729" y="76"/>
                </a:lnTo>
                <a:lnTo>
                  <a:pt x="729" y="123"/>
                </a:lnTo>
                <a:close/>
                <a:moveTo>
                  <a:pt x="578" y="123"/>
                </a:moveTo>
                <a:lnTo>
                  <a:pt x="530" y="123"/>
                </a:lnTo>
                <a:lnTo>
                  <a:pt x="530" y="76"/>
                </a:lnTo>
                <a:lnTo>
                  <a:pt x="578" y="76"/>
                </a:lnTo>
                <a:lnTo>
                  <a:pt x="578" y="123"/>
                </a:lnTo>
                <a:close/>
                <a:moveTo>
                  <a:pt x="2547" y="48"/>
                </a:moveTo>
                <a:lnTo>
                  <a:pt x="2499" y="48"/>
                </a:lnTo>
                <a:lnTo>
                  <a:pt x="2499" y="0"/>
                </a:lnTo>
                <a:lnTo>
                  <a:pt x="2547" y="0"/>
                </a:lnTo>
                <a:lnTo>
                  <a:pt x="2547" y="48"/>
                </a:lnTo>
                <a:close/>
                <a:moveTo>
                  <a:pt x="2244" y="48"/>
                </a:moveTo>
                <a:lnTo>
                  <a:pt x="2196" y="48"/>
                </a:lnTo>
                <a:lnTo>
                  <a:pt x="2196" y="0"/>
                </a:lnTo>
                <a:lnTo>
                  <a:pt x="2244" y="0"/>
                </a:lnTo>
                <a:lnTo>
                  <a:pt x="2244" y="48"/>
                </a:lnTo>
                <a:close/>
                <a:moveTo>
                  <a:pt x="2168" y="48"/>
                </a:moveTo>
                <a:lnTo>
                  <a:pt x="2121" y="48"/>
                </a:lnTo>
                <a:lnTo>
                  <a:pt x="2121" y="0"/>
                </a:lnTo>
                <a:lnTo>
                  <a:pt x="2168" y="0"/>
                </a:lnTo>
                <a:lnTo>
                  <a:pt x="2168" y="48"/>
                </a:lnTo>
                <a:close/>
                <a:moveTo>
                  <a:pt x="1335" y="48"/>
                </a:moveTo>
                <a:lnTo>
                  <a:pt x="1288" y="48"/>
                </a:lnTo>
                <a:lnTo>
                  <a:pt x="1288" y="0"/>
                </a:lnTo>
                <a:lnTo>
                  <a:pt x="1335" y="0"/>
                </a:lnTo>
                <a:lnTo>
                  <a:pt x="1335" y="48"/>
                </a:lnTo>
                <a:close/>
                <a:moveTo>
                  <a:pt x="1259" y="48"/>
                </a:moveTo>
                <a:lnTo>
                  <a:pt x="1212" y="48"/>
                </a:lnTo>
                <a:lnTo>
                  <a:pt x="1212" y="0"/>
                </a:lnTo>
                <a:lnTo>
                  <a:pt x="1259" y="0"/>
                </a:lnTo>
                <a:lnTo>
                  <a:pt x="1259" y="48"/>
                </a:lnTo>
                <a:close/>
                <a:moveTo>
                  <a:pt x="1184" y="48"/>
                </a:moveTo>
                <a:lnTo>
                  <a:pt x="1136" y="48"/>
                </a:lnTo>
                <a:lnTo>
                  <a:pt x="1136" y="0"/>
                </a:lnTo>
                <a:lnTo>
                  <a:pt x="1184" y="0"/>
                </a:lnTo>
                <a:lnTo>
                  <a:pt x="1184" y="48"/>
                </a:lnTo>
                <a:close/>
                <a:moveTo>
                  <a:pt x="1032" y="48"/>
                </a:moveTo>
                <a:lnTo>
                  <a:pt x="985" y="48"/>
                </a:lnTo>
                <a:lnTo>
                  <a:pt x="985" y="0"/>
                </a:lnTo>
                <a:lnTo>
                  <a:pt x="1032" y="0"/>
                </a:lnTo>
                <a:lnTo>
                  <a:pt x="1032" y="48"/>
                </a:lnTo>
                <a:close/>
                <a:moveTo>
                  <a:pt x="956" y="48"/>
                </a:moveTo>
                <a:lnTo>
                  <a:pt x="909" y="48"/>
                </a:lnTo>
                <a:lnTo>
                  <a:pt x="909" y="0"/>
                </a:lnTo>
                <a:lnTo>
                  <a:pt x="956" y="0"/>
                </a:lnTo>
                <a:lnTo>
                  <a:pt x="956" y="48"/>
                </a:lnTo>
                <a:close/>
                <a:moveTo>
                  <a:pt x="881" y="48"/>
                </a:moveTo>
                <a:lnTo>
                  <a:pt x="833" y="48"/>
                </a:lnTo>
                <a:lnTo>
                  <a:pt x="833" y="0"/>
                </a:lnTo>
                <a:lnTo>
                  <a:pt x="881" y="0"/>
                </a:lnTo>
                <a:lnTo>
                  <a:pt x="881" y="48"/>
                </a:lnTo>
                <a:close/>
                <a:moveTo>
                  <a:pt x="805" y="48"/>
                </a:moveTo>
                <a:lnTo>
                  <a:pt x="758" y="48"/>
                </a:lnTo>
                <a:lnTo>
                  <a:pt x="758" y="0"/>
                </a:lnTo>
                <a:lnTo>
                  <a:pt x="805" y="0"/>
                </a:lnTo>
                <a:lnTo>
                  <a:pt x="805" y="48"/>
                </a:lnTo>
                <a:close/>
              </a:path>
            </a:pathLst>
          </a:custGeom>
          <a:solidFill>
            <a:schemeClr val="bg1">
              <a:lumMod val="65000"/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zh-CN" altLang="en-US" dirty="0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06715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FA84A-9708-4843-AF6B-5D0090E43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24792-816B-4D82-9E0D-EF6C3DB86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A38160-B449-4312-8A63-DDC73E0647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FEB218-BCFD-44C2-9CED-6FDFB0355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A793-3F8C-407A-8329-9ED82E338BE9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41EA33-E985-40A0-AFB0-61594E9EC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7F61B0-6727-4297-B098-797D79E35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B1C3F-6C18-440E-B283-D7F35DB69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124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5E039-2B1A-44CD-BFEE-653296184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1BC0ED-E705-4E6B-B37C-BF0CD2EF62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5C5B6F-61C5-43DF-A692-2AD9A9A38C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AD746B-5914-41A2-86C1-4F2F23C5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A793-3F8C-407A-8329-9ED82E338BE9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8FDBE8-A426-40B1-8DD5-BDE9B9961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3F558A-CEFF-4422-89D7-73C2D06E6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B1C3F-6C18-440E-B283-D7F35DB69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44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25D60B-4B8D-4FF6-959F-2C4BA2DAB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2CA284-5316-485C-AC56-4819F4B90D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65212F-52F7-4A2C-BDBB-00E91CBEE1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A793-3F8C-407A-8329-9ED82E338BE9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944073-02BE-46EC-96C9-882BDF8D6A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2B9BA6-1111-4F23-808A-EE7C0F42FE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B1C3F-6C18-440E-B283-D7F35DB69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223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12" Type="http://schemas.microsoft.com/office/2007/relationships/hdphoto" Target="../media/hdphoto1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2.wdp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microsoft.com/office/2007/relationships/hdphoto" Target="../media/hdphoto14.wdp"/><Relationship Id="rId4" Type="http://schemas.microsoft.com/office/2007/relationships/hdphoto" Target="../media/hdphoto11.wdp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microsoft.com/office/2007/relationships/hdphoto" Target="../media/hdphoto1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7" Type="http://schemas.microsoft.com/office/2007/relationships/hdphoto" Target="../media/hdphoto19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microsoft.com/office/2007/relationships/hdphoto" Target="../media/hdphoto18.wdp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hdphoto" Target="../media/hdphoto22.wdp"/><Relationship Id="rId7" Type="http://schemas.microsoft.com/office/2007/relationships/hdphoto" Target="../media/hdphoto24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microsoft.com/office/2007/relationships/hdphoto" Target="../media/hdphoto23.wdp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microsoft.com/office/2007/relationships/hdphoto" Target="../media/hdphoto28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5" Type="http://schemas.microsoft.com/office/2007/relationships/hdphoto" Target="../media/hdphoto27.wdp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7" Type="http://schemas.microsoft.com/office/2007/relationships/hdphoto" Target="../media/hdphoto30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5" Type="http://schemas.microsoft.com/office/2007/relationships/hdphoto" Target="../media/hdphoto29.wdp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7" Type="http://schemas.microsoft.com/office/2007/relationships/hdphoto" Target="../media/hdphoto32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png"/><Relationship Id="rId5" Type="http://schemas.microsoft.com/office/2007/relationships/hdphoto" Target="../media/hdphoto28.wdp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7" Type="http://schemas.microsoft.com/office/2007/relationships/hdphoto" Target="../media/hdphoto28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5" Type="http://schemas.microsoft.com/office/2007/relationships/hdphoto" Target="../media/hdphoto34.wdp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5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33.wdp"/><Relationship Id="rId3" Type="http://schemas.microsoft.com/office/2007/relationships/hdphoto" Target="../media/hdphoto3.wdp"/><Relationship Id="rId7" Type="http://schemas.microsoft.com/office/2007/relationships/hdphoto" Target="../media/hdphoto35.wdp"/><Relationship Id="rId12" Type="http://schemas.openxmlformats.org/officeDocument/2006/relationships/image" Target="../media/image63.png"/><Relationship Id="rId17" Type="http://schemas.microsoft.com/office/2007/relationships/hdphoto" Target="../media/hdphoto7.wdp"/><Relationship Id="rId2" Type="http://schemas.openxmlformats.org/officeDocument/2006/relationships/image" Target="../media/image1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11" Type="http://schemas.microsoft.com/office/2007/relationships/hdphoto" Target="../media/hdphoto6.wdp"/><Relationship Id="rId5" Type="http://schemas.microsoft.com/office/2007/relationships/hdphoto" Target="../media/hdphoto4.wdp"/><Relationship Id="rId15" Type="http://schemas.microsoft.com/office/2007/relationships/hdphoto" Target="../media/hdphoto36.wdp"/><Relationship Id="rId10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microsoft.com/office/2007/relationships/hdphoto" Target="../media/hdphoto5.wdp"/><Relationship Id="rId1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microsoft.com/office/2007/relationships/hdphoto" Target="../media/hdphoto6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microsoft.com/office/2007/relationships/hdphoto" Target="../media/hdphoto10.wdp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B740074-E24A-412D-BCAA-B55232ACED05}"/>
              </a:ext>
            </a:extLst>
          </p:cNvPr>
          <p:cNvSpPr/>
          <p:nvPr/>
        </p:nvSpPr>
        <p:spPr>
          <a:xfrm>
            <a:off x="3030977" y="343308"/>
            <a:ext cx="6288505" cy="646331"/>
          </a:xfrm>
          <a:prstGeom prst="round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Dạo quanh thị trường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B7FB27-7776-4318-BB42-0AE4114EF7E6}"/>
              </a:ext>
            </a:extLst>
          </p:cNvPr>
          <p:cNvSpPr/>
          <p:nvPr/>
        </p:nvSpPr>
        <p:spPr>
          <a:xfrm>
            <a:off x="415766" y="1884600"/>
            <a:ext cx="11628778" cy="498598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4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400">
                <a:ea typeface="Calibri" panose="020F0502020204030204" pitchFamily="34" charset="0"/>
                <a:cs typeface="Times New Roman" panose="02020603050405020304" pitchFamily="18" charset="0"/>
              </a:rPr>
              <a:t>:  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Quan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ea typeface="Calibri" panose="020F0502020204030204" pitchFamily="34" charset="0"/>
                <a:cs typeface="Times New Roman" panose="02020603050405020304" pitchFamily="18" charset="0"/>
              </a:rPr>
              <a:t>các nhãn hiệu hàng hóa nổi bật ở một số quốc gia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ea typeface="Calibri" panose="020F0502020204030204" pitchFamily="34" charset="0"/>
                <a:cs typeface="Times New Roman" panose="02020603050405020304" pitchFamily="18" charset="0"/>
              </a:rPr>
              <a:t>và đoán tên quốc gia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40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Hình ảnh 16">
            <a:extLst>
              <a:ext uri="{FF2B5EF4-FFF2-40B4-BE49-F238E27FC236}">
                <a16:creationId xmlns:a16="http://schemas.microsoft.com/office/drawing/2014/main" id="{815EF25E-F456-4F2A-981A-E412A1834CA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20" y="3526790"/>
            <a:ext cx="2449830" cy="1521460"/>
          </a:xfrm>
          <a:prstGeom prst="rect">
            <a:avLst/>
          </a:prstGeom>
        </p:spPr>
      </p:pic>
      <p:pic>
        <p:nvPicPr>
          <p:cNvPr id="13" name="Hình ảnh 17">
            <a:extLst>
              <a:ext uri="{FF2B5EF4-FFF2-40B4-BE49-F238E27FC236}">
                <a16:creationId xmlns:a16="http://schemas.microsoft.com/office/drawing/2014/main" id="{E16890A8-FE20-41A9-BD3D-009440194FA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208" y="3526790"/>
            <a:ext cx="2716189" cy="1521460"/>
          </a:xfrm>
          <a:prstGeom prst="rect">
            <a:avLst/>
          </a:prstGeom>
        </p:spPr>
      </p:pic>
      <p:pic>
        <p:nvPicPr>
          <p:cNvPr id="14" name="Hình ảnh 18" descr="Ảnh có chứa mẫu họa&#10;&#10;Mô tả được tạo tự động">
            <a:extLst>
              <a:ext uri="{FF2B5EF4-FFF2-40B4-BE49-F238E27FC236}">
                <a16:creationId xmlns:a16="http://schemas.microsoft.com/office/drawing/2014/main" id="{CC93B86B-606F-49D8-B44F-6E94F7A68C2D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155" y="3526790"/>
            <a:ext cx="2606339" cy="1521460"/>
          </a:xfrm>
          <a:prstGeom prst="rect">
            <a:avLst/>
          </a:prstGeom>
        </p:spPr>
      </p:pic>
      <p:pic>
        <p:nvPicPr>
          <p:cNvPr id="15" name="Hình ảnh 19">
            <a:extLst>
              <a:ext uri="{FF2B5EF4-FFF2-40B4-BE49-F238E27FC236}">
                <a16:creationId xmlns:a16="http://schemas.microsoft.com/office/drawing/2014/main" id="{F2069180-0D51-4302-AF51-581792BAED4A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252" y="3429000"/>
            <a:ext cx="2716189" cy="152146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A41E66B-26AD-4595-B12D-73AB33168847}"/>
              </a:ext>
            </a:extLst>
          </p:cNvPr>
          <p:cNvSpPr txBox="1"/>
          <p:nvPr/>
        </p:nvSpPr>
        <p:spPr>
          <a:xfrm>
            <a:off x="256620" y="5418605"/>
            <a:ext cx="2303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Nhãn</a:t>
            </a:r>
            <a:r>
              <a:rPr lang="en-US" sz="2400" dirty="0"/>
              <a:t> </a:t>
            </a:r>
            <a:r>
              <a:rPr lang="en-US" sz="2400" dirty="0" err="1"/>
              <a:t>hiệu</a:t>
            </a:r>
            <a:r>
              <a:rPr lang="en-US" sz="2400" dirty="0"/>
              <a:t> ô-</a:t>
            </a:r>
            <a:r>
              <a:rPr lang="en-US" sz="2400" dirty="0" err="1"/>
              <a:t>tô</a:t>
            </a:r>
            <a:endParaRPr lang="en-US" sz="2400" dirty="0"/>
          </a:p>
          <a:p>
            <a:pPr algn="ctr"/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Nhật</a:t>
            </a:r>
            <a:r>
              <a:rPr lang="en-US" sz="2400" dirty="0"/>
              <a:t> </a:t>
            </a:r>
            <a:r>
              <a:rPr lang="en-US" sz="2400" dirty="0" err="1"/>
              <a:t>Bản</a:t>
            </a:r>
            <a:endParaRPr 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CACF8C-A655-493C-9A3D-52A7CBE12F2A}"/>
              </a:ext>
            </a:extLst>
          </p:cNvPr>
          <p:cNvSpPr txBox="1"/>
          <p:nvPr/>
        </p:nvSpPr>
        <p:spPr>
          <a:xfrm>
            <a:off x="3110209" y="5418604"/>
            <a:ext cx="2716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Nhãn</a:t>
            </a:r>
            <a:r>
              <a:rPr lang="en-US" sz="2400" dirty="0"/>
              <a:t> </a:t>
            </a:r>
            <a:r>
              <a:rPr lang="en-US" sz="2400" dirty="0" err="1"/>
              <a:t>hiệu</a:t>
            </a:r>
            <a:r>
              <a:rPr lang="en-US" sz="2400" dirty="0"/>
              <a:t> </a:t>
            </a:r>
            <a:r>
              <a:rPr lang="en-US" sz="2400" dirty="0" err="1"/>
              <a:t>điện</a:t>
            </a:r>
            <a:r>
              <a:rPr lang="en-US" sz="2400" dirty="0"/>
              <a:t> </a:t>
            </a:r>
            <a:r>
              <a:rPr lang="en-US" sz="2400" dirty="0" err="1"/>
              <a:t>thoại</a:t>
            </a:r>
            <a:endParaRPr lang="en-US" sz="2400" dirty="0"/>
          </a:p>
          <a:p>
            <a:pPr algn="ctr"/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Trung</a:t>
            </a:r>
            <a:r>
              <a:rPr lang="en-US" sz="2400" dirty="0"/>
              <a:t> </a:t>
            </a:r>
            <a:r>
              <a:rPr lang="en-US" sz="2400" dirty="0" err="1"/>
              <a:t>Quốc</a:t>
            </a:r>
            <a:endParaRPr lang="en-US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B7CF10-34C1-4888-A552-73D9E45F68DC}"/>
              </a:ext>
            </a:extLst>
          </p:cNvPr>
          <p:cNvSpPr txBox="1"/>
          <p:nvPr/>
        </p:nvSpPr>
        <p:spPr>
          <a:xfrm>
            <a:off x="6175230" y="5419805"/>
            <a:ext cx="2716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Nhãn</a:t>
            </a:r>
            <a:r>
              <a:rPr lang="en-US" sz="2400" dirty="0"/>
              <a:t> </a:t>
            </a:r>
            <a:r>
              <a:rPr lang="en-US" sz="2400" dirty="0" err="1"/>
              <a:t>hiệu</a:t>
            </a:r>
            <a:r>
              <a:rPr lang="en-US" sz="2400" dirty="0"/>
              <a:t> </a:t>
            </a:r>
            <a:r>
              <a:rPr lang="en-US" sz="2400" dirty="0" err="1"/>
              <a:t>tivi</a:t>
            </a:r>
            <a:endParaRPr lang="en-US" sz="2400" dirty="0"/>
          </a:p>
          <a:p>
            <a:pPr algn="ctr"/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Hàn</a:t>
            </a:r>
            <a:r>
              <a:rPr lang="en-US" sz="2400" dirty="0"/>
              <a:t> </a:t>
            </a:r>
            <a:r>
              <a:rPr lang="en-US" sz="2400" dirty="0" err="1"/>
              <a:t>Quốc</a:t>
            </a:r>
            <a:endParaRPr lang="en-US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0E589C5-E5B6-424B-A612-BE39B9333141}"/>
              </a:ext>
            </a:extLst>
          </p:cNvPr>
          <p:cNvSpPr txBox="1"/>
          <p:nvPr/>
        </p:nvSpPr>
        <p:spPr>
          <a:xfrm>
            <a:off x="9240253" y="5450285"/>
            <a:ext cx="27161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Nhãn</a:t>
            </a:r>
            <a:r>
              <a:rPr lang="en-US" sz="2400" dirty="0"/>
              <a:t> </a:t>
            </a:r>
            <a:r>
              <a:rPr lang="en-US" sz="2400" dirty="0" err="1"/>
              <a:t>hiệu</a:t>
            </a:r>
            <a:r>
              <a:rPr lang="en-US" sz="2400" dirty="0"/>
              <a:t> </a:t>
            </a:r>
            <a:r>
              <a:rPr lang="en-US" sz="2400" dirty="0" err="1"/>
              <a:t>cà</a:t>
            </a:r>
            <a:r>
              <a:rPr lang="en-US" sz="2400" dirty="0"/>
              <a:t> </a:t>
            </a:r>
            <a:r>
              <a:rPr lang="en-US" sz="2400" dirty="0" err="1"/>
              <a:t>phê</a:t>
            </a:r>
            <a:r>
              <a:rPr lang="en-US" sz="2400" dirty="0"/>
              <a:t> </a:t>
            </a:r>
            <a:r>
              <a:rPr lang="en-US" sz="2400" dirty="0" err="1"/>
              <a:t>Trung</a:t>
            </a:r>
            <a:r>
              <a:rPr lang="en-US" sz="2400" dirty="0"/>
              <a:t> </a:t>
            </a:r>
            <a:r>
              <a:rPr lang="en-US" sz="2400" dirty="0" err="1"/>
              <a:t>Nguyên</a:t>
            </a:r>
            <a:endParaRPr lang="en-US" sz="2400" dirty="0"/>
          </a:p>
          <a:p>
            <a:pPr algn="ctr"/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Việt</a:t>
            </a:r>
            <a:r>
              <a:rPr lang="en-US" sz="2400" dirty="0"/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3671928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360A1B8-3A05-48A8-8963-0A6AC7CD30FA}"/>
              </a:ext>
            </a:extLst>
          </p:cNvPr>
          <p:cNvCxnSpPr/>
          <p:nvPr/>
        </p:nvCxnSpPr>
        <p:spPr>
          <a:xfrm>
            <a:off x="30480" y="909119"/>
            <a:ext cx="12192000" cy="0"/>
          </a:xfrm>
          <a:prstGeom prst="line">
            <a:avLst/>
          </a:prstGeom>
          <a:noFill/>
          <a:ln w="9525" cap="flat" cmpd="sng" algn="ctr">
            <a:solidFill>
              <a:srgbClr val="FFFAF4">
                <a:lumMod val="10000"/>
              </a:srgb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5" name="Text Box 54">
            <a:extLst>
              <a:ext uri="{FF2B5EF4-FFF2-40B4-BE49-F238E27FC236}">
                <a16:creationId xmlns:a16="http://schemas.microsoft.com/office/drawing/2014/main" id="{EDF3935C-F651-467C-BF57-6A3DC65377E5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050928" y="301715"/>
            <a:ext cx="6251035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vi-VN" dirty="0">
                <a:solidFill>
                  <a:srgbClr val="2C1100"/>
                </a:solidFill>
                <a:latin typeface="#9Slide03 IcielUni Sans Heavy" panose="00000500000000000000" pitchFamily="2" charset="0"/>
                <a:cs typeface="Times New Roman" panose="02020603050405020304" pitchFamily="18" charset="0"/>
              </a:rPr>
              <a:t>CÁC HÃNG Ô TÔ NỔI TIẾNG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91FF09-01EC-4DD5-A616-F5620B6870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48" y="4427091"/>
            <a:ext cx="3525707" cy="2242651"/>
          </a:xfrm>
          <a:prstGeom prst="rect">
            <a:avLst/>
          </a:prstGeom>
        </p:spPr>
      </p:pic>
      <p:sp>
        <p:nvSpPr>
          <p:cNvPr id="7" name="AutoShape 2" descr="Toyota Logo PNG Transparent Images | PNG All">
            <a:extLst>
              <a:ext uri="{FF2B5EF4-FFF2-40B4-BE49-F238E27FC236}">
                <a16:creationId xmlns:a16="http://schemas.microsoft.com/office/drawing/2014/main" id="{12CF9365-6C38-4006-84A2-EB34A67F27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351">
              <a:solidFill>
                <a:srgbClr val="2C1100"/>
              </a:solidFill>
              <a:latin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001CB4-FB10-4B8B-9FF6-B3B2F365B3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76" l="4688" r="96875">
                        <a14:foregroundMark x1="16016" y1="79945" x2="16016" y2="79945"/>
                        <a14:foregroundMark x1="24219" y1="82967" x2="24219" y2="82967"/>
                        <a14:foregroundMark x1="46289" y1="84615" x2="46289" y2="84615"/>
                        <a14:foregroundMark x1="51758" y1="81319" x2="51758" y2="81319"/>
                        <a14:foregroundMark x1="71875" y1="79945" x2="71875" y2="79945"/>
                        <a14:foregroundMark x1="85547" y1="81319" x2="85547" y2="813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6519" y="1063438"/>
            <a:ext cx="3173507" cy="2256165"/>
          </a:xfrm>
          <a:prstGeom prst="rect">
            <a:avLst/>
          </a:prstGeom>
        </p:spPr>
      </p:pic>
      <p:sp>
        <p:nvSpPr>
          <p:cNvPr id="9" name="AutoShape 4" descr="mitsubishi logo png nissan vector logo - nissan logo PNG image with  transparent background | TOPpng">
            <a:extLst>
              <a:ext uri="{FF2B5EF4-FFF2-40B4-BE49-F238E27FC236}">
                <a16:creationId xmlns:a16="http://schemas.microsoft.com/office/drawing/2014/main" id="{47244503-6CC6-4A37-8DE7-D0E17F7CB2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351">
              <a:solidFill>
                <a:srgbClr val="2C1100"/>
              </a:solidFill>
              <a:latin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434630-8B01-40A2-B1C8-EB50465443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37" b="92317" l="0" r="9988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86146" y="833717"/>
            <a:ext cx="2880031" cy="30659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521A53-ED52-48AD-AB40-D43354784F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1" b="89893" l="0" r="100000">
                        <a14:foregroundMark x1="8350" y1="74512" x2="8350" y2="74512"/>
                        <a14:foregroundMark x1="22656" y1="70020" x2="22656" y2="70020"/>
                        <a14:foregroundMark x1="44043" y1="68018" x2="44043" y2="68018"/>
                        <a14:foregroundMark x1="56006" y1="70996" x2="56006" y2="70996"/>
                        <a14:foregroundMark x1="75049" y1="73340" x2="75049" y2="73340"/>
                        <a14:foregroundMark x1="94043" y1="70410" x2="94043" y2="704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3718" y="3939986"/>
            <a:ext cx="3384177" cy="33841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BF1A8D-A83F-4DBB-BC6C-CD23800B2D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72" b="97005" l="9961" r="93555">
                        <a14:foregroundMark x1="43750" y1="59375" x2="43750" y2="59375"/>
                        <a14:foregroundMark x1="64160" y1="56250" x2="64160" y2="56250"/>
                        <a14:foregroundMark x1="23145" y1="84635" x2="23145" y2="84635"/>
                        <a14:foregroundMark x1="30762" y1="87240" x2="30762" y2="87240"/>
                        <a14:foregroundMark x1="35742" y1="85547" x2="35742" y2="85547"/>
                        <a14:foregroundMark x1="40723" y1="86328" x2="40723" y2="86328"/>
                        <a14:foregroundMark x1="45898" y1="85807" x2="45898" y2="85807"/>
                        <a14:foregroundMark x1="53320" y1="85547" x2="53320" y2="85547"/>
                        <a14:foregroundMark x1="60254" y1="87240" x2="60254" y2="87240"/>
                        <a14:foregroundMark x1="65527" y1="84375" x2="65527" y2="84375"/>
                        <a14:foregroundMark x1="66602" y1="88932" x2="66602" y2="88932"/>
                        <a14:foregroundMark x1="70508" y1="86719" x2="70508" y2="86719"/>
                        <a14:foregroundMark x1="78125" y1="85156" x2="78125" y2="85156"/>
                        <a14:foregroundMark x1="70313" y1="63802" x2="70313" y2="63802"/>
                        <a14:foregroundMark x1="31836" y1="64323" x2="31836" y2="64323"/>
                        <a14:foregroundMark x1="19629" y1="73307" x2="19629" y2="73307"/>
                        <a14:foregroundMark x1="29004" y1="50391" x2="29004" y2="50391"/>
                        <a14:foregroundMark x1="49023" y1="50781" x2="49023" y2="50781"/>
                        <a14:foregroundMark x1="38379" y1="72526" x2="38379" y2="72526"/>
                        <a14:foregroundMark x1="60938" y1="73307" x2="60938" y2="73307"/>
                        <a14:foregroundMark x1="79199" y1="70703" x2="79199" y2="707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6847" y="1025338"/>
            <a:ext cx="3993776" cy="29953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9C67E2-A000-4987-9FB3-FAD90B7F5B3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500" r="99000">
                        <a14:foregroundMark x1="20000" y1="64500" x2="20000" y2="64500"/>
                        <a14:foregroundMark x1="24500" y1="61000" x2="24500" y2="61000"/>
                        <a14:foregroundMark x1="38500" y1="58500" x2="38500" y2="58500"/>
                        <a14:foregroundMark x1="47000" y1="61000" x2="47000" y2="61000"/>
                        <a14:foregroundMark x1="66000" y1="61000" x2="66000" y2="61000"/>
                        <a14:foregroundMark x1="78500" y1="61000" x2="78500" y2="61000"/>
                        <a14:foregroundMark x1="94000" y1="64000" x2="94000" y2="64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62098" y="4257942"/>
            <a:ext cx="3329903" cy="332990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F30408B-3723-4115-BB96-D44FC22DF163}"/>
              </a:ext>
            </a:extLst>
          </p:cNvPr>
          <p:cNvSpPr/>
          <p:nvPr/>
        </p:nvSpPr>
        <p:spPr>
          <a:xfrm>
            <a:off x="11000830" y="280276"/>
            <a:ext cx="728716" cy="448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7067277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91A030-A9CA-494C-BD1C-F5A17B4E2449}"/>
              </a:ext>
            </a:extLst>
          </p:cNvPr>
          <p:cNvSpPr/>
          <p:nvPr/>
        </p:nvSpPr>
        <p:spPr>
          <a:xfrm>
            <a:off x="167852" y="174363"/>
            <a:ext cx="1060643" cy="810500"/>
          </a:xfrm>
          <a:prstGeom prst="rect">
            <a:avLst/>
          </a:prstGeom>
          <a:solidFill>
            <a:srgbClr val="FFFAF4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n-US" sz="2400" kern="0">
              <a:solidFill>
                <a:srgbClr val="FFFAF4"/>
              </a:solidFill>
              <a:latin typeface="Arial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F1921CF6-5776-4F26-A677-1DA076D55B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351">
              <a:solidFill>
                <a:srgbClr val="2C1100"/>
              </a:solidFill>
              <a:latin typeface="Arial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193FE8E-4B2F-4294-B500-9B1DFE725E14}"/>
              </a:ext>
            </a:extLst>
          </p:cNvPr>
          <p:cNvCxnSpPr/>
          <p:nvPr/>
        </p:nvCxnSpPr>
        <p:spPr>
          <a:xfrm>
            <a:off x="158675" y="774648"/>
            <a:ext cx="12192000" cy="0"/>
          </a:xfrm>
          <a:prstGeom prst="line">
            <a:avLst/>
          </a:prstGeom>
          <a:noFill/>
          <a:ln w="9525" cap="flat" cmpd="sng" algn="ctr">
            <a:solidFill>
              <a:srgbClr val="FFFAF4">
                <a:lumMod val="10000"/>
              </a:srgb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5" name="Text Box 54">
            <a:extLst>
              <a:ext uri="{FF2B5EF4-FFF2-40B4-BE49-F238E27FC236}">
                <a16:creationId xmlns:a16="http://schemas.microsoft.com/office/drawing/2014/main" id="{5F67DD42-2799-4E65-96FB-47D5CDD418C6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403954" y="153232"/>
            <a:ext cx="5087623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vi-VN" dirty="0">
                <a:solidFill>
                  <a:srgbClr val="2C1100"/>
                </a:solidFill>
                <a:latin typeface="#9Slide03 IcielUni Sans Heavy" panose="00000500000000000000" pitchFamily="2" charset="0"/>
                <a:cs typeface="Times New Roman" panose="02020603050405020304" pitchFamily="18" charset="0"/>
              </a:rPr>
              <a:t>XE GẮN MÁY</a:t>
            </a:r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86FEA98C-3471-4451-92FD-5924E69933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351">
              <a:solidFill>
                <a:srgbClr val="2C1100"/>
              </a:solidFill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EA4562-4D63-402F-B29C-408662A344C4}"/>
              </a:ext>
            </a:extLst>
          </p:cNvPr>
          <p:cNvSpPr txBox="1"/>
          <p:nvPr/>
        </p:nvSpPr>
        <p:spPr>
          <a:xfrm>
            <a:off x="7850843" y="999129"/>
            <a:ext cx="16203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Arial" pitchFamily="34" charset="0"/>
              </a:rPr>
              <a:t>Honda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015407A-3DBA-44DC-85FE-470E11B8D080}"/>
              </a:ext>
            </a:extLst>
          </p:cNvPr>
          <p:cNvGrpSpPr/>
          <p:nvPr/>
        </p:nvGrpSpPr>
        <p:grpSpPr>
          <a:xfrm>
            <a:off x="0" y="874061"/>
            <a:ext cx="8881781" cy="5683111"/>
            <a:chOff x="208430" y="981636"/>
            <a:chExt cx="8881781" cy="549485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A66B617-3CBB-4FBA-8CAE-1201421E3A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7865" b="680"/>
            <a:stretch/>
          </p:blipFill>
          <p:spPr>
            <a:xfrm>
              <a:off x="259376" y="994915"/>
              <a:ext cx="4205047" cy="2566987"/>
            </a:xfrm>
            <a:prstGeom prst="rect">
              <a:avLst/>
            </a:prstGeom>
          </p:spPr>
        </p:pic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59785004-2ECB-4527-BB93-D2AE0D71961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07" b="7707"/>
            <a:stretch/>
          </p:blipFill>
          <p:spPr bwMode="auto">
            <a:xfrm>
              <a:off x="215151" y="4056810"/>
              <a:ext cx="4262717" cy="2397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9051143-654E-4956-9626-E9A3FFFFA2CD}"/>
                </a:ext>
              </a:extLst>
            </p:cNvPr>
            <p:cNvSpPr txBox="1"/>
            <p:nvPr/>
          </p:nvSpPr>
          <p:spPr>
            <a:xfrm>
              <a:off x="208430" y="3052046"/>
              <a:ext cx="1620371" cy="5654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dirty="0">
                  <a:solidFill>
                    <a:srgbClr val="FFFFFF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  <a:cs typeface="Arial" pitchFamily="34" charset="0"/>
                </a:rPr>
                <a:t>Kawasaki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7C6C0F3-7A0D-46CE-925C-705E86AA9C3C}"/>
                </a:ext>
              </a:extLst>
            </p:cNvPr>
            <p:cNvSpPr txBox="1"/>
            <p:nvPr/>
          </p:nvSpPr>
          <p:spPr>
            <a:xfrm>
              <a:off x="1207994" y="4121696"/>
              <a:ext cx="1696571" cy="5654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dirty="0">
                  <a:solidFill>
                    <a:srgbClr val="2C1100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  <a:cs typeface="Arial" pitchFamily="34" charset="0"/>
                </a:rPr>
                <a:t>Yamaha</a:t>
              </a:r>
            </a:p>
          </p:txBody>
        </p:sp>
        <p:pic>
          <p:nvPicPr>
            <p:cNvPr id="13" name="Picture 8">
              <a:extLst>
                <a:ext uri="{FF2B5EF4-FFF2-40B4-BE49-F238E27FC236}">
                  <a16:creationId xmlns:a16="http://schemas.microsoft.com/office/drawing/2014/main" id="{A387F4D1-1C60-44C2-88EB-1948D623B8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69" b="6401"/>
            <a:stretch/>
          </p:blipFill>
          <p:spPr bwMode="auto">
            <a:xfrm>
              <a:off x="4668708" y="981636"/>
              <a:ext cx="4367716" cy="26625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0">
              <a:extLst>
                <a:ext uri="{FF2B5EF4-FFF2-40B4-BE49-F238E27FC236}">
                  <a16:creationId xmlns:a16="http://schemas.microsoft.com/office/drawing/2014/main" id="{B20D65BE-E9CF-466C-8CAB-52B8285F3B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53" b="5765"/>
            <a:stretch/>
          </p:blipFill>
          <p:spPr bwMode="auto">
            <a:xfrm>
              <a:off x="4644040" y="4034118"/>
              <a:ext cx="4446171" cy="2442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8092CEA-7285-4150-8F40-987AAE8F4668}"/>
              </a:ext>
            </a:extLst>
          </p:cNvPr>
          <p:cNvSpPr/>
          <p:nvPr/>
        </p:nvSpPr>
        <p:spPr>
          <a:xfrm>
            <a:off x="8967483" y="3227294"/>
            <a:ext cx="3115236" cy="1976719"/>
          </a:xfrm>
          <a:prstGeom prst="roundRect">
            <a:avLst>
              <a:gd name="adj" fmla="val 9462"/>
            </a:avLst>
          </a:prstGeom>
          <a:solidFill>
            <a:srgbClr val="8E2B00">
              <a:lumMod val="20000"/>
              <a:lumOff val="80000"/>
              <a:alpha val="56000"/>
            </a:srgbClr>
          </a:solidFill>
          <a:ln w="6350" cap="flat" cmpd="sng" algn="ctr">
            <a:solidFill>
              <a:srgbClr val="34495E"/>
            </a:solidFill>
            <a:prstDash val="solid"/>
          </a:ln>
          <a:effectLst/>
        </p:spPr>
        <p:txBody>
          <a:bodyPr rtlCol="0" anchor="ctr"/>
          <a:lstStyle/>
          <a:p>
            <a:pPr marL="342891" indent="-342891" defTabSz="1219170">
              <a:buFont typeface="Courier New" panose="02070309020205020404" pitchFamily="49" charset="0"/>
              <a:buChar char="o"/>
              <a:defRPr/>
            </a:pPr>
            <a:r>
              <a:rPr lang="en-US" sz="2300" kern="0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Arial" pitchFamily="34" charset="0"/>
              </a:rPr>
              <a:t>Sản</a:t>
            </a:r>
            <a:r>
              <a:rPr lang="en-US" sz="2300" kern="0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Arial" pitchFamily="34" charset="0"/>
              </a:rPr>
              <a:t> </a:t>
            </a:r>
            <a:r>
              <a:rPr lang="en-US" sz="2300" kern="0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Arial" pitchFamily="34" charset="0"/>
              </a:rPr>
              <a:t>xuất</a:t>
            </a:r>
            <a:r>
              <a:rPr lang="en-US" sz="2300" kern="0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Arial" pitchFamily="34" charset="0"/>
              </a:rPr>
              <a:t> </a:t>
            </a:r>
            <a:r>
              <a:rPr lang="en-US" sz="2300" kern="0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Arial" pitchFamily="34" charset="0"/>
              </a:rPr>
              <a:t>khoảng</a:t>
            </a:r>
            <a:r>
              <a:rPr lang="en-US" sz="2300" kern="0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Arial" pitchFamily="34" charset="0"/>
              </a:rPr>
              <a:t> 60% </a:t>
            </a:r>
            <a:r>
              <a:rPr lang="en-US" sz="2300" kern="0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Arial" pitchFamily="34" charset="0"/>
              </a:rPr>
              <a:t>sản</a:t>
            </a:r>
            <a:r>
              <a:rPr lang="en-US" sz="2300" kern="0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Arial" pitchFamily="34" charset="0"/>
              </a:rPr>
              <a:t> </a:t>
            </a:r>
            <a:r>
              <a:rPr lang="en-US" sz="2300" kern="0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Arial" pitchFamily="34" charset="0"/>
              </a:rPr>
              <a:t>lượng</a:t>
            </a:r>
            <a:r>
              <a:rPr lang="en-US" sz="2300" kern="0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Arial" pitchFamily="34" charset="0"/>
              </a:rPr>
              <a:t> </a:t>
            </a:r>
            <a:r>
              <a:rPr lang="en-US" sz="2300" kern="0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Arial" pitchFamily="34" charset="0"/>
              </a:rPr>
              <a:t>thế</a:t>
            </a:r>
            <a:r>
              <a:rPr lang="en-US" sz="2300" kern="0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Arial" pitchFamily="34" charset="0"/>
              </a:rPr>
              <a:t> </a:t>
            </a:r>
            <a:r>
              <a:rPr lang="en-US" sz="2300" kern="0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Arial" pitchFamily="34" charset="0"/>
              </a:rPr>
              <a:t>giới</a:t>
            </a:r>
            <a:r>
              <a:rPr lang="en-US" sz="2300" kern="0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Arial" pitchFamily="34" charset="0"/>
              </a:rPr>
              <a:t>.</a:t>
            </a:r>
          </a:p>
          <a:p>
            <a:pPr marL="342891" indent="-342891" defTabSz="1219170">
              <a:buFont typeface="Courier New" panose="02070309020205020404" pitchFamily="49" charset="0"/>
              <a:buChar char="o"/>
              <a:defRPr/>
            </a:pPr>
            <a:r>
              <a:rPr lang="en-US" sz="2300" kern="0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Arial" pitchFamily="34" charset="0"/>
              </a:rPr>
              <a:t>Xuất</a:t>
            </a:r>
            <a:r>
              <a:rPr lang="en-US" sz="2300" kern="0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Arial" pitchFamily="34" charset="0"/>
              </a:rPr>
              <a:t> </a:t>
            </a:r>
            <a:r>
              <a:rPr lang="en-US" sz="2300" kern="0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Arial" pitchFamily="34" charset="0"/>
              </a:rPr>
              <a:t>khẩu</a:t>
            </a:r>
            <a:r>
              <a:rPr lang="en-US" sz="2300" kern="0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Arial" pitchFamily="34" charset="0"/>
              </a:rPr>
              <a:t> 50 % </a:t>
            </a:r>
            <a:r>
              <a:rPr lang="en-US" sz="2300" kern="0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Arial" pitchFamily="34" charset="0"/>
              </a:rPr>
              <a:t>sản</a:t>
            </a:r>
            <a:r>
              <a:rPr lang="en-US" sz="2300" kern="0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Arial" pitchFamily="34" charset="0"/>
              </a:rPr>
              <a:t> </a:t>
            </a:r>
            <a:r>
              <a:rPr lang="en-US" sz="2300" kern="0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Arial" pitchFamily="34" charset="0"/>
              </a:rPr>
              <a:t>lượng</a:t>
            </a:r>
            <a:r>
              <a:rPr lang="en-US" sz="2300" kern="0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Arial" pitchFamily="34" charset="0"/>
              </a:rPr>
              <a:t> </a:t>
            </a:r>
            <a:r>
              <a:rPr lang="en-US" sz="2300" kern="0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Arial" pitchFamily="34" charset="0"/>
              </a:rPr>
              <a:t>sản</a:t>
            </a:r>
            <a:r>
              <a:rPr lang="en-US" sz="2300" kern="0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Arial" pitchFamily="34" charset="0"/>
              </a:rPr>
              <a:t> </a:t>
            </a:r>
            <a:r>
              <a:rPr lang="en-US" sz="2300" kern="0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Arial" pitchFamily="34" charset="0"/>
              </a:rPr>
              <a:t>xuất</a:t>
            </a:r>
            <a:r>
              <a:rPr lang="en-US" sz="2300" kern="0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Arial" pitchFamily="34" charset="0"/>
              </a:rPr>
              <a:t> ra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7E7B1F6-4DDB-41B4-9244-A5D130B626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483" l="7333" r="92000">
                        <a14:foregroundMark x1="79000" y1="69138" x2="79000" y2="69138"/>
                        <a14:foregroundMark x1="75333" y1="32069" x2="75333" y2="320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78471" y="1876313"/>
            <a:ext cx="2138083" cy="137787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374DE16-04D2-4A37-922E-80DA2EB31417}"/>
              </a:ext>
            </a:extLst>
          </p:cNvPr>
          <p:cNvSpPr/>
          <p:nvPr/>
        </p:nvSpPr>
        <p:spPr>
          <a:xfrm>
            <a:off x="11000830" y="280276"/>
            <a:ext cx="728716" cy="448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7137116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C6FE953-BD0C-4FED-9EFC-5FCEBDFA0B90}"/>
              </a:ext>
            </a:extLst>
          </p:cNvPr>
          <p:cNvCxnSpPr/>
          <p:nvPr/>
        </p:nvCxnSpPr>
        <p:spPr>
          <a:xfrm>
            <a:off x="91440" y="909119"/>
            <a:ext cx="12192000" cy="0"/>
          </a:xfrm>
          <a:prstGeom prst="line">
            <a:avLst/>
          </a:prstGeom>
          <a:noFill/>
          <a:ln w="9525" cap="flat" cmpd="sng" algn="ctr">
            <a:solidFill>
              <a:srgbClr val="FFFAF4">
                <a:lumMod val="10000"/>
              </a:srgb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AutoShape 2" descr="Du học Nhật Bản ngành công nghệ thông tin - những điều cần lưu ý">
            <a:extLst>
              <a:ext uri="{FF2B5EF4-FFF2-40B4-BE49-F238E27FC236}">
                <a16:creationId xmlns:a16="http://schemas.microsoft.com/office/drawing/2014/main" id="{8604AEB7-65D7-44CF-8B74-39F04E7D9A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400274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351">
              <a:solidFill>
                <a:srgbClr val="2C1100"/>
              </a:solidFill>
              <a:latin typeface="Arial"/>
            </a:endParaRPr>
          </a:p>
        </p:txBody>
      </p:sp>
      <p:sp>
        <p:nvSpPr>
          <p:cNvPr id="16" name="Text Box 54">
            <a:extLst>
              <a:ext uri="{FF2B5EF4-FFF2-40B4-BE49-F238E27FC236}">
                <a16:creationId xmlns:a16="http://schemas.microsoft.com/office/drawing/2014/main" id="{EF7B8552-C54E-429B-9E41-ECD31A5F8D50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538425" y="247361"/>
            <a:ext cx="5087623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vi-VN" dirty="0">
                <a:solidFill>
                  <a:srgbClr val="2C1100"/>
                </a:solidFill>
                <a:latin typeface="#9Slide03 IcielUni Sans Heavy" panose="00000500000000000000" pitchFamily="2" charset="0"/>
                <a:cs typeface="Times New Roman" panose="02020603050405020304" pitchFamily="18" charset="0"/>
              </a:rPr>
              <a:t>SẢN PHẨM TIN HỌC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8595519-036D-451E-8A1C-E99F49014A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10" b="90000" l="4075" r="9422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2095854"/>
            <a:ext cx="3755371" cy="2677853"/>
          </a:xfrm>
          <a:prstGeom prst="rect">
            <a:avLst/>
          </a:prstGeom>
        </p:spPr>
      </p:pic>
      <p:pic>
        <p:nvPicPr>
          <p:cNvPr id="18" name="Picture 4" descr="Top 10 Máy tinh xách tay từ Nhật được yêu thích nhất - XACHTAYNHAT.NET">
            <a:extLst>
              <a:ext uri="{FF2B5EF4-FFF2-40B4-BE49-F238E27FC236}">
                <a16:creationId xmlns:a16="http://schemas.microsoft.com/office/drawing/2014/main" id="{52BBBB82-0008-4782-88CE-2D8566009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8" b="100000" l="182" r="100000">
                        <a14:foregroundMark x1="37091" y1="33699" x2="37091" y2="33699"/>
                        <a14:foregroundMark x1="41636" y1="30685" x2="41636" y2="30685"/>
                        <a14:foregroundMark x1="47273" y1="33699" x2="47273" y2="33699"/>
                        <a14:foregroundMark x1="51818" y1="36986" x2="51818" y2="36986"/>
                        <a14:foregroundMark x1="36364" y1="70685" x2="36364" y2="70685"/>
                        <a14:foregroundMark x1="48000" y1="68493" x2="48000" y2="68493"/>
                        <a14:foregroundMark x1="59818" y1="68493" x2="59818" y2="68493"/>
                        <a14:foregroundMark x1="14545" y1="74247" x2="14545" y2="74247"/>
                        <a14:foregroundMark x1="31636" y1="37534" x2="31636" y2="37534"/>
                        <a14:foregroundMark x1="48909" y1="38630" x2="48909" y2="38630"/>
                        <a14:foregroundMark x1="23455" y1="71507" x2="23455" y2="715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293" y="2268913"/>
            <a:ext cx="3523707" cy="233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utoShape 8" descr="Sony Vaio SVE14135CXP - Màu Hồng | Máy tính xách tay, Sony, Máy tính">
            <a:extLst>
              <a:ext uri="{FF2B5EF4-FFF2-40B4-BE49-F238E27FC236}">
                <a16:creationId xmlns:a16="http://schemas.microsoft.com/office/drawing/2014/main" id="{03244613-8765-4CAE-AF71-5213BF60B9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415514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351">
              <a:solidFill>
                <a:srgbClr val="2C1100"/>
              </a:solidFill>
              <a:latin typeface="Arial"/>
            </a:endParaRPr>
          </a:p>
        </p:txBody>
      </p:sp>
      <p:sp>
        <p:nvSpPr>
          <p:cNvPr id="20" name="AutoShape 10" descr="Pin Laptop Sony vaio VPC-CB Series">
            <a:extLst>
              <a:ext uri="{FF2B5EF4-FFF2-40B4-BE49-F238E27FC236}">
                <a16:creationId xmlns:a16="http://schemas.microsoft.com/office/drawing/2014/main" id="{21C22D72-AAEF-4F6A-B118-9D2689D682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430754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351">
              <a:solidFill>
                <a:srgbClr val="2C1100"/>
              </a:solidFill>
              <a:latin typeface="Arial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62BC38A-84CB-4880-9931-FA4B6464BE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219">
                        <a14:foregroundMark x1="49609" y1="6726" x2="49609" y2="6726"/>
                        <a14:foregroundMark x1="76172" y1="9865" x2="76172" y2="9865"/>
                        <a14:foregroundMark x1="88281" y1="14798" x2="88281" y2="14798"/>
                        <a14:foregroundMark x1="98242" y1="14798" x2="98242" y2="14798"/>
                        <a14:foregroundMark x1="31445" y1="28251" x2="31445" y2="28251"/>
                        <a14:foregroundMark x1="29297" y1="36996" x2="29297" y2="36996"/>
                        <a14:foregroundMark x1="33594" y1="15247" x2="33594" y2="15247"/>
                        <a14:foregroundMark x1="36914" y1="4709" x2="36914" y2="4709"/>
                        <a14:foregroundMark x1="41406" y1="4709" x2="41406" y2="4709"/>
                        <a14:foregroundMark x1="59570" y1="9193" x2="59570" y2="9193"/>
                        <a14:foregroundMark x1="62891" y1="6278" x2="62891" y2="6278"/>
                        <a14:foregroundMark x1="77148" y1="12332" x2="77148" y2="12332"/>
                        <a14:foregroundMark x1="81055" y1="13677" x2="81055" y2="13677"/>
                        <a14:foregroundMark x1="92383" y1="16816" x2="92383" y2="16816"/>
                        <a14:foregroundMark x1="71484" y1="10987" x2="71484" y2="10987"/>
                        <a14:foregroundMark x1="66992" y1="8744" x2="66992" y2="8744"/>
                        <a14:foregroundMark x1="53516" y1="7175" x2="53516" y2="71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08929" y="1883150"/>
            <a:ext cx="3509683" cy="305726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EBFC8E3-584E-4574-9587-BA19A6E83D23}"/>
              </a:ext>
            </a:extLst>
          </p:cNvPr>
          <p:cNvSpPr txBox="1"/>
          <p:nvPr/>
        </p:nvSpPr>
        <p:spPr>
          <a:xfrm>
            <a:off x="3198327" y="5615273"/>
            <a:ext cx="61520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chiếm</a:t>
            </a:r>
            <a:r>
              <a:rPr lang="en-US" sz="2400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22% </a:t>
            </a:r>
            <a:r>
              <a:rPr lang="en-US" sz="2400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2F584B5-36D6-476C-BA2B-21A4D5F2A0F4}"/>
              </a:ext>
            </a:extLst>
          </p:cNvPr>
          <p:cNvSpPr/>
          <p:nvPr/>
        </p:nvSpPr>
        <p:spPr>
          <a:xfrm>
            <a:off x="11000830" y="280276"/>
            <a:ext cx="728716" cy="448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8001615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44B6403-51A5-45F5-A5B3-173DA9A94E01}"/>
              </a:ext>
            </a:extLst>
          </p:cNvPr>
          <p:cNvCxnSpPr/>
          <p:nvPr/>
        </p:nvCxnSpPr>
        <p:spPr>
          <a:xfrm>
            <a:off x="91440" y="909119"/>
            <a:ext cx="12192000" cy="0"/>
          </a:xfrm>
          <a:prstGeom prst="line">
            <a:avLst/>
          </a:prstGeom>
          <a:noFill/>
          <a:ln w="9525" cap="flat" cmpd="sng" algn="ctr">
            <a:solidFill>
              <a:srgbClr val="FFFAF4">
                <a:lumMod val="10000"/>
              </a:srgb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5" name="AutoShape 2" descr="Du học Nhật Bản ngành công nghệ thông tin - những điều cần lưu ý">
            <a:extLst>
              <a:ext uri="{FF2B5EF4-FFF2-40B4-BE49-F238E27FC236}">
                <a16:creationId xmlns:a16="http://schemas.microsoft.com/office/drawing/2014/main" id="{4A35D31C-C020-411F-A06B-574E7613A8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2400">
              <a:solidFill>
                <a:srgbClr val="2C1100"/>
              </a:solidFill>
              <a:latin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5EF504-5E10-4B92-ACB3-D25F64130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175" y="1742794"/>
            <a:ext cx="5701556" cy="3367087"/>
          </a:xfrm>
          <a:prstGeom prst="bracketPair">
            <a:avLst/>
          </a:prstGeom>
        </p:spPr>
      </p:pic>
      <p:sp>
        <p:nvSpPr>
          <p:cNvPr id="7" name="Text Box 54">
            <a:extLst>
              <a:ext uri="{FF2B5EF4-FFF2-40B4-BE49-F238E27FC236}">
                <a16:creationId xmlns:a16="http://schemas.microsoft.com/office/drawing/2014/main" id="{321F52A8-D606-44E3-98C0-27631C6639A4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538425" y="247361"/>
            <a:ext cx="5087623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vi-VN" dirty="0">
                <a:solidFill>
                  <a:srgbClr val="2C1100"/>
                </a:solidFill>
                <a:latin typeface="#9Slide03 IcielUni Sans Heavy" panose="00000500000000000000" pitchFamily="2" charset="0"/>
                <a:cs typeface="Times New Roman" panose="02020603050405020304" pitchFamily="18" charset="0"/>
              </a:rPr>
              <a:t>SẢN PHẨM TIN HỌC</a:t>
            </a:r>
          </a:p>
        </p:txBody>
      </p:sp>
      <p:pic>
        <p:nvPicPr>
          <p:cNvPr id="8" name="Picture 2" descr="Mạng 6G sẽ đi vào hoạt động khoảng 10 năm sau?  /// Ảnh: AFP">
            <a:extLst>
              <a:ext uri="{FF2B5EF4-FFF2-40B4-BE49-F238E27FC236}">
                <a16:creationId xmlns:a16="http://schemas.microsoft.com/office/drawing/2014/main" id="{D09EE7ED-6E58-435F-A81E-64A416BD3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728" y="1777254"/>
            <a:ext cx="5613027" cy="333860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44B3A9-1512-44A7-8649-B7F69774EAF6}"/>
              </a:ext>
            </a:extLst>
          </p:cNvPr>
          <p:cNvSpPr txBox="1"/>
          <p:nvPr/>
        </p:nvSpPr>
        <p:spPr>
          <a:xfrm>
            <a:off x="1754921" y="5537487"/>
            <a:ext cx="8888505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2400" dirty="0" err="1">
                <a:solidFill>
                  <a:srgbClr val="222222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Chính</a:t>
            </a:r>
            <a:r>
              <a:rPr lang="en-US" sz="2400" dirty="0">
                <a:solidFill>
                  <a:srgbClr val="222222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400" dirty="0" err="1">
                <a:solidFill>
                  <a:srgbClr val="222222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phủ</a:t>
            </a:r>
            <a:r>
              <a:rPr lang="en-US" sz="2400" dirty="0">
                <a:solidFill>
                  <a:srgbClr val="222222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400" dirty="0" err="1">
                <a:solidFill>
                  <a:srgbClr val="222222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Nhật</a:t>
            </a:r>
            <a:r>
              <a:rPr lang="en-US" sz="2400" dirty="0">
                <a:solidFill>
                  <a:srgbClr val="222222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400" dirty="0" err="1">
                <a:solidFill>
                  <a:srgbClr val="222222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Bản</a:t>
            </a:r>
            <a:r>
              <a:rPr lang="en-US" sz="2400" dirty="0">
                <a:solidFill>
                  <a:srgbClr val="222222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400" dirty="0" err="1">
                <a:solidFill>
                  <a:srgbClr val="222222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thúc</a:t>
            </a:r>
            <a:r>
              <a:rPr lang="en-US" sz="2400" dirty="0">
                <a:solidFill>
                  <a:srgbClr val="222222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400" dirty="0" err="1">
                <a:solidFill>
                  <a:srgbClr val="222222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đẩy</a:t>
            </a:r>
            <a:r>
              <a:rPr lang="en-US" sz="2400" dirty="0">
                <a:solidFill>
                  <a:srgbClr val="222222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400" dirty="0" err="1">
                <a:solidFill>
                  <a:srgbClr val="222222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nghiên</a:t>
            </a:r>
            <a:r>
              <a:rPr lang="en-US" sz="2400" dirty="0">
                <a:solidFill>
                  <a:srgbClr val="222222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400" dirty="0" err="1">
                <a:solidFill>
                  <a:srgbClr val="222222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cứu</a:t>
            </a:r>
            <a:r>
              <a:rPr lang="en-US" sz="2400" dirty="0">
                <a:solidFill>
                  <a:srgbClr val="222222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400" dirty="0" err="1">
                <a:solidFill>
                  <a:srgbClr val="222222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và</a:t>
            </a:r>
            <a:r>
              <a:rPr lang="en-US" sz="2400" dirty="0">
                <a:solidFill>
                  <a:srgbClr val="222222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400" dirty="0" err="1">
                <a:solidFill>
                  <a:srgbClr val="222222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phát</a:t>
            </a:r>
            <a:r>
              <a:rPr lang="en-US" sz="2400" dirty="0">
                <a:solidFill>
                  <a:srgbClr val="222222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400" dirty="0" err="1">
                <a:solidFill>
                  <a:srgbClr val="222222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triển</a:t>
            </a:r>
            <a:r>
              <a:rPr lang="en-US" sz="2400" dirty="0">
                <a:solidFill>
                  <a:srgbClr val="222222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400" dirty="0" err="1">
                <a:solidFill>
                  <a:srgbClr val="222222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mạng</a:t>
            </a:r>
            <a:r>
              <a:rPr lang="en-US" sz="2400" dirty="0">
                <a:solidFill>
                  <a:srgbClr val="222222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6G </a:t>
            </a:r>
            <a:r>
              <a:rPr lang="en-US" sz="2400" dirty="0" err="1">
                <a:solidFill>
                  <a:srgbClr val="222222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nhằm</a:t>
            </a:r>
            <a:r>
              <a:rPr lang="en-US" sz="2400" dirty="0">
                <a:solidFill>
                  <a:srgbClr val="222222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400" dirty="0" err="1">
                <a:solidFill>
                  <a:srgbClr val="222222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dẫn</a:t>
            </a:r>
            <a:r>
              <a:rPr lang="en-US" sz="2400" dirty="0">
                <a:solidFill>
                  <a:srgbClr val="222222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400" dirty="0" err="1">
                <a:solidFill>
                  <a:srgbClr val="222222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đầu</a:t>
            </a:r>
            <a:r>
              <a:rPr lang="en-US" sz="2400" dirty="0">
                <a:solidFill>
                  <a:srgbClr val="222222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400" dirty="0" err="1">
                <a:solidFill>
                  <a:srgbClr val="222222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quốc</a:t>
            </a:r>
            <a:r>
              <a:rPr lang="en-US" sz="2400" dirty="0">
                <a:solidFill>
                  <a:srgbClr val="222222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400" dirty="0" err="1">
                <a:solidFill>
                  <a:srgbClr val="222222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tế</a:t>
            </a:r>
            <a:r>
              <a:rPr lang="en-US" sz="2400" dirty="0">
                <a:solidFill>
                  <a:srgbClr val="222222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400" dirty="0" err="1">
                <a:solidFill>
                  <a:srgbClr val="222222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về</a:t>
            </a:r>
            <a:r>
              <a:rPr lang="en-US" sz="2400" dirty="0">
                <a:solidFill>
                  <a:srgbClr val="222222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400" dirty="0" err="1">
                <a:solidFill>
                  <a:srgbClr val="222222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viễn</a:t>
            </a:r>
            <a:r>
              <a:rPr lang="en-US" sz="2400" dirty="0">
                <a:solidFill>
                  <a:srgbClr val="222222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400" dirty="0" err="1">
                <a:solidFill>
                  <a:srgbClr val="222222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thông</a:t>
            </a:r>
            <a:endParaRPr lang="en-US" sz="2400" dirty="0">
              <a:solidFill>
                <a:srgbClr val="2C1100"/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C3BB7D-51D2-4C1D-9958-F7CD0203994E}"/>
              </a:ext>
            </a:extLst>
          </p:cNvPr>
          <p:cNvSpPr/>
          <p:nvPr/>
        </p:nvSpPr>
        <p:spPr>
          <a:xfrm>
            <a:off x="11000830" y="280276"/>
            <a:ext cx="728716" cy="448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7115168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B71AE7E-6617-48F6-BCC5-A7835CF5CAE2}"/>
              </a:ext>
            </a:extLst>
          </p:cNvPr>
          <p:cNvCxnSpPr/>
          <p:nvPr/>
        </p:nvCxnSpPr>
        <p:spPr>
          <a:xfrm>
            <a:off x="91440" y="909119"/>
            <a:ext cx="12192000" cy="0"/>
          </a:xfrm>
          <a:prstGeom prst="line">
            <a:avLst/>
          </a:prstGeom>
          <a:noFill/>
          <a:ln w="9525" cap="flat" cmpd="sng" algn="ctr">
            <a:solidFill>
              <a:srgbClr val="FFFAF4">
                <a:lumMod val="10000"/>
              </a:srgb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5" name="Text Box 54">
            <a:extLst>
              <a:ext uri="{FF2B5EF4-FFF2-40B4-BE49-F238E27FC236}">
                <a16:creationId xmlns:a16="http://schemas.microsoft.com/office/drawing/2014/main" id="{3B7BD267-6BDF-4721-A7B9-70A9BA568E85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417401" y="260810"/>
            <a:ext cx="5834176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vi-VN" dirty="0">
                <a:solidFill>
                  <a:srgbClr val="2C1100"/>
                </a:solidFill>
                <a:latin typeface="#9Slide03 IcielUni Sans Heavy" panose="00000500000000000000" pitchFamily="2" charset="0"/>
                <a:cs typeface="Times New Roman" panose="02020603050405020304" pitchFamily="18" charset="0"/>
              </a:rPr>
              <a:t>RÔ BỐT CHIẾM 60% CỦA THẾ GIỚI</a:t>
            </a:r>
          </a:p>
        </p:txBody>
      </p:sp>
      <p:pic>
        <p:nvPicPr>
          <p:cNvPr id="6" name="Nhật Bản trang bị robot nhắc nhở khách hàng đeo khẩu trang">
            <a:hlinkClick r:id="" action="ppaction://media"/>
            <a:extLst>
              <a:ext uri="{FF2B5EF4-FFF2-40B4-BE49-F238E27FC236}">
                <a16:creationId xmlns:a16="http://schemas.microsoft.com/office/drawing/2014/main" id="{31DF413F-D34E-477A-A683-7765E54018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2449" y="1093507"/>
            <a:ext cx="9442559" cy="53072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D0B6DFD-6D0C-455D-A195-0C3E73051300}"/>
              </a:ext>
            </a:extLst>
          </p:cNvPr>
          <p:cNvSpPr/>
          <p:nvPr/>
        </p:nvSpPr>
        <p:spPr>
          <a:xfrm>
            <a:off x="11000830" y="280276"/>
            <a:ext cx="728716" cy="448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931506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F7398B0-EC66-40DC-A26C-AFE5302C8B5B}"/>
              </a:ext>
            </a:extLst>
          </p:cNvPr>
          <p:cNvCxnSpPr/>
          <p:nvPr/>
        </p:nvCxnSpPr>
        <p:spPr>
          <a:xfrm>
            <a:off x="105453" y="839049"/>
            <a:ext cx="12192000" cy="0"/>
          </a:xfrm>
          <a:prstGeom prst="line">
            <a:avLst/>
          </a:prstGeom>
          <a:noFill/>
          <a:ln w="9525" cap="flat" cmpd="sng" algn="ctr">
            <a:solidFill>
              <a:srgbClr val="FFFAF4">
                <a:lumMod val="10000"/>
              </a:srgb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ext Box 54">
            <a:extLst>
              <a:ext uri="{FF2B5EF4-FFF2-40B4-BE49-F238E27FC236}">
                <a16:creationId xmlns:a16="http://schemas.microsoft.com/office/drawing/2014/main" id="{974A7CAF-F95F-4DB2-9191-E2C8C1C3589A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552438" y="125777"/>
            <a:ext cx="5087623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vi-VN" sz="3200" dirty="0">
                <a:solidFill>
                  <a:srgbClr val="2C1100"/>
                </a:solidFill>
                <a:latin typeface="#9Slide03 IcielUni Sans Heavy" panose="00000500000000000000" pitchFamily="2" charset="0"/>
                <a:cs typeface="Times New Roman" panose="02020603050405020304" pitchFamily="18" charset="0"/>
              </a:rPr>
              <a:t>DỊCH VỤ</a:t>
            </a:r>
          </a:p>
        </p:txBody>
      </p:sp>
      <p:pic>
        <p:nvPicPr>
          <p:cNvPr id="19" name="Picture 2" descr="Loan PNG Images | PNG All">
            <a:extLst>
              <a:ext uri="{FF2B5EF4-FFF2-40B4-BE49-F238E27FC236}">
                <a16:creationId xmlns:a16="http://schemas.microsoft.com/office/drawing/2014/main" id="{F732E3CC-3E2F-417D-8F72-7CC6667FF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56" y="1761057"/>
            <a:ext cx="4876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9A1B595-8781-4E8A-9507-B13BD06D77CB}"/>
              </a:ext>
            </a:extLst>
          </p:cNvPr>
          <p:cNvSpPr txBox="1"/>
          <p:nvPr/>
        </p:nvSpPr>
        <p:spPr>
          <a:xfrm>
            <a:off x="6686011" y="3060311"/>
            <a:ext cx="5215943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Đứng</a:t>
            </a:r>
            <a:r>
              <a:rPr lang="en-US" sz="2400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ngoài</a:t>
            </a:r>
            <a:r>
              <a:rPr lang="en-US" sz="2400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ADF0AC-C061-4A92-BF9F-C6874FB6D666}"/>
              </a:ext>
            </a:extLst>
          </p:cNvPr>
          <p:cNvSpPr txBox="1"/>
          <p:nvPr/>
        </p:nvSpPr>
        <p:spPr>
          <a:xfrm>
            <a:off x="6041470" y="2403088"/>
            <a:ext cx="54342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kern="0" dirty="0">
                <a:solidFill>
                  <a:srgbClr val="2C577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#9Slide03 Open Sans ExtraBold" panose="020B0906030804020204" pitchFamily="34" charset="0"/>
                <a:sym typeface="Baloo 2"/>
              </a:rPr>
              <a:t>TÀI CHÌNH NGÂN HÀNG</a:t>
            </a:r>
            <a:endParaRPr lang="en-US" sz="2800" b="1" kern="0" dirty="0">
              <a:solidFill>
                <a:srgbClr val="2C5771"/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grpSp>
        <p:nvGrpSpPr>
          <p:cNvPr id="22" name="Google Shape;2495;p52">
            <a:extLst>
              <a:ext uri="{FF2B5EF4-FFF2-40B4-BE49-F238E27FC236}">
                <a16:creationId xmlns:a16="http://schemas.microsoft.com/office/drawing/2014/main" id="{48BEBF2A-78C3-4490-AF62-0E0D3D9CA6C8}"/>
              </a:ext>
            </a:extLst>
          </p:cNvPr>
          <p:cNvGrpSpPr/>
          <p:nvPr/>
        </p:nvGrpSpPr>
        <p:grpSpPr>
          <a:xfrm>
            <a:off x="6448629" y="2199515"/>
            <a:ext cx="405343" cy="930599"/>
            <a:chOff x="2386301" y="1484037"/>
            <a:chExt cx="425735" cy="977314"/>
          </a:xfrm>
          <a:solidFill>
            <a:srgbClr val="F7B28B"/>
          </a:solidFill>
        </p:grpSpPr>
        <p:sp>
          <p:nvSpPr>
            <p:cNvPr id="23" name="Google Shape;2496;p52">
              <a:extLst>
                <a:ext uri="{FF2B5EF4-FFF2-40B4-BE49-F238E27FC236}">
                  <a16:creationId xmlns:a16="http://schemas.microsoft.com/office/drawing/2014/main" id="{1B934D30-2F35-4BB8-B086-643D82AED1C1}"/>
                </a:ext>
              </a:extLst>
            </p:cNvPr>
            <p:cNvSpPr/>
            <p:nvPr/>
          </p:nvSpPr>
          <p:spPr>
            <a:xfrm>
              <a:off x="2408328" y="1484037"/>
              <a:ext cx="398493" cy="213207"/>
            </a:xfrm>
            <a:custGeom>
              <a:avLst/>
              <a:gdLst/>
              <a:ahLst/>
              <a:cxnLst/>
              <a:rect l="l" t="t" r="r" b="b"/>
              <a:pathLst>
                <a:path w="12302" h="6582" extrusionOk="0">
                  <a:moveTo>
                    <a:pt x="384" y="1"/>
                  </a:moveTo>
                  <a:cubicBezTo>
                    <a:pt x="1" y="1"/>
                    <a:pt x="1" y="512"/>
                    <a:pt x="256" y="671"/>
                  </a:cubicBezTo>
                  <a:cubicBezTo>
                    <a:pt x="4501" y="1852"/>
                    <a:pt x="8107" y="4118"/>
                    <a:pt x="11681" y="6511"/>
                  </a:cubicBezTo>
                  <a:cubicBezTo>
                    <a:pt x="11737" y="6561"/>
                    <a:pt x="11796" y="6582"/>
                    <a:pt x="11854" y="6582"/>
                  </a:cubicBezTo>
                  <a:cubicBezTo>
                    <a:pt x="12093" y="6582"/>
                    <a:pt x="12302" y="6225"/>
                    <a:pt x="12096" y="6097"/>
                  </a:cubicBezTo>
                  <a:cubicBezTo>
                    <a:pt x="9032" y="3448"/>
                    <a:pt x="4501" y="512"/>
                    <a:pt x="3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97;p52">
              <a:extLst>
                <a:ext uri="{FF2B5EF4-FFF2-40B4-BE49-F238E27FC236}">
                  <a16:creationId xmlns:a16="http://schemas.microsoft.com/office/drawing/2014/main" id="{7C01C0D1-A489-4AAD-8D22-0D9A17D0100E}"/>
                </a:ext>
              </a:extLst>
            </p:cNvPr>
            <p:cNvSpPr/>
            <p:nvPr/>
          </p:nvSpPr>
          <p:spPr>
            <a:xfrm>
              <a:off x="2386301" y="1907018"/>
              <a:ext cx="407854" cy="94197"/>
            </a:xfrm>
            <a:custGeom>
              <a:avLst/>
              <a:gdLst/>
              <a:ahLst/>
              <a:cxnLst/>
              <a:rect l="l" t="t" r="r" b="b"/>
              <a:pathLst>
                <a:path w="12591" h="2908" extrusionOk="0">
                  <a:moveTo>
                    <a:pt x="7631" y="0"/>
                  </a:moveTo>
                  <a:cubicBezTo>
                    <a:pt x="7158" y="0"/>
                    <a:pt x="6697" y="32"/>
                    <a:pt x="6266" y="92"/>
                  </a:cubicBezTo>
                  <a:cubicBezTo>
                    <a:pt x="4925" y="219"/>
                    <a:pt x="3713" y="634"/>
                    <a:pt x="2404" y="890"/>
                  </a:cubicBezTo>
                  <a:cubicBezTo>
                    <a:pt x="1606" y="890"/>
                    <a:pt x="1064" y="1017"/>
                    <a:pt x="521" y="1560"/>
                  </a:cubicBezTo>
                  <a:cubicBezTo>
                    <a:pt x="1" y="2106"/>
                    <a:pt x="435" y="2908"/>
                    <a:pt x="1046" y="2908"/>
                  </a:cubicBezTo>
                  <a:cubicBezTo>
                    <a:pt x="1184" y="2908"/>
                    <a:pt x="1331" y="2867"/>
                    <a:pt x="1479" y="2772"/>
                  </a:cubicBezTo>
                  <a:cubicBezTo>
                    <a:pt x="1749" y="2620"/>
                    <a:pt x="2028" y="2585"/>
                    <a:pt x="2331" y="2585"/>
                  </a:cubicBezTo>
                  <a:cubicBezTo>
                    <a:pt x="2599" y="2585"/>
                    <a:pt x="2887" y="2613"/>
                    <a:pt x="3202" y="2613"/>
                  </a:cubicBezTo>
                  <a:cubicBezTo>
                    <a:pt x="4127" y="2485"/>
                    <a:pt x="5053" y="1975"/>
                    <a:pt x="5978" y="1815"/>
                  </a:cubicBezTo>
                  <a:cubicBezTo>
                    <a:pt x="6623" y="1651"/>
                    <a:pt x="7251" y="1579"/>
                    <a:pt x="7868" y="1579"/>
                  </a:cubicBezTo>
                  <a:cubicBezTo>
                    <a:pt x="9176" y="1579"/>
                    <a:pt x="10433" y="1902"/>
                    <a:pt x="11691" y="2358"/>
                  </a:cubicBezTo>
                  <a:cubicBezTo>
                    <a:pt x="11762" y="2385"/>
                    <a:pt x="11829" y="2397"/>
                    <a:pt x="11891" y="2397"/>
                  </a:cubicBezTo>
                  <a:cubicBezTo>
                    <a:pt x="12413" y="2397"/>
                    <a:pt x="12591" y="1519"/>
                    <a:pt x="12106" y="1177"/>
                  </a:cubicBezTo>
                  <a:cubicBezTo>
                    <a:pt x="10882" y="345"/>
                    <a:pt x="9189" y="0"/>
                    <a:pt x="76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498;p52">
              <a:extLst>
                <a:ext uri="{FF2B5EF4-FFF2-40B4-BE49-F238E27FC236}">
                  <a16:creationId xmlns:a16="http://schemas.microsoft.com/office/drawing/2014/main" id="{6748108C-0D91-4D50-9C9D-8F5D9B15D18C}"/>
                </a:ext>
              </a:extLst>
            </p:cNvPr>
            <p:cNvSpPr/>
            <p:nvPr/>
          </p:nvSpPr>
          <p:spPr>
            <a:xfrm>
              <a:off x="2468027" y="2199781"/>
              <a:ext cx="344008" cy="261569"/>
            </a:xfrm>
            <a:custGeom>
              <a:avLst/>
              <a:gdLst/>
              <a:ahLst/>
              <a:cxnLst/>
              <a:rect l="l" t="t" r="r" b="b"/>
              <a:pathLst>
                <a:path w="10620" h="8075" extrusionOk="0">
                  <a:moveTo>
                    <a:pt x="9806" y="1"/>
                  </a:moveTo>
                  <a:cubicBezTo>
                    <a:pt x="9685" y="1"/>
                    <a:pt x="9564" y="36"/>
                    <a:pt x="9455" y="117"/>
                  </a:cubicBezTo>
                  <a:cubicBezTo>
                    <a:pt x="7860" y="1171"/>
                    <a:pt x="6264" y="2351"/>
                    <a:pt x="4541" y="3564"/>
                  </a:cubicBezTo>
                  <a:cubicBezTo>
                    <a:pt x="3200" y="4490"/>
                    <a:pt x="1604" y="5415"/>
                    <a:pt x="551" y="6628"/>
                  </a:cubicBezTo>
                  <a:cubicBezTo>
                    <a:pt x="0" y="7179"/>
                    <a:pt x="441" y="8075"/>
                    <a:pt x="1059" y="8075"/>
                  </a:cubicBezTo>
                  <a:cubicBezTo>
                    <a:pt x="1193" y="8075"/>
                    <a:pt x="1335" y="8033"/>
                    <a:pt x="1477" y="7936"/>
                  </a:cubicBezTo>
                  <a:cubicBezTo>
                    <a:pt x="2785" y="6883"/>
                    <a:pt x="4253" y="5958"/>
                    <a:pt x="5466" y="5032"/>
                  </a:cubicBezTo>
                  <a:cubicBezTo>
                    <a:pt x="6136" y="4490"/>
                    <a:pt x="6775" y="3947"/>
                    <a:pt x="7445" y="3436"/>
                  </a:cubicBezTo>
                  <a:cubicBezTo>
                    <a:pt x="7732" y="3149"/>
                    <a:pt x="9583" y="1426"/>
                    <a:pt x="9838" y="1426"/>
                  </a:cubicBezTo>
                  <a:cubicBezTo>
                    <a:pt x="9894" y="1443"/>
                    <a:pt x="9948" y="1451"/>
                    <a:pt x="10001" y="1451"/>
                  </a:cubicBezTo>
                  <a:cubicBezTo>
                    <a:pt x="10346" y="1451"/>
                    <a:pt x="10619" y="1115"/>
                    <a:pt x="10509" y="756"/>
                  </a:cubicBezTo>
                  <a:lnTo>
                    <a:pt x="10509" y="500"/>
                  </a:lnTo>
                  <a:cubicBezTo>
                    <a:pt x="10417" y="226"/>
                    <a:pt x="10113" y="1"/>
                    <a:pt x="980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2499;p52">
            <a:extLst>
              <a:ext uri="{FF2B5EF4-FFF2-40B4-BE49-F238E27FC236}">
                <a16:creationId xmlns:a16="http://schemas.microsoft.com/office/drawing/2014/main" id="{0DE75ED8-0CAE-45C2-958C-D853460DBED1}"/>
              </a:ext>
            </a:extLst>
          </p:cNvPr>
          <p:cNvGrpSpPr/>
          <p:nvPr/>
        </p:nvGrpSpPr>
        <p:grpSpPr>
          <a:xfrm flipH="1">
            <a:off x="10668053" y="2162737"/>
            <a:ext cx="405343" cy="930599"/>
            <a:chOff x="2386301" y="1484037"/>
            <a:chExt cx="425735" cy="977314"/>
          </a:xfrm>
          <a:solidFill>
            <a:srgbClr val="F49968"/>
          </a:solidFill>
        </p:grpSpPr>
        <p:sp>
          <p:nvSpPr>
            <p:cNvPr id="27" name="Google Shape;2500;p52">
              <a:extLst>
                <a:ext uri="{FF2B5EF4-FFF2-40B4-BE49-F238E27FC236}">
                  <a16:creationId xmlns:a16="http://schemas.microsoft.com/office/drawing/2014/main" id="{43D8C2F3-BA25-4B76-983E-1F606335FB57}"/>
                </a:ext>
              </a:extLst>
            </p:cNvPr>
            <p:cNvSpPr/>
            <p:nvPr/>
          </p:nvSpPr>
          <p:spPr>
            <a:xfrm>
              <a:off x="2408328" y="1484037"/>
              <a:ext cx="398493" cy="213207"/>
            </a:xfrm>
            <a:custGeom>
              <a:avLst/>
              <a:gdLst/>
              <a:ahLst/>
              <a:cxnLst/>
              <a:rect l="l" t="t" r="r" b="b"/>
              <a:pathLst>
                <a:path w="12302" h="6582" extrusionOk="0">
                  <a:moveTo>
                    <a:pt x="384" y="1"/>
                  </a:moveTo>
                  <a:cubicBezTo>
                    <a:pt x="1" y="1"/>
                    <a:pt x="1" y="512"/>
                    <a:pt x="256" y="671"/>
                  </a:cubicBezTo>
                  <a:cubicBezTo>
                    <a:pt x="4501" y="1852"/>
                    <a:pt x="8107" y="4118"/>
                    <a:pt x="11681" y="6511"/>
                  </a:cubicBezTo>
                  <a:cubicBezTo>
                    <a:pt x="11737" y="6561"/>
                    <a:pt x="11796" y="6582"/>
                    <a:pt x="11854" y="6582"/>
                  </a:cubicBezTo>
                  <a:cubicBezTo>
                    <a:pt x="12093" y="6582"/>
                    <a:pt x="12302" y="6225"/>
                    <a:pt x="12096" y="6097"/>
                  </a:cubicBezTo>
                  <a:cubicBezTo>
                    <a:pt x="9032" y="3448"/>
                    <a:pt x="4501" y="512"/>
                    <a:pt x="3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501;p52">
              <a:extLst>
                <a:ext uri="{FF2B5EF4-FFF2-40B4-BE49-F238E27FC236}">
                  <a16:creationId xmlns:a16="http://schemas.microsoft.com/office/drawing/2014/main" id="{5F616900-A3FF-4564-96B5-001D3926C97F}"/>
                </a:ext>
              </a:extLst>
            </p:cNvPr>
            <p:cNvSpPr/>
            <p:nvPr/>
          </p:nvSpPr>
          <p:spPr>
            <a:xfrm>
              <a:off x="2386301" y="1907018"/>
              <a:ext cx="407854" cy="94197"/>
            </a:xfrm>
            <a:custGeom>
              <a:avLst/>
              <a:gdLst/>
              <a:ahLst/>
              <a:cxnLst/>
              <a:rect l="l" t="t" r="r" b="b"/>
              <a:pathLst>
                <a:path w="12591" h="2908" extrusionOk="0">
                  <a:moveTo>
                    <a:pt x="7631" y="0"/>
                  </a:moveTo>
                  <a:cubicBezTo>
                    <a:pt x="7158" y="0"/>
                    <a:pt x="6697" y="32"/>
                    <a:pt x="6266" y="92"/>
                  </a:cubicBezTo>
                  <a:cubicBezTo>
                    <a:pt x="4925" y="219"/>
                    <a:pt x="3713" y="634"/>
                    <a:pt x="2404" y="890"/>
                  </a:cubicBezTo>
                  <a:cubicBezTo>
                    <a:pt x="1606" y="890"/>
                    <a:pt x="1064" y="1017"/>
                    <a:pt x="521" y="1560"/>
                  </a:cubicBezTo>
                  <a:cubicBezTo>
                    <a:pt x="1" y="2106"/>
                    <a:pt x="435" y="2908"/>
                    <a:pt x="1046" y="2908"/>
                  </a:cubicBezTo>
                  <a:cubicBezTo>
                    <a:pt x="1184" y="2908"/>
                    <a:pt x="1331" y="2867"/>
                    <a:pt x="1479" y="2772"/>
                  </a:cubicBezTo>
                  <a:cubicBezTo>
                    <a:pt x="1749" y="2620"/>
                    <a:pt x="2028" y="2585"/>
                    <a:pt x="2331" y="2585"/>
                  </a:cubicBezTo>
                  <a:cubicBezTo>
                    <a:pt x="2599" y="2585"/>
                    <a:pt x="2887" y="2613"/>
                    <a:pt x="3202" y="2613"/>
                  </a:cubicBezTo>
                  <a:cubicBezTo>
                    <a:pt x="4127" y="2485"/>
                    <a:pt x="5053" y="1975"/>
                    <a:pt x="5978" y="1815"/>
                  </a:cubicBezTo>
                  <a:cubicBezTo>
                    <a:pt x="6623" y="1651"/>
                    <a:pt x="7251" y="1579"/>
                    <a:pt x="7868" y="1579"/>
                  </a:cubicBezTo>
                  <a:cubicBezTo>
                    <a:pt x="9176" y="1579"/>
                    <a:pt x="10433" y="1902"/>
                    <a:pt x="11691" y="2358"/>
                  </a:cubicBezTo>
                  <a:cubicBezTo>
                    <a:pt x="11762" y="2385"/>
                    <a:pt x="11829" y="2397"/>
                    <a:pt x="11891" y="2397"/>
                  </a:cubicBezTo>
                  <a:cubicBezTo>
                    <a:pt x="12413" y="2397"/>
                    <a:pt x="12591" y="1519"/>
                    <a:pt x="12106" y="1177"/>
                  </a:cubicBezTo>
                  <a:cubicBezTo>
                    <a:pt x="10882" y="345"/>
                    <a:pt x="9189" y="0"/>
                    <a:pt x="76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502;p52">
              <a:extLst>
                <a:ext uri="{FF2B5EF4-FFF2-40B4-BE49-F238E27FC236}">
                  <a16:creationId xmlns:a16="http://schemas.microsoft.com/office/drawing/2014/main" id="{E91CF521-3780-4898-AFFE-F23EFE347E36}"/>
                </a:ext>
              </a:extLst>
            </p:cNvPr>
            <p:cNvSpPr/>
            <p:nvPr/>
          </p:nvSpPr>
          <p:spPr>
            <a:xfrm>
              <a:off x="2468027" y="2199781"/>
              <a:ext cx="344008" cy="261569"/>
            </a:xfrm>
            <a:custGeom>
              <a:avLst/>
              <a:gdLst/>
              <a:ahLst/>
              <a:cxnLst/>
              <a:rect l="l" t="t" r="r" b="b"/>
              <a:pathLst>
                <a:path w="10620" h="8075" extrusionOk="0">
                  <a:moveTo>
                    <a:pt x="9806" y="1"/>
                  </a:moveTo>
                  <a:cubicBezTo>
                    <a:pt x="9685" y="1"/>
                    <a:pt x="9564" y="36"/>
                    <a:pt x="9455" y="117"/>
                  </a:cubicBezTo>
                  <a:cubicBezTo>
                    <a:pt x="7860" y="1171"/>
                    <a:pt x="6264" y="2351"/>
                    <a:pt x="4541" y="3564"/>
                  </a:cubicBezTo>
                  <a:cubicBezTo>
                    <a:pt x="3200" y="4490"/>
                    <a:pt x="1604" y="5415"/>
                    <a:pt x="551" y="6628"/>
                  </a:cubicBezTo>
                  <a:cubicBezTo>
                    <a:pt x="0" y="7179"/>
                    <a:pt x="441" y="8075"/>
                    <a:pt x="1059" y="8075"/>
                  </a:cubicBezTo>
                  <a:cubicBezTo>
                    <a:pt x="1193" y="8075"/>
                    <a:pt x="1335" y="8033"/>
                    <a:pt x="1477" y="7936"/>
                  </a:cubicBezTo>
                  <a:cubicBezTo>
                    <a:pt x="2785" y="6883"/>
                    <a:pt x="4253" y="5958"/>
                    <a:pt x="5466" y="5032"/>
                  </a:cubicBezTo>
                  <a:cubicBezTo>
                    <a:pt x="6136" y="4490"/>
                    <a:pt x="6775" y="3947"/>
                    <a:pt x="7445" y="3436"/>
                  </a:cubicBezTo>
                  <a:cubicBezTo>
                    <a:pt x="7732" y="3149"/>
                    <a:pt x="9583" y="1426"/>
                    <a:pt x="9838" y="1426"/>
                  </a:cubicBezTo>
                  <a:cubicBezTo>
                    <a:pt x="9894" y="1443"/>
                    <a:pt x="9948" y="1451"/>
                    <a:pt x="10001" y="1451"/>
                  </a:cubicBezTo>
                  <a:cubicBezTo>
                    <a:pt x="10346" y="1451"/>
                    <a:pt x="10619" y="1115"/>
                    <a:pt x="10509" y="756"/>
                  </a:cubicBezTo>
                  <a:lnTo>
                    <a:pt x="10509" y="500"/>
                  </a:lnTo>
                  <a:cubicBezTo>
                    <a:pt x="10417" y="226"/>
                    <a:pt x="10113" y="1"/>
                    <a:pt x="980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36F30396-374B-423A-B657-2B4DED2DA2F2}"/>
              </a:ext>
            </a:extLst>
          </p:cNvPr>
          <p:cNvSpPr/>
          <p:nvPr/>
        </p:nvSpPr>
        <p:spPr>
          <a:xfrm>
            <a:off x="11000830" y="280276"/>
            <a:ext cx="728716" cy="448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5056683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Creative city traffic travel micro scene png image_picture free download  401214787_lovepik.com">
            <a:extLst>
              <a:ext uri="{FF2B5EF4-FFF2-40B4-BE49-F238E27FC236}">
                <a16:creationId xmlns:a16="http://schemas.microsoft.com/office/drawing/2014/main" id="{615AD018-7B1C-461D-B79B-82FCC2CFD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4651">
                        <a14:foregroundMark x1="39070" y1="68023" x2="39070" y2="68023"/>
                        <a14:foregroundMark x1="62442" y1="67791" x2="62442" y2="67791"/>
                        <a14:foregroundMark x1="68721" y1="62907" x2="68721" y2="62907"/>
                        <a14:foregroundMark x1="57791" y1="22209" x2="57791" y2="22209"/>
                        <a14:foregroundMark x1="65581" y1="17791" x2="65581" y2="17791"/>
                        <a14:foregroundMark x1="27326" y1="21279" x2="27326" y2="21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577" y="1812073"/>
            <a:ext cx="4241887" cy="424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26BDE7F-20DF-402D-A599-6AA19770A696}"/>
              </a:ext>
            </a:extLst>
          </p:cNvPr>
          <p:cNvSpPr txBox="1"/>
          <p:nvPr/>
        </p:nvSpPr>
        <p:spPr>
          <a:xfrm>
            <a:off x="3770450" y="3253290"/>
            <a:ext cx="8225357" cy="1871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667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Hiện</a:t>
            </a:r>
            <a:r>
              <a:rPr lang="en-US" sz="2667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đại</a:t>
            </a:r>
            <a:r>
              <a:rPr lang="en-US" sz="2667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bậc</a:t>
            </a:r>
            <a:r>
              <a:rPr lang="en-US" sz="2667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nhất</a:t>
            </a:r>
            <a:r>
              <a:rPr lang="en-US" sz="2667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thế</a:t>
            </a:r>
            <a:r>
              <a:rPr lang="en-US" sz="2667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giới</a:t>
            </a:r>
            <a:endParaRPr lang="en-US" sz="2667" dirty="0">
              <a:solidFill>
                <a:srgbClr val="2C1100"/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667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Ngành</a:t>
            </a:r>
            <a:r>
              <a:rPr lang="en-US" sz="2667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đường</a:t>
            </a:r>
            <a:r>
              <a:rPr lang="en-US" sz="2667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biển</a:t>
            </a:r>
            <a:r>
              <a:rPr lang="en-US" sz="2667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2667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vị</a:t>
            </a:r>
            <a:r>
              <a:rPr lang="en-US" sz="2667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trí</a:t>
            </a:r>
            <a:r>
              <a:rPr lang="en-US" sz="2667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quan</a:t>
            </a:r>
            <a:r>
              <a:rPr lang="en-US" sz="2667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trọng</a:t>
            </a:r>
            <a:r>
              <a:rPr lang="en-US" sz="2667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(</a:t>
            </a:r>
            <a:r>
              <a:rPr lang="en-US" sz="2667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2667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3 </a:t>
            </a:r>
            <a:r>
              <a:rPr lang="en-US" sz="2667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trên</a:t>
            </a:r>
            <a:r>
              <a:rPr lang="en-US" sz="2667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thế</a:t>
            </a:r>
            <a:r>
              <a:rPr lang="en-US" sz="2667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giới</a:t>
            </a:r>
            <a:r>
              <a:rPr lang="en-US" sz="2667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667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2667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hải</a:t>
            </a:r>
            <a:r>
              <a:rPr lang="en-US" sz="2667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cảng</a:t>
            </a:r>
            <a:r>
              <a:rPr lang="en-US" sz="2667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lớn</a:t>
            </a:r>
            <a:r>
              <a:rPr lang="en-US" sz="2667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2667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Cô-bê</a:t>
            </a:r>
            <a:r>
              <a:rPr lang="en-US" sz="2667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, I-ô-</a:t>
            </a:r>
            <a:r>
              <a:rPr lang="en-US" sz="2667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cô</a:t>
            </a:r>
            <a:r>
              <a:rPr lang="en-US" sz="2667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-ha-ma, </a:t>
            </a:r>
            <a:r>
              <a:rPr lang="en-US" sz="2667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Tô</a:t>
            </a:r>
            <a:r>
              <a:rPr lang="en-US" sz="2667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-</a:t>
            </a:r>
            <a:r>
              <a:rPr lang="en-US" sz="2667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ki</a:t>
            </a:r>
            <a:r>
              <a:rPr lang="en-US" sz="2667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-ô, Ô-</a:t>
            </a:r>
            <a:r>
              <a:rPr lang="en-US" sz="2667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xa</a:t>
            </a:r>
            <a:r>
              <a:rPr lang="en-US" sz="2667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-ca.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1E483C-D29A-4321-B91B-1134C37888CE}"/>
              </a:ext>
            </a:extLst>
          </p:cNvPr>
          <p:cNvSpPr txBox="1"/>
          <p:nvPr/>
        </p:nvSpPr>
        <p:spPr>
          <a:xfrm>
            <a:off x="3143233" y="2613296"/>
            <a:ext cx="54342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kern="0" dirty="0">
                <a:solidFill>
                  <a:srgbClr val="518AD9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#9Slide03 Open Sans ExtraBold" panose="020B0906030804020204" pitchFamily="34" charset="0"/>
                <a:sym typeface="Baloo 2"/>
              </a:rPr>
              <a:t>GIAO THÔNG VẬN TẢI</a:t>
            </a:r>
            <a:endParaRPr lang="en-US" sz="2800" b="1" kern="0" dirty="0">
              <a:solidFill>
                <a:srgbClr val="518AD9"/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grpSp>
        <p:nvGrpSpPr>
          <p:cNvPr id="16" name="Google Shape;2495;p52">
            <a:extLst>
              <a:ext uri="{FF2B5EF4-FFF2-40B4-BE49-F238E27FC236}">
                <a16:creationId xmlns:a16="http://schemas.microsoft.com/office/drawing/2014/main" id="{D4DCFF5B-F931-4999-BD4A-36E90C153C85}"/>
              </a:ext>
            </a:extLst>
          </p:cNvPr>
          <p:cNvGrpSpPr/>
          <p:nvPr/>
        </p:nvGrpSpPr>
        <p:grpSpPr>
          <a:xfrm>
            <a:off x="3550390" y="2409723"/>
            <a:ext cx="405343" cy="930599"/>
            <a:chOff x="2386301" y="1484037"/>
            <a:chExt cx="425735" cy="977314"/>
          </a:xfrm>
          <a:solidFill>
            <a:srgbClr val="F49968"/>
          </a:solidFill>
        </p:grpSpPr>
        <p:sp>
          <p:nvSpPr>
            <p:cNvPr id="17" name="Google Shape;2496;p52">
              <a:extLst>
                <a:ext uri="{FF2B5EF4-FFF2-40B4-BE49-F238E27FC236}">
                  <a16:creationId xmlns:a16="http://schemas.microsoft.com/office/drawing/2014/main" id="{1B1C6D36-A2C8-4F6B-A534-057514D8A634}"/>
                </a:ext>
              </a:extLst>
            </p:cNvPr>
            <p:cNvSpPr/>
            <p:nvPr/>
          </p:nvSpPr>
          <p:spPr>
            <a:xfrm>
              <a:off x="2408328" y="1484037"/>
              <a:ext cx="398493" cy="213207"/>
            </a:xfrm>
            <a:custGeom>
              <a:avLst/>
              <a:gdLst/>
              <a:ahLst/>
              <a:cxnLst/>
              <a:rect l="l" t="t" r="r" b="b"/>
              <a:pathLst>
                <a:path w="12302" h="6582" extrusionOk="0">
                  <a:moveTo>
                    <a:pt x="384" y="1"/>
                  </a:moveTo>
                  <a:cubicBezTo>
                    <a:pt x="1" y="1"/>
                    <a:pt x="1" y="512"/>
                    <a:pt x="256" y="671"/>
                  </a:cubicBezTo>
                  <a:cubicBezTo>
                    <a:pt x="4501" y="1852"/>
                    <a:pt x="8107" y="4118"/>
                    <a:pt x="11681" y="6511"/>
                  </a:cubicBezTo>
                  <a:cubicBezTo>
                    <a:pt x="11737" y="6561"/>
                    <a:pt x="11796" y="6582"/>
                    <a:pt x="11854" y="6582"/>
                  </a:cubicBezTo>
                  <a:cubicBezTo>
                    <a:pt x="12093" y="6582"/>
                    <a:pt x="12302" y="6225"/>
                    <a:pt x="12096" y="6097"/>
                  </a:cubicBezTo>
                  <a:cubicBezTo>
                    <a:pt x="9032" y="3448"/>
                    <a:pt x="4501" y="512"/>
                    <a:pt x="3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497;p52">
              <a:extLst>
                <a:ext uri="{FF2B5EF4-FFF2-40B4-BE49-F238E27FC236}">
                  <a16:creationId xmlns:a16="http://schemas.microsoft.com/office/drawing/2014/main" id="{568C96DE-7201-459C-9637-9872888B8555}"/>
                </a:ext>
              </a:extLst>
            </p:cNvPr>
            <p:cNvSpPr/>
            <p:nvPr/>
          </p:nvSpPr>
          <p:spPr>
            <a:xfrm>
              <a:off x="2386301" y="1907018"/>
              <a:ext cx="407854" cy="94197"/>
            </a:xfrm>
            <a:custGeom>
              <a:avLst/>
              <a:gdLst/>
              <a:ahLst/>
              <a:cxnLst/>
              <a:rect l="l" t="t" r="r" b="b"/>
              <a:pathLst>
                <a:path w="12591" h="2908" extrusionOk="0">
                  <a:moveTo>
                    <a:pt x="7631" y="0"/>
                  </a:moveTo>
                  <a:cubicBezTo>
                    <a:pt x="7158" y="0"/>
                    <a:pt x="6697" y="32"/>
                    <a:pt x="6266" y="92"/>
                  </a:cubicBezTo>
                  <a:cubicBezTo>
                    <a:pt x="4925" y="219"/>
                    <a:pt x="3713" y="634"/>
                    <a:pt x="2404" y="890"/>
                  </a:cubicBezTo>
                  <a:cubicBezTo>
                    <a:pt x="1606" y="890"/>
                    <a:pt x="1064" y="1017"/>
                    <a:pt x="521" y="1560"/>
                  </a:cubicBezTo>
                  <a:cubicBezTo>
                    <a:pt x="1" y="2106"/>
                    <a:pt x="435" y="2908"/>
                    <a:pt x="1046" y="2908"/>
                  </a:cubicBezTo>
                  <a:cubicBezTo>
                    <a:pt x="1184" y="2908"/>
                    <a:pt x="1331" y="2867"/>
                    <a:pt x="1479" y="2772"/>
                  </a:cubicBezTo>
                  <a:cubicBezTo>
                    <a:pt x="1749" y="2620"/>
                    <a:pt x="2028" y="2585"/>
                    <a:pt x="2331" y="2585"/>
                  </a:cubicBezTo>
                  <a:cubicBezTo>
                    <a:pt x="2599" y="2585"/>
                    <a:pt x="2887" y="2613"/>
                    <a:pt x="3202" y="2613"/>
                  </a:cubicBezTo>
                  <a:cubicBezTo>
                    <a:pt x="4127" y="2485"/>
                    <a:pt x="5053" y="1975"/>
                    <a:pt x="5978" y="1815"/>
                  </a:cubicBezTo>
                  <a:cubicBezTo>
                    <a:pt x="6623" y="1651"/>
                    <a:pt x="7251" y="1579"/>
                    <a:pt x="7868" y="1579"/>
                  </a:cubicBezTo>
                  <a:cubicBezTo>
                    <a:pt x="9176" y="1579"/>
                    <a:pt x="10433" y="1902"/>
                    <a:pt x="11691" y="2358"/>
                  </a:cubicBezTo>
                  <a:cubicBezTo>
                    <a:pt x="11762" y="2385"/>
                    <a:pt x="11829" y="2397"/>
                    <a:pt x="11891" y="2397"/>
                  </a:cubicBezTo>
                  <a:cubicBezTo>
                    <a:pt x="12413" y="2397"/>
                    <a:pt x="12591" y="1519"/>
                    <a:pt x="12106" y="1177"/>
                  </a:cubicBezTo>
                  <a:cubicBezTo>
                    <a:pt x="10882" y="345"/>
                    <a:pt x="9189" y="0"/>
                    <a:pt x="76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498;p52">
              <a:extLst>
                <a:ext uri="{FF2B5EF4-FFF2-40B4-BE49-F238E27FC236}">
                  <a16:creationId xmlns:a16="http://schemas.microsoft.com/office/drawing/2014/main" id="{86764DC5-5879-4501-B063-5B41BE414F8B}"/>
                </a:ext>
              </a:extLst>
            </p:cNvPr>
            <p:cNvSpPr/>
            <p:nvPr/>
          </p:nvSpPr>
          <p:spPr>
            <a:xfrm>
              <a:off x="2468027" y="2199781"/>
              <a:ext cx="344008" cy="261569"/>
            </a:xfrm>
            <a:custGeom>
              <a:avLst/>
              <a:gdLst/>
              <a:ahLst/>
              <a:cxnLst/>
              <a:rect l="l" t="t" r="r" b="b"/>
              <a:pathLst>
                <a:path w="10620" h="8075" extrusionOk="0">
                  <a:moveTo>
                    <a:pt x="9806" y="1"/>
                  </a:moveTo>
                  <a:cubicBezTo>
                    <a:pt x="9685" y="1"/>
                    <a:pt x="9564" y="36"/>
                    <a:pt x="9455" y="117"/>
                  </a:cubicBezTo>
                  <a:cubicBezTo>
                    <a:pt x="7860" y="1171"/>
                    <a:pt x="6264" y="2351"/>
                    <a:pt x="4541" y="3564"/>
                  </a:cubicBezTo>
                  <a:cubicBezTo>
                    <a:pt x="3200" y="4490"/>
                    <a:pt x="1604" y="5415"/>
                    <a:pt x="551" y="6628"/>
                  </a:cubicBezTo>
                  <a:cubicBezTo>
                    <a:pt x="0" y="7179"/>
                    <a:pt x="441" y="8075"/>
                    <a:pt x="1059" y="8075"/>
                  </a:cubicBezTo>
                  <a:cubicBezTo>
                    <a:pt x="1193" y="8075"/>
                    <a:pt x="1335" y="8033"/>
                    <a:pt x="1477" y="7936"/>
                  </a:cubicBezTo>
                  <a:cubicBezTo>
                    <a:pt x="2785" y="6883"/>
                    <a:pt x="4253" y="5958"/>
                    <a:pt x="5466" y="5032"/>
                  </a:cubicBezTo>
                  <a:cubicBezTo>
                    <a:pt x="6136" y="4490"/>
                    <a:pt x="6775" y="3947"/>
                    <a:pt x="7445" y="3436"/>
                  </a:cubicBezTo>
                  <a:cubicBezTo>
                    <a:pt x="7732" y="3149"/>
                    <a:pt x="9583" y="1426"/>
                    <a:pt x="9838" y="1426"/>
                  </a:cubicBezTo>
                  <a:cubicBezTo>
                    <a:pt x="9894" y="1443"/>
                    <a:pt x="9948" y="1451"/>
                    <a:pt x="10001" y="1451"/>
                  </a:cubicBezTo>
                  <a:cubicBezTo>
                    <a:pt x="10346" y="1451"/>
                    <a:pt x="10619" y="1115"/>
                    <a:pt x="10509" y="756"/>
                  </a:cubicBezTo>
                  <a:lnTo>
                    <a:pt x="10509" y="500"/>
                  </a:lnTo>
                  <a:cubicBezTo>
                    <a:pt x="10417" y="226"/>
                    <a:pt x="10113" y="1"/>
                    <a:pt x="980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" name="Google Shape;2499;p52">
            <a:extLst>
              <a:ext uri="{FF2B5EF4-FFF2-40B4-BE49-F238E27FC236}">
                <a16:creationId xmlns:a16="http://schemas.microsoft.com/office/drawing/2014/main" id="{EB638B75-4F09-4954-8E27-973D5ECCF3C3}"/>
              </a:ext>
            </a:extLst>
          </p:cNvPr>
          <p:cNvGrpSpPr/>
          <p:nvPr/>
        </p:nvGrpSpPr>
        <p:grpSpPr>
          <a:xfrm flipH="1">
            <a:off x="7769815" y="2372945"/>
            <a:ext cx="405343" cy="930599"/>
            <a:chOff x="2386301" y="1484037"/>
            <a:chExt cx="425735" cy="977314"/>
          </a:xfrm>
          <a:solidFill>
            <a:srgbClr val="F49968"/>
          </a:solidFill>
        </p:grpSpPr>
        <p:sp>
          <p:nvSpPr>
            <p:cNvPr id="21" name="Google Shape;2500;p52">
              <a:extLst>
                <a:ext uri="{FF2B5EF4-FFF2-40B4-BE49-F238E27FC236}">
                  <a16:creationId xmlns:a16="http://schemas.microsoft.com/office/drawing/2014/main" id="{3503EA53-6D7B-447D-987A-FC71BB9C5862}"/>
                </a:ext>
              </a:extLst>
            </p:cNvPr>
            <p:cNvSpPr/>
            <p:nvPr/>
          </p:nvSpPr>
          <p:spPr>
            <a:xfrm>
              <a:off x="2408328" y="1484037"/>
              <a:ext cx="398493" cy="213207"/>
            </a:xfrm>
            <a:custGeom>
              <a:avLst/>
              <a:gdLst/>
              <a:ahLst/>
              <a:cxnLst/>
              <a:rect l="l" t="t" r="r" b="b"/>
              <a:pathLst>
                <a:path w="12302" h="6582" extrusionOk="0">
                  <a:moveTo>
                    <a:pt x="384" y="1"/>
                  </a:moveTo>
                  <a:cubicBezTo>
                    <a:pt x="1" y="1"/>
                    <a:pt x="1" y="512"/>
                    <a:pt x="256" y="671"/>
                  </a:cubicBezTo>
                  <a:cubicBezTo>
                    <a:pt x="4501" y="1852"/>
                    <a:pt x="8107" y="4118"/>
                    <a:pt x="11681" y="6511"/>
                  </a:cubicBezTo>
                  <a:cubicBezTo>
                    <a:pt x="11737" y="6561"/>
                    <a:pt x="11796" y="6582"/>
                    <a:pt x="11854" y="6582"/>
                  </a:cubicBezTo>
                  <a:cubicBezTo>
                    <a:pt x="12093" y="6582"/>
                    <a:pt x="12302" y="6225"/>
                    <a:pt x="12096" y="6097"/>
                  </a:cubicBezTo>
                  <a:cubicBezTo>
                    <a:pt x="9032" y="3448"/>
                    <a:pt x="4501" y="512"/>
                    <a:pt x="3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501;p52">
              <a:extLst>
                <a:ext uri="{FF2B5EF4-FFF2-40B4-BE49-F238E27FC236}">
                  <a16:creationId xmlns:a16="http://schemas.microsoft.com/office/drawing/2014/main" id="{13391C73-7524-477F-B06B-15D5D74CB826}"/>
                </a:ext>
              </a:extLst>
            </p:cNvPr>
            <p:cNvSpPr/>
            <p:nvPr/>
          </p:nvSpPr>
          <p:spPr>
            <a:xfrm>
              <a:off x="2386301" y="1907018"/>
              <a:ext cx="407854" cy="94197"/>
            </a:xfrm>
            <a:custGeom>
              <a:avLst/>
              <a:gdLst/>
              <a:ahLst/>
              <a:cxnLst/>
              <a:rect l="l" t="t" r="r" b="b"/>
              <a:pathLst>
                <a:path w="12591" h="2908" extrusionOk="0">
                  <a:moveTo>
                    <a:pt x="7631" y="0"/>
                  </a:moveTo>
                  <a:cubicBezTo>
                    <a:pt x="7158" y="0"/>
                    <a:pt x="6697" y="32"/>
                    <a:pt x="6266" y="92"/>
                  </a:cubicBezTo>
                  <a:cubicBezTo>
                    <a:pt x="4925" y="219"/>
                    <a:pt x="3713" y="634"/>
                    <a:pt x="2404" y="890"/>
                  </a:cubicBezTo>
                  <a:cubicBezTo>
                    <a:pt x="1606" y="890"/>
                    <a:pt x="1064" y="1017"/>
                    <a:pt x="521" y="1560"/>
                  </a:cubicBezTo>
                  <a:cubicBezTo>
                    <a:pt x="1" y="2106"/>
                    <a:pt x="435" y="2908"/>
                    <a:pt x="1046" y="2908"/>
                  </a:cubicBezTo>
                  <a:cubicBezTo>
                    <a:pt x="1184" y="2908"/>
                    <a:pt x="1331" y="2867"/>
                    <a:pt x="1479" y="2772"/>
                  </a:cubicBezTo>
                  <a:cubicBezTo>
                    <a:pt x="1749" y="2620"/>
                    <a:pt x="2028" y="2585"/>
                    <a:pt x="2331" y="2585"/>
                  </a:cubicBezTo>
                  <a:cubicBezTo>
                    <a:pt x="2599" y="2585"/>
                    <a:pt x="2887" y="2613"/>
                    <a:pt x="3202" y="2613"/>
                  </a:cubicBezTo>
                  <a:cubicBezTo>
                    <a:pt x="4127" y="2485"/>
                    <a:pt x="5053" y="1975"/>
                    <a:pt x="5978" y="1815"/>
                  </a:cubicBezTo>
                  <a:cubicBezTo>
                    <a:pt x="6623" y="1651"/>
                    <a:pt x="7251" y="1579"/>
                    <a:pt x="7868" y="1579"/>
                  </a:cubicBezTo>
                  <a:cubicBezTo>
                    <a:pt x="9176" y="1579"/>
                    <a:pt x="10433" y="1902"/>
                    <a:pt x="11691" y="2358"/>
                  </a:cubicBezTo>
                  <a:cubicBezTo>
                    <a:pt x="11762" y="2385"/>
                    <a:pt x="11829" y="2397"/>
                    <a:pt x="11891" y="2397"/>
                  </a:cubicBezTo>
                  <a:cubicBezTo>
                    <a:pt x="12413" y="2397"/>
                    <a:pt x="12591" y="1519"/>
                    <a:pt x="12106" y="1177"/>
                  </a:cubicBezTo>
                  <a:cubicBezTo>
                    <a:pt x="10882" y="345"/>
                    <a:pt x="9189" y="0"/>
                    <a:pt x="76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502;p52">
              <a:extLst>
                <a:ext uri="{FF2B5EF4-FFF2-40B4-BE49-F238E27FC236}">
                  <a16:creationId xmlns:a16="http://schemas.microsoft.com/office/drawing/2014/main" id="{E32E601F-3B84-41BE-9419-D2F78D67C0C7}"/>
                </a:ext>
              </a:extLst>
            </p:cNvPr>
            <p:cNvSpPr/>
            <p:nvPr/>
          </p:nvSpPr>
          <p:spPr>
            <a:xfrm>
              <a:off x="2468027" y="2199781"/>
              <a:ext cx="344008" cy="261569"/>
            </a:xfrm>
            <a:custGeom>
              <a:avLst/>
              <a:gdLst/>
              <a:ahLst/>
              <a:cxnLst/>
              <a:rect l="l" t="t" r="r" b="b"/>
              <a:pathLst>
                <a:path w="10620" h="8075" extrusionOk="0">
                  <a:moveTo>
                    <a:pt x="9806" y="1"/>
                  </a:moveTo>
                  <a:cubicBezTo>
                    <a:pt x="9685" y="1"/>
                    <a:pt x="9564" y="36"/>
                    <a:pt x="9455" y="117"/>
                  </a:cubicBezTo>
                  <a:cubicBezTo>
                    <a:pt x="7860" y="1171"/>
                    <a:pt x="6264" y="2351"/>
                    <a:pt x="4541" y="3564"/>
                  </a:cubicBezTo>
                  <a:cubicBezTo>
                    <a:pt x="3200" y="4490"/>
                    <a:pt x="1604" y="5415"/>
                    <a:pt x="551" y="6628"/>
                  </a:cubicBezTo>
                  <a:cubicBezTo>
                    <a:pt x="0" y="7179"/>
                    <a:pt x="441" y="8075"/>
                    <a:pt x="1059" y="8075"/>
                  </a:cubicBezTo>
                  <a:cubicBezTo>
                    <a:pt x="1193" y="8075"/>
                    <a:pt x="1335" y="8033"/>
                    <a:pt x="1477" y="7936"/>
                  </a:cubicBezTo>
                  <a:cubicBezTo>
                    <a:pt x="2785" y="6883"/>
                    <a:pt x="4253" y="5958"/>
                    <a:pt x="5466" y="5032"/>
                  </a:cubicBezTo>
                  <a:cubicBezTo>
                    <a:pt x="6136" y="4490"/>
                    <a:pt x="6775" y="3947"/>
                    <a:pt x="7445" y="3436"/>
                  </a:cubicBezTo>
                  <a:cubicBezTo>
                    <a:pt x="7732" y="3149"/>
                    <a:pt x="9583" y="1426"/>
                    <a:pt x="9838" y="1426"/>
                  </a:cubicBezTo>
                  <a:cubicBezTo>
                    <a:pt x="9894" y="1443"/>
                    <a:pt x="9948" y="1451"/>
                    <a:pt x="10001" y="1451"/>
                  </a:cubicBezTo>
                  <a:cubicBezTo>
                    <a:pt x="10346" y="1451"/>
                    <a:pt x="10619" y="1115"/>
                    <a:pt x="10509" y="756"/>
                  </a:cubicBezTo>
                  <a:lnTo>
                    <a:pt x="10509" y="500"/>
                  </a:lnTo>
                  <a:cubicBezTo>
                    <a:pt x="10417" y="226"/>
                    <a:pt x="10113" y="1"/>
                    <a:pt x="980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3E84461-CD41-408D-B3F6-4C02BA467812}"/>
              </a:ext>
            </a:extLst>
          </p:cNvPr>
          <p:cNvCxnSpPr/>
          <p:nvPr/>
        </p:nvCxnSpPr>
        <p:spPr>
          <a:xfrm>
            <a:off x="105453" y="839049"/>
            <a:ext cx="12192000" cy="0"/>
          </a:xfrm>
          <a:prstGeom prst="line">
            <a:avLst/>
          </a:prstGeom>
          <a:noFill/>
          <a:ln w="9525" cap="flat" cmpd="sng" algn="ctr">
            <a:solidFill>
              <a:srgbClr val="FFFAF4">
                <a:lumMod val="10000"/>
              </a:srgb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 Box 54">
            <a:extLst>
              <a:ext uri="{FF2B5EF4-FFF2-40B4-BE49-F238E27FC236}">
                <a16:creationId xmlns:a16="http://schemas.microsoft.com/office/drawing/2014/main" id="{647DED30-C2CA-4083-8EFE-6A18FDDF7C4E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552438" y="125777"/>
            <a:ext cx="5087623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vi-VN" sz="3200" dirty="0">
                <a:solidFill>
                  <a:srgbClr val="2C1100"/>
                </a:solidFill>
                <a:latin typeface="#9Slide03 IcielUni Sans Heavy" panose="00000500000000000000" pitchFamily="2" charset="0"/>
                <a:cs typeface="Times New Roman" panose="02020603050405020304" pitchFamily="18" charset="0"/>
              </a:rPr>
              <a:t>DỊCH VỤ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2497EB2-78B8-4747-BA28-91EEE310C2B4}"/>
              </a:ext>
            </a:extLst>
          </p:cNvPr>
          <p:cNvSpPr/>
          <p:nvPr/>
        </p:nvSpPr>
        <p:spPr>
          <a:xfrm>
            <a:off x="11000830" y="280276"/>
            <a:ext cx="728716" cy="448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6890720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5371768-BCC7-44F3-81FC-34DF6277F5C3}"/>
              </a:ext>
            </a:extLst>
          </p:cNvPr>
          <p:cNvSpPr/>
          <p:nvPr/>
        </p:nvSpPr>
        <p:spPr>
          <a:xfrm>
            <a:off x="10524360" y="224220"/>
            <a:ext cx="1471448" cy="179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8647A5-9797-4AB8-9833-E30918B05A8F}"/>
              </a:ext>
            </a:extLst>
          </p:cNvPr>
          <p:cNvSpPr txBox="1"/>
          <p:nvPr/>
        </p:nvSpPr>
        <p:spPr>
          <a:xfrm>
            <a:off x="1079064" y="200977"/>
            <a:ext cx="10342179" cy="995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933" b="1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Một số nước và vùng lãnh thổ có mức độ công nghiệp hóa khá cao</a:t>
            </a:r>
            <a:r>
              <a:rPr lang="en-US" sz="2933" b="1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(n</a:t>
            </a:r>
            <a:r>
              <a:rPr lang="vi-VN" sz="2933" b="1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ước</a:t>
            </a:r>
            <a:r>
              <a:rPr lang="en-US" sz="2933" b="1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công</a:t>
            </a:r>
            <a:r>
              <a:rPr lang="en-US" sz="2933" b="1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nghiệp</a:t>
            </a:r>
            <a:r>
              <a:rPr lang="en-US" sz="2933" b="1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mới</a:t>
            </a:r>
            <a:r>
              <a:rPr lang="en-US" sz="2933" b="1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)</a:t>
            </a:r>
            <a:endParaRPr lang="en-US" sz="2933" b="1" dirty="0"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BA3AA5C-39DD-40D0-AFBD-6A24FB40E7F0}"/>
              </a:ext>
            </a:extLst>
          </p:cNvPr>
          <p:cNvGrpSpPr/>
          <p:nvPr/>
        </p:nvGrpSpPr>
        <p:grpSpPr>
          <a:xfrm>
            <a:off x="1657649" y="1448677"/>
            <a:ext cx="8792619" cy="5409324"/>
            <a:chOff x="1390381" y="945931"/>
            <a:chExt cx="6594464" cy="4056993"/>
          </a:xfrm>
        </p:grpSpPr>
        <p:pic>
          <p:nvPicPr>
            <p:cNvPr id="9218" name="Picture 2" descr="Singapore Royalty Free Vector Image - VectorStock">
              <a:extLst>
                <a:ext uri="{FF2B5EF4-FFF2-40B4-BE49-F238E27FC236}">
                  <a16:creationId xmlns:a16="http://schemas.microsoft.com/office/drawing/2014/main" id="{F19741F3-8672-4A4E-90A4-B2BF122867C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5" b="15403"/>
            <a:stretch/>
          </p:blipFill>
          <p:spPr bwMode="auto">
            <a:xfrm>
              <a:off x="1390381" y="945931"/>
              <a:ext cx="6594464" cy="4046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7ACCC6B-A3AD-47E1-A679-C3C7F3BCA0C7}"/>
                </a:ext>
              </a:extLst>
            </p:cNvPr>
            <p:cNvSpPr/>
            <p:nvPr/>
          </p:nvSpPr>
          <p:spPr>
            <a:xfrm>
              <a:off x="3205655" y="4561490"/>
              <a:ext cx="2848303" cy="4414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720018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5371768-BCC7-44F3-81FC-34DF6277F5C3}"/>
              </a:ext>
            </a:extLst>
          </p:cNvPr>
          <p:cNvSpPr/>
          <p:nvPr/>
        </p:nvSpPr>
        <p:spPr>
          <a:xfrm>
            <a:off x="10524360" y="224220"/>
            <a:ext cx="1471448" cy="179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8647A5-9797-4AB8-9833-E30918B05A8F}"/>
              </a:ext>
            </a:extLst>
          </p:cNvPr>
          <p:cNvSpPr txBox="1"/>
          <p:nvPr/>
        </p:nvSpPr>
        <p:spPr>
          <a:xfrm>
            <a:off x="882871" y="229005"/>
            <a:ext cx="10342179" cy="995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vi-VN" sz="2933" b="1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Một số nước và vùng lãnh thổ có mức độ công nghiệp hóa khá cao</a:t>
            </a:r>
            <a:r>
              <a:rPr lang="en-US" sz="2933" b="1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(n</a:t>
            </a:r>
            <a:r>
              <a:rPr lang="vi-VN" sz="2933" b="1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ước</a:t>
            </a:r>
            <a:r>
              <a:rPr lang="en-US" sz="2933" b="1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công</a:t>
            </a:r>
            <a:r>
              <a:rPr lang="en-US" sz="2933" b="1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nghiệp</a:t>
            </a:r>
            <a:r>
              <a:rPr lang="en-US" sz="2933" b="1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mới</a:t>
            </a:r>
            <a:r>
              <a:rPr lang="en-US" sz="2933" b="1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)</a:t>
            </a:r>
            <a:endParaRPr lang="en-US" sz="2933" b="1" dirty="0">
              <a:solidFill>
                <a:srgbClr val="B3B3B3"/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pic>
        <p:nvPicPr>
          <p:cNvPr id="13320" name="Picture 8" descr="Pin on Cities and States">
            <a:extLst>
              <a:ext uri="{FF2B5EF4-FFF2-40B4-BE49-F238E27FC236}">
                <a16:creationId xmlns:a16="http://schemas.microsoft.com/office/drawing/2014/main" id="{99D6829C-5A6D-43CC-BD7B-A17783345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1654"/>
            <a:ext cx="5456621" cy="545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6" name="Picture 14" descr="Korea Travel Landmarks Stock Illustrations – 709 Korea Travel Landmarks  Stock Illustrations, Vectors &amp;amp; Clipart - Dreamstime">
            <a:extLst>
              <a:ext uri="{FF2B5EF4-FFF2-40B4-BE49-F238E27FC236}">
                <a16:creationId xmlns:a16="http://schemas.microsoft.com/office/drawing/2014/main" id="{5BFF4012-F992-46FA-9324-852BBB002B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186" b="22963"/>
          <a:stretch/>
        </p:blipFill>
        <p:spPr bwMode="auto">
          <a:xfrm>
            <a:off x="5204528" y="1499677"/>
            <a:ext cx="6987472" cy="299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A7442A3-2221-4901-B1C1-64E1117EDF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8696" l="1778" r="100000">
                        <a14:foregroundMark x1="7222" y1="29674" x2="30556" y2="50217"/>
                        <a14:foregroundMark x1="36222" y1="20217" x2="40556" y2="50870"/>
                        <a14:foregroundMark x1="35000" y1="40217" x2="40778" y2="52065"/>
                        <a14:foregroundMark x1="42444" y1="43152" x2="48333" y2="61957"/>
                        <a14:foregroundMark x1="47333" y1="46848" x2="49000" y2="64783"/>
                        <a14:foregroundMark x1="70667" y1="44130" x2="69667" y2="67283"/>
                        <a14:foregroundMark x1="74889" y1="46413" x2="73222" y2="64348"/>
                        <a14:foregroundMark x1="63778" y1="46413" x2="67778" y2="61522"/>
                        <a14:foregroundMark x1="84222" y1="90326" x2="85667" y2="95435"/>
                        <a14:foregroundMark x1="65000" y1="91957" x2="65000" y2="961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28829" y="3993931"/>
            <a:ext cx="2801808" cy="28640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B19882-6ADD-44B3-9667-AACE9A8CC01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828" r="6289"/>
          <a:stretch/>
        </p:blipFill>
        <p:spPr>
          <a:xfrm>
            <a:off x="9002845" y="4752022"/>
            <a:ext cx="3043029" cy="204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6599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Những cập nhật mới nhất về visa du lịch Đài Loan mà bạn cần phải biết">
            <a:extLst>
              <a:ext uri="{FF2B5EF4-FFF2-40B4-BE49-F238E27FC236}">
                <a16:creationId xmlns:a16="http://schemas.microsoft.com/office/drawing/2014/main" id="{EFE0C6A4-976D-4CB4-A6FD-001EDA481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30" y="1344667"/>
            <a:ext cx="6406055" cy="446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3AAB98C-542A-46F7-8560-57FC8A33A6B8}"/>
              </a:ext>
            </a:extLst>
          </p:cNvPr>
          <p:cNvSpPr/>
          <p:nvPr/>
        </p:nvSpPr>
        <p:spPr>
          <a:xfrm>
            <a:off x="10524360" y="224220"/>
            <a:ext cx="1471448" cy="179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E0AE18-3375-49A2-BB5E-05D09725F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8666" y="481833"/>
            <a:ext cx="5702540" cy="51615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42B423-EEC7-4D9B-885B-409496D317BE}"/>
              </a:ext>
            </a:extLst>
          </p:cNvPr>
          <p:cNvSpPr txBox="1"/>
          <p:nvPr/>
        </p:nvSpPr>
        <p:spPr>
          <a:xfrm>
            <a:off x="8352224" y="3760481"/>
            <a:ext cx="1989955" cy="543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933" b="1" dirty="0">
                <a:solidFill>
                  <a:schemeClr val="tx2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ĐÀI LOAN</a:t>
            </a:r>
          </a:p>
        </p:txBody>
      </p:sp>
    </p:spTree>
    <p:extLst>
      <p:ext uri="{BB962C8B-B14F-4D97-AF65-F5344CB8AC3E}">
        <p14:creationId xmlns:p14="http://schemas.microsoft.com/office/powerpoint/2010/main" val="17731888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2">
            <a:extLst>
              <a:ext uri="{FF2B5EF4-FFF2-40B4-BE49-F238E27FC236}">
                <a16:creationId xmlns:a16="http://schemas.microsoft.com/office/drawing/2014/main" id="{DEF84C5A-DA4B-48CD-B824-D71EF3308778}"/>
              </a:ext>
            </a:extLst>
          </p:cNvPr>
          <p:cNvSpPr/>
          <p:nvPr/>
        </p:nvSpPr>
        <p:spPr>
          <a:xfrm>
            <a:off x="0" y="1442915"/>
            <a:ext cx="3439236" cy="2396655"/>
          </a:xfrm>
          <a:custGeom>
            <a:avLst/>
            <a:gdLst>
              <a:gd name="connsiteX0" fmla="*/ 0 w 3855910"/>
              <a:gd name="connsiteY0" fmla="*/ 6532 h 1764300"/>
              <a:gd name="connsiteX1" fmla="*/ 3855910 w 3855910"/>
              <a:gd name="connsiteY1" fmla="*/ 0 h 1764300"/>
              <a:gd name="connsiteX2" fmla="*/ 3271473 w 3855910"/>
              <a:gd name="connsiteY2" fmla="*/ 1764300 h 1764300"/>
              <a:gd name="connsiteX3" fmla="*/ 0 w 3855910"/>
              <a:gd name="connsiteY3" fmla="*/ 1764300 h 1764300"/>
              <a:gd name="connsiteX4" fmla="*/ 0 w 3855910"/>
              <a:gd name="connsiteY4" fmla="*/ 6532 h 176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5910" h="1764300">
                <a:moveTo>
                  <a:pt x="0" y="6532"/>
                </a:moveTo>
                <a:lnTo>
                  <a:pt x="3855910" y="0"/>
                </a:lnTo>
                <a:lnTo>
                  <a:pt x="3271473" y="1764300"/>
                </a:lnTo>
                <a:lnTo>
                  <a:pt x="0" y="1764300"/>
                </a:lnTo>
                <a:lnTo>
                  <a:pt x="0" y="6532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+mn-lt"/>
            </a:endParaRPr>
          </a:p>
        </p:txBody>
      </p:sp>
      <p:sp>
        <p:nvSpPr>
          <p:cNvPr id="15" name="shape 39">
            <a:extLst>
              <a:ext uri="{FF2B5EF4-FFF2-40B4-BE49-F238E27FC236}">
                <a16:creationId xmlns:a16="http://schemas.microsoft.com/office/drawing/2014/main" id="{CECCEC55-E84C-4728-901C-0F649320E7C0}"/>
              </a:ext>
            </a:extLst>
          </p:cNvPr>
          <p:cNvSpPr/>
          <p:nvPr/>
        </p:nvSpPr>
        <p:spPr>
          <a:xfrm>
            <a:off x="3070746" y="1451763"/>
            <a:ext cx="9121254" cy="2396655"/>
          </a:xfrm>
          <a:custGeom>
            <a:avLst/>
            <a:gdLst/>
            <a:ahLst/>
            <a:cxnLst/>
            <a:rect l="l" t="t" r="r" b="b"/>
            <a:pathLst>
              <a:path w="5703525" h="1757768">
                <a:moveTo>
                  <a:pt x="415097" y="0"/>
                </a:moveTo>
                <a:lnTo>
                  <a:pt x="5703525" y="0"/>
                </a:lnTo>
                <a:lnTo>
                  <a:pt x="5703525" y="1757768"/>
                </a:lnTo>
                <a:lnTo>
                  <a:pt x="0" y="1757768"/>
                </a:lnTo>
                <a:close/>
              </a:path>
            </a:pathLst>
          </a:custGeom>
          <a:solidFill>
            <a:srgbClr val="2247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+mn-lt"/>
            </a:endParaRPr>
          </a:p>
        </p:txBody>
      </p:sp>
      <p:sp>
        <p:nvSpPr>
          <p:cNvPr id="16" name="TextBox 48">
            <a:extLst>
              <a:ext uri="{FF2B5EF4-FFF2-40B4-BE49-F238E27FC236}">
                <a16:creationId xmlns:a16="http://schemas.microsoft.com/office/drawing/2014/main" id="{6F427614-BE60-4EF3-A43E-F0D82F0123A2}"/>
              </a:ext>
            </a:extLst>
          </p:cNvPr>
          <p:cNvSpPr txBox="1"/>
          <p:nvPr/>
        </p:nvSpPr>
        <p:spPr>
          <a:xfrm>
            <a:off x="3707644" y="1880648"/>
            <a:ext cx="8288740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charset="0"/>
                <a:cs typeface="Calibri" panose="020F0502020204030204" charset="0"/>
                <a:sym typeface="+mn-lt"/>
              </a:rPr>
              <a:t>ĐẶC ĐIỂM PHÁT TRIỂN KINH TẾ - XÃ HỘI CÁC NƯỚC CHÂU Á</a:t>
            </a:r>
            <a:endParaRPr lang="en-GB" altLang="zh-CN" sz="5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 panose="020F0502020204030204" charset="0"/>
              <a:cs typeface="Calibri" panose="020F0502020204030204" charset="0"/>
              <a:sym typeface="+mn-lt"/>
            </a:endParaRPr>
          </a:p>
        </p:txBody>
      </p:sp>
      <p:sp>
        <p:nvSpPr>
          <p:cNvPr id="18" name="TextBox 48">
            <a:extLst>
              <a:ext uri="{FF2B5EF4-FFF2-40B4-BE49-F238E27FC236}">
                <a16:creationId xmlns:a16="http://schemas.microsoft.com/office/drawing/2014/main" id="{A6B17DA0-E7B5-4C06-B0D1-0F441B9B1AD8}"/>
              </a:ext>
            </a:extLst>
          </p:cNvPr>
          <p:cNvSpPr txBox="1"/>
          <p:nvPr/>
        </p:nvSpPr>
        <p:spPr>
          <a:xfrm>
            <a:off x="-184245" y="2311535"/>
            <a:ext cx="3439236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charset="0"/>
                <a:cs typeface="Calibri" panose="020F0502020204030204" charset="0"/>
                <a:sym typeface="+mn-lt"/>
              </a:rPr>
              <a:t>Tiết 7 - Bài </a:t>
            </a:r>
            <a:r>
              <a:rPr lang="en-US" altLang="zh-C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charset="0"/>
                <a:cs typeface="Calibri" panose="020F0502020204030204" charset="0"/>
                <a:sym typeface="+mn-lt"/>
              </a:rPr>
              <a:t>7</a:t>
            </a:r>
            <a:endParaRPr lang="en-GB" altLang="zh-CN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 panose="020F0502020204030204" charset="0"/>
              <a:cs typeface="Calibri" panose="020F0502020204030204" charset="0"/>
              <a:sym typeface="+mn-lt"/>
            </a:endParaRPr>
          </a:p>
        </p:txBody>
      </p:sp>
      <p:grpSp>
        <p:nvGrpSpPr>
          <p:cNvPr id="19" name="Group 45">
            <a:extLst>
              <a:ext uri="{FF2B5EF4-FFF2-40B4-BE49-F238E27FC236}">
                <a16:creationId xmlns:a16="http://schemas.microsoft.com/office/drawing/2014/main" id="{FFF85BEF-AA64-443B-A87E-E71BC54EDAA9}"/>
              </a:ext>
            </a:extLst>
          </p:cNvPr>
          <p:cNvGrpSpPr/>
          <p:nvPr/>
        </p:nvGrpSpPr>
        <p:grpSpPr>
          <a:xfrm>
            <a:off x="10459391" y="5096418"/>
            <a:ext cx="1448963" cy="1618399"/>
            <a:chOff x="3779635" y="1683540"/>
            <a:chExt cx="4632730" cy="5174460"/>
          </a:xfrm>
          <a:solidFill>
            <a:srgbClr val="22477D"/>
          </a:solidFill>
        </p:grpSpPr>
        <p:sp>
          <p:nvSpPr>
            <p:cNvPr id="20" name="Freeform 46">
              <a:extLst>
                <a:ext uri="{FF2B5EF4-FFF2-40B4-BE49-F238E27FC236}">
                  <a16:creationId xmlns:a16="http://schemas.microsoft.com/office/drawing/2014/main" id="{C4764123-2B63-4A4F-940C-094FC2A49C1E}"/>
                </a:ext>
              </a:extLst>
            </p:cNvPr>
            <p:cNvSpPr/>
            <p:nvPr/>
          </p:nvSpPr>
          <p:spPr bwMode="auto">
            <a:xfrm>
              <a:off x="3968196" y="3177186"/>
              <a:ext cx="1549743" cy="645610"/>
            </a:xfrm>
            <a:custGeom>
              <a:avLst/>
              <a:gdLst>
                <a:gd name="T0" fmla="*/ 201 w 2027"/>
                <a:gd name="T1" fmla="*/ 456 h 831"/>
                <a:gd name="T2" fmla="*/ 174 w 2027"/>
                <a:gd name="T3" fmla="*/ 424 h 831"/>
                <a:gd name="T4" fmla="*/ 88 w 2027"/>
                <a:gd name="T5" fmla="*/ 301 h 831"/>
                <a:gd name="T6" fmla="*/ 0 w 2027"/>
                <a:gd name="T7" fmla="*/ 105 h 831"/>
                <a:gd name="T8" fmla="*/ 244 w 2027"/>
                <a:gd name="T9" fmla="*/ 67 h 831"/>
                <a:gd name="T10" fmla="*/ 617 w 2027"/>
                <a:gd name="T11" fmla="*/ 27 h 831"/>
                <a:gd name="T12" fmla="*/ 1097 w 2027"/>
                <a:gd name="T13" fmla="*/ 8 h 831"/>
                <a:gd name="T14" fmla="*/ 1105 w 2027"/>
                <a:gd name="T15" fmla="*/ 11 h 831"/>
                <a:gd name="T16" fmla="*/ 1165 w 2027"/>
                <a:gd name="T17" fmla="*/ 14 h 831"/>
                <a:gd name="T18" fmla="*/ 1226 w 2027"/>
                <a:gd name="T19" fmla="*/ 23 h 831"/>
                <a:gd name="T20" fmla="*/ 1295 w 2027"/>
                <a:gd name="T21" fmla="*/ 36 h 831"/>
                <a:gd name="T22" fmla="*/ 1313 w 2027"/>
                <a:gd name="T23" fmla="*/ 43 h 831"/>
                <a:gd name="T24" fmla="*/ 1382 w 2027"/>
                <a:gd name="T25" fmla="*/ 61 h 831"/>
                <a:gd name="T26" fmla="*/ 1444 w 2027"/>
                <a:gd name="T27" fmla="*/ 82 h 831"/>
                <a:gd name="T28" fmla="*/ 1496 w 2027"/>
                <a:gd name="T29" fmla="*/ 104 h 831"/>
                <a:gd name="T30" fmla="*/ 1608 w 2027"/>
                <a:gd name="T31" fmla="*/ 163 h 831"/>
                <a:gd name="T32" fmla="*/ 1726 w 2027"/>
                <a:gd name="T33" fmla="*/ 248 h 831"/>
                <a:gd name="T34" fmla="*/ 1879 w 2027"/>
                <a:gd name="T35" fmla="*/ 403 h 831"/>
                <a:gd name="T36" fmla="*/ 1922 w 2027"/>
                <a:gd name="T37" fmla="*/ 461 h 831"/>
                <a:gd name="T38" fmla="*/ 1926 w 2027"/>
                <a:gd name="T39" fmla="*/ 471 h 831"/>
                <a:gd name="T40" fmla="*/ 2027 w 2027"/>
                <a:gd name="T41" fmla="*/ 652 h 831"/>
                <a:gd name="T42" fmla="*/ 1659 w 2027"/>
                <a:gd name="T43" fmla="*/ 454 h 831"/>
                <a:gd name="T44" fmla="*/ 1621 w 2027"/>
                <a:gd name="T45" fmla="*/ 441 h 831"/>
                <a:gd name="T46" fmla="*/ 1357 w 2027"/>
                <a:gd name="T47" fmla="*/ 386 h 831"/>
                <a:gd name="T48" fmla="*/ 1215 w 2027"/>
                <a:gd name="T49" fmla="*/ 379 h 831"/>
                <a:gd name="T50" fmla="*/ 971 w 2027"/>
                <a:gd name="T51" fmla="*/ 404 h 831"/>
                <a:gd name="T52" fmla="*/ 952 w 2027"/>
                <a:gd name="T53" fmla="*/ 404 h 831"/>
                <a:gd name="T54" fmla="*/ 709 w 2027"/>
                <a:gd name="T55" fmla="*/ 406 h 831"/>
                <a:gd name="T56" fmla="*/ 699 w 2027"/>
                <a:gd name="T57" fmla="*/ 408 h 831"/>
                <a:gd name="T58" fmla="*/ 615 w 2027"/>
                <a:gd name="T59" fmla="*/ 396 h 831"/>
                <a:gd name="T60" fmla="*/ 559 w 2027"/>
                <a:gd name="T61" fmla="*/ 386 h 831"/>
                <a:gd name="T62" fmla="*/ 549 w 2027"/>
                <a:gd name="T63" fmla="*/ 382 h 831"/>
                <a:gd name="T64" fmla="*/ 339 w 2027"/>
                <a:gd name="T65" fmla="*/ 319 h 831"/>
                <a:gd name="T66" fmla="*/ 1059 w 2027"/>
                <a:gd name="T67" fmla="*/ 435 h 831"/>
                <a:gd name="T68" fmla="*/ 1228 w 2027"/>
                <a:gd name="T69" fmla="*/ 437 h 831"/>
                <a:gd name="T70" fmla="*/ 1237 w 2027"/>
                <a:gd name="T71" fmla="*/ 435 h 831"/>
                <a:gd name="T72" fmla="*/ 1450 w 2027"/>
                <a:gd name="T73" fmla="*/ 470 h 831"/>
                <a:gd name="T74" fmla="*/ 1736 w 2027"/>
                <a:gd name="T75" fmla="*/ 578 h 831"/>
                <a:gd name="T76" fmla="*/ 1752 w 2027"/>
                <a:gd name="T77" fmla="*/ 589 h 831"/>
                <a:gd name="T78" fmla="*/ 1997 w 2027"/>
                <a:gd name="T79" fmla="*/ 755 h 831"/>
                <a:gd name="T80" fmla="*/ 1929 w 2027"/>
                <a:gd name="T81" fmla="*/ 765 h 831"/>
                <a:gd name="T82" fmla="*/ 1866 w 2027"/>
                <a:gd name="T83" fmla="*/ 772 h 831"/>
                <a:gd name="T84" fmla="*/ 1817 w 2027"/>
                <a:gd name="T85" fmla="*/ 779 h 831"/>
                <a:gd name="T86" fmla="*/ 1393 w 2027"/>
                <a:gd name="T87" fmla="*/ 816 h 831"/>
                <a:gd name="T88" fmla="*/ 1035 w 2027"/>
                <a:gd name="T89" fmla="*/ 828 h 831"/>
                <a:gd name="T90" fmla="*/ 1018 w 2027"/>
                <a:gd name="T91" fmla="*/ 825 h 831"/>
                <a:gd name="T92" fmla="*/ 693 w 2027"/>
                <a:gd name="T93" fmla="*/ 776 h 831"/>
                <a:gd name="T94" fmla="*/ 369 w 2027"/>
                <a:gd name="T95" fmla="*/ 614 h 831"/>
                <a:gd name="T96" fmla="*/ 361 w 2027"/>
                <a:gd name="T97" fmla="*/ 606 h 831"/>
                <a:gd name="T98" fmla="*/ 201 w 2027"/>
                <a:gd name="T99" fmla="*/ 456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027" h="831">
                  <a:moveTo>
                    <a:pt x="201" y="456"/>
                  </a:moveTo>
                  <a:cubicBezTo>
                    <a:pt x="192" y="446"/>
                    <a:pt x="182" y="435"/>
                    <a:pt x="174" y="424"/>
                  </a:cubicBezTo>
                  <a:cubicBezTo>
                    <a:pt x="141" y="385"/>
                    <a:pt x="114" y="345"/>
                    <a:pt x="88" y="301"/>
                  </a:cubicBezTo>
                  <a:cubicBezTo>
                    <a:pt x="53" y="237"/>
                    <a:pt x="23" y="173"/>
                    <a:pt x="0" y="105"/>
                  </a:cubicBezTo>
                  <a:cubicBezTo>
                    <a:pt x="80" y="88"/>
                    <a:pt x="159" y="78"/>
                    <a:pt x="244" y="67"/>
                  </a:cubicBezTo>
                  <a:cubicBezTo>
                    <a:pt x="372" y="52"/>
                    <a:pt x="490" y="40"/>
                    <a:pt x="617" y="27"/>
                  </a:cubicBezTo>
                  <a:cubicBezTo>
                    <a:pt x="781" y="14"/>
                    <a:pt x="932" y="0"/>
                    <a:pt x="1097" y="8"/>
                  </a:cubicBezTo>
                  <a:cubicBezTo>
                    <a:pt x="1100" y="8"/>
                    <a:pt x="1102" y="11"/>
                    <a:pt x="1105" y="11"/>
                  </a:cubicBezTo>
                  <a:cubicBezTo>
                    <a:pt x="1125" y="12"/>
                    <a:pt x="1145" y="13"/>
                    <a:pt x="1165" y="14"/>
                  </a:cubicBezTo>
                  <a:cubicBezTo>
                    <a:pt x="1185" y="18"/>
                    <a:pt x="1205" y="19"/>
                    <a:pt x="1226" y="23"/>
                  </a:cubicBezTo>
                  <a:cubicBezTo>
                    <a:pt x="1250" y="28"/>
                    <a:pt x="1272" y="30"/>
                    <a:pt x="1295" y="36"/>
                  </a:cubicBezTo>
                  <a:cubicBezTo>
                    <a:pt x="1301" y="39"/>
                    <a:pt x="1306" y="41"/>
                    <a:pt x="1313" y="43"/>
                  </a:cubicBezTo>
                  <a:cubicBezTo>
                    <a:pt x="1338" y="46"/>
                    <a:pt x="1360" y="52"/>
                    <a:pt x="1382" y="61"/>
                  </a:cubicBezTo>
                  <a:cubicBezTo>
                    <a:pt x="1403" y="70"/>
                    <a:pt x="1424" y="72"/>
                    <a:pt x="1444" y="82"/>
                  </a:cubicBezTo>
                  <a:cubicBezTo>
                    <a:pt x="1462" y="91"/>
                    <a:pt x="1479" y="97"/>
                    <a:pt x="1496" y="104"/>
                  </a:cubicBezTo>
                  <a:cubicBezTo>
                    <a:pt x="1535" y="121"/>
                    <a:pt x="1570" y="142"/>
                    <a:pt x="1608" y="163"/>
                  </a:cubicBezTo>
                  <a:cubicBezTo>
                    <a:pt x="1651" y="190"/>
                    <a:pt x="1687" y="217"/>
                    <a:pt x="1726" y="248"/>
                  </a:cubicBezTo>
                  <a:cubicBezTo>
                    <a:pt x="1783" y="295"/>
                    <a:pt x="1833" y="344"/>
                    <a:pt x="1879" y="403"/>
                  </a:cubicBezTo>
                  <a:cubicBezTo>
                    <a:pt x="1894" y="423"/>
                    <a:pt x="1907" y="441"/>
                    <a:pt x="1922" y="461"/>
                  </a:cubicBezTo>
                  <a:cubicBezTo>
                    <a:pt x="1925" y="464"/>
                    <a:pt x="1924" y="468"/>
                    <a:pt x="1926" y="471"/>
                  </a:cubicBezTo>
                  <a:cubicBezTo>
                    <a:pt x="1968" y="528"/>
                    <a:pt x="1998" y="589"/>
                    <a:pt x="2027" y="652"/>
                  </a:cubicBezTo>
                  <a:cubicBezTo>
                    <a:pt x="1915" y="568"/>
                    <a:pt x="1792" y="503"/>
                    <a:pt x="1659" y="454"/>
                  </a:cubicBezTo>
                  <a:cubicBezTo>
                    <a:pt x="1647" y="450"/>
                    <a:pt x="1633" y="445"/>
                    <a:pt x="1621" y="441"/>
                  </a:cubicBezTo>
                  <a:cubicBezTo>
                    <a:pt x="1534" y="414"/>
                    <a:pt x="1450" y="397"/>
                    <a:pt x="1357" y="386"/>
                  </a:cubicBezTo>
                  <a:cubicBezTo>
                    <a:pt x="1309" y="381"/>
                    <a:pt x="1263" y="379"/>
                    <a:pt x="1215" y="379"/>
                  </a:cubicBezTo>
                  <a:cubicBezTo>
                    <a:pt x="1132" y="380"/>
                    <a:pt x="1056" y="390"/>
                    <a:pt x="971" y="404"/>
                  </a:cubicBezTo>
                  <a:cubicBezTo>
                    <a:pt x="964" y="405"/>
                    <a:pt x="959" y="403"/>
                    <a:pt x="952" y="404"/>
                  </a:cubicBezTo>
                  <a:cubicBezTo>
                    <a:pt x="868" y="414"/>
                    <a:pt x="792" y="416"/>
                    <a:pt x="709" y="406"/>
                  </a:cubicBezTo>
                  <a:cubicBezTo>
                    <a:pt x="706" y="406"/>
                    <a:pt x="702" y="408"/>
                    <a:pt x="699" y="408"/>
                  </a:cubicBezTo>
                  <a:cubicBezTo>
                    <a:pt x="670" y="405"/>
                    <a:pt x="644" y="402"/>
                    <a:pt x="615" y="396"/>
                  </a:cubicBezTo>
                  <a:cubicBezTo>
                    <a:pt x="595" y="393"/>
                    <a:pt x="577" y="389"/>
                    <a:pt x="559" y="386"/>
                  </a:cubicBezTo>
                  <a:cubicBezTo>
                    <a:pt x="554" y="385"/>
                    <a:pt x="553" y="384"/>
                    <a:pt x="549" y="382"/>
                  </a:cubicBezTo>
                  <a:cubicBezTo>
                    <a:pt x="474" y="367"/>
                    <a:pt x="407" y="346"/>
                    <a:pt x="339" y="319"/>
                  </a:cubicBezTo>
                  <a:cubicBezTo>
                    <a:pt x="562" y="424"/>
                    <a:pt x="815" y="466"/>
                    <a:pt x="1059" y="435"/>
                  </a:cubicBezTo>
                  <a:cubicBezTo>
                    <a:pt x="1115" y="435"/>
                    <a:pt x="1170" y="430"/>
                    <a:pt x="1228" y="437"/>
                  </a:cubicBezTo>
                  <a:cubicBezTo>
                    <a:pt x="1230" y="437"/>
                    <a:pt x="1234" y="435"/>
                    <a:pt x="1237" y="435"/>
                  </a:cubicBezTo>
                  <a:cubicBezTo>
                    <a:pt x="1312" y="443"/>
                    <a:pt x="1378" y="451"/>
                    <a:pt x="1450" y="470"/>
                  </a:cubicBezTo>
                  <a:cubicBezTo>
                    <a:pt x="1552" y="495"/>
                    <a:pt x="1643" y="532"/>
                    <a:pt x="1736" y="578"/>
                  </a:cubicBezTo>
                  <a:cubicBezTo>
                    <a:pt x="1741" y="581"/>
                    <a:pt x="1747" y="586"/>
                    <a:pt x="1752" y="589"/>
                  </a:cubicBezTo>
                  <a:cubicBezTo>
                    <a:pt x="1842" y="635"/>
                    <a:pt x="1920" y="693"/>
                    <a:pt x="1997" y="755"/>
                  </a:cubicBezTo>
                  <a:cubicBezTo>
                    <a:pt x="1974" y="762"/>
                    <a:pt x="1954" y="761"/>
                    <a:pt x="1929" y="765"/>
                  </a:cubicBezTo>
                  <a:cubicBezTo>
                    <a:pt x="1909" y="769"/>
                    <a:pt x="1888" y="772"/>
                    <a:pt x="1866" y="772"/>
                  </a:cubicBezTo>
                  <a:cubicBezTo>
                    <a:pt x="1849" y="774"/>
                    <a:pt x="1833" y="777"/>
                    <a:pt x="1817" y="779"/>
                  </a:cubicBezTo>
                  <a:cubicBezTo>
                    <a:pt x="1671" y="795"/>
                    <a:pt x="1537" y="807"/>
                    <a:pt x="1393" y="816"/>
                  </a:cubicBezTo>
                  <a:cubicBezTo>
                    <a:pt x="1270" y="823"/>
                    <a:pt x="1156" y="831"/>
                    <a:pt x="1035" y="828"/>
                  </a:cubicBezTo>
                  <a:cubicBezTo>
                    <a:pt x="1029" y="828"/>
                    <a:pt x="1024" y="825"/>
                    <a:pt x="1018" y="825"/>
                  </a:cubicBezTo>
                  <a:cubicBezTo>
                    <a:pt x="906" y="823"/>
                    <a:pt x="802" y="806"/>
                    <a:pt x="693" y="776"/>
                  </a:cubicBezTo>
                  <a:cubicBezTo>
                    <a:pt x="574" y="741"/>
                    <a:pt x="470" y="687"/>
                    <a:pt x="369" y="614"/>
                  </a:cubicBezTo>
                  <a:cubicBezTo>
                    <a:pt x="367" y="611"/>
                    <a:pt x="364" y="609"/>
                    <a:pt x="361" y="606"/>
                  </a:cubicBezTo>
                  <a:cubicBezTo>
                    <a:pt x="301" y="562"/>
                    <a:pt x="249" y="512"/>
                    <a:pt x="201" y="456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21" name="Freeform 47">
              <a:extLst>
                <a:ext uri="{FF2B5EF4-FFF2-40B4-BE49-F238E27FC236}">
                  <a16:creationId xmlns:a16="http://schemas.microsoft.com/office/drawing/2014/main" id="{6A059DB7-4078-4203-BBBB-0A90B579C570}"/>
                </a:ext>
              </a:extLst>
            </p:cNvPr>
            <p:cNvSpPr/>
            <p:nvPr/>
          </p:nvSpPr>
          <p:spPr bwMode="auto">
            <a:xfrm>
              <a:off x="5170279" y="1762594"/>
              <a:ext cx="542116" cy="1333143"/>
            </a:xfrm>
            <a:custGeom>
              <a:avLst/>
              <a:gdLst>
                <a:gd name="T0" fmla="*/ 75 w 708"/>
                <a:gd name="T1" fmla="*/ 0 h 1715"/>
                <a:gd name="T2" fmla="*/ 46 w 708"/>
                <a:gd name="T3" fmla="*/ 209 h 1715"/>
                <a:gd name="T4" fmla="*/ 18 w 708"/>
                <a:gd name="T5" fmla="*/ 526 h 1715"/>
                <a:gd name="T6" fmla="*/ 9 w 708"/>
                <a:gd name="T7" fmla="*/ 935 h 1715"/>
                <a:gd name="T8" fmla="*/ 11 w 708"/>
                <a:gd name="T9" fmla="*/ 941 h 1715"/>
                <a:gd name="T10" fmla="*/ 15 w 708"/>
                <a:gd name="T11" fmla="*/ 992 h 1715"/>
                <a:gd name="T12" fmla="*/ 23 w 708"/>
                <a:gd name="T13" fmla="*/ 1044 h 1715"/>
                <a:gd name="T14" fmla="*/ 35 w 708"/>
                <a:gd name="T15" fmla="*/ 1103 h 1715"/>
                <a:gd name="T16" fmla="*/ 41 w 708"/>
                <a:gd name="T17" fmla="*/ 1117 h 1715"/>
                <a:gd name="T18" fmla="*/ 57 w 708"/>
                <a:gd name="T19" fmla="*/ 1176 h 1715"/>
                <a:gd name="T20" fmla="*/ 76 w 708"/>
                <a:gd name="T21" fmla="*/ 1228 h 1715"/>
                <a:gd name="T22" fmla="*/ 96 w 708"/>
                <a:gd name="T23" fmla="*/ 1273 h 1715"/>
                <a:gd name="T24" fmla="*/ 148 w 708"/>
                <a:gd name="T25" fmla="*/ 1367 h 1715"/>
                <a:gd name="T26" fmla="*/ 221 w 708"/>
                <a:gd name="T27" fmla="*/ 1466 h 1715"/>
                <a:gd name="T28" fmla="*/ 356 w 708"/>
                <a:gd name="T29" fmla="*/ 1593 h 1715"/>
                <a:gd name="T30" fmla="*/ 406 w 708"/>
                <a:gd name="T31" fmla="*/ 1629 h 1715"/>
                <a:gd name="T32" fmla="*/ 414 w 708"/>
                <a:gd name="T33" fmla="*/ 1633 h 1715"/>
                <a:gd name="T34" fmla="*/ 569 w 708"/>
                <a:gd name="T35" fmla="*/ 1715 h 1715"/>
                <a:gd name="T36" fmla="*/ 396 w 708"/>
                <a:gd name="T37" fmla="*/ 1405 h 1715"/>
                <a:gd name="T38" fmla="*/ 384 w 708"/>
                <a:gd name="T39" fmla="*/ 1374 h 1715"/>
                <a:gd name="T40" fmla="*/ 334 w 708"/>
                <a:gd name="T41" fmla="*/ 1150 h 1715"/>
                <a:gd name="T42" fmla="*/ 326 w 708"/>
                <a:gd name="T43" fmla="*/ 1030 h 1715"/>
                <a:gd name="T44" fmla="*/ 343 w 708"/>
                <a:gd name="T45" fmla="*/ 821 h 1715"/>
                <a:gd name="T46" fmla="*/ 343 w 708"/>
                <a:gd name="T47" fmla="*/ 805 h 1715"/>
                <a:gd name="T48" fmla="*/ 341 w 708"/>
                <a:gd name="T49" fmla="*/ 598 h 1715"/>
                <a:gd name="T50" fmla="*/ 342 w 708"/>
                <a:gd name="T51" fmla="*/ 591 h 1715"/>
                <a:gd name="T52" fmla="*/ 331 w 708"/>
                <a:gd name="T53" fmla="*/ 519 h 1715"/>
                <a:gd name="T54" fmla="*/ 322 w 708"/>
                <a:gd name="T55" fmla="*/ 471 h 1715"/>
                <a:gd name="T56" fmla="*/ 318 w 708"/>
                <a:gd name="T57" fmla="*/ 463 h 1715"/>
                <a:gd name="T58" fmla="*/ 261 w 708"/>
                <a:gd name="T59" fmla="*/ 285 h 1715"/>
                <a:gd name="T60" fmla="*/ 371 w 708"/>
                <a:gd name="T61" fmla="*/ 896 h 1715"/>
                <a:gd name="T62" fmla="*/ 375 w 708"/>
                <a:gd name="T63" fmla="*/ 1039 h 1715"/>
                <a:gd name="T64" fmla="*/ 374 w 708"/>
                <a:gd name="T65" fmla="*/ 1047 h 1715"/>
                <a:gd name="T66" fmla="*/ 406 w 708"/>
                <a:gd name="T67" fmla="*/ 1228 h 1715"/>
                <a:gd name="T68" fmla="*/ 502 w 708"/>
                <a:gd name="T69" fmla="*/ 1469 h 1715"/>
                <a:gd name="T70" fmla="*/ 511 w 708"/>
                <a:gd name="T71" fmla="*/ 1483 h 1715"/>
                <a:gd name="T72" fmla="*/ 657 w 708"/>
                <a:gd name="T73" fmla="*/ 1688 h 1715"/>
                <a:gd name="T74" fmla="*/ 664 w 708"/>
                <a:gd name="T75" fmla="*/ 1630 h 1715"/>
                <a:gd name="T76" fmla="*/ 669 w 708"/>
                <a:gd name="T77" fmla="*/ 1577 h 1715"/>
                <a:gd name="T78" fmla="*/ 675 w 708"/>
                <a:gd name="T79" fmla="*/ 1535 h 1715"/>
                <a:gd name="T80" fmla="*/ 700 w 708"/>
                <a:gd name="T81" fmla="*/ 1174 h 1715"/>
                <a:gd name="T82" fmla="*/ 704 w 708"/>
                <a:gd name="T83" fmla="*/ 869 h 1715"/>
                <a:gd name="T84" fmla="*/ 702 w 708"/>
                <a:gd name="T85" fmla="*/ 856 h 1715"/>
                <a:gd name="T86" fmla="*/ 655 w 708"/>
                <a:gd name="T87" fmla="*/ 580 h 1715"/>
                <a:gd name="T88" fmla="*/ 513 w 708"/>
                <a:gd name="T89" fmla="*/ 307 h 1715"/>
                <a:gd name="T90" fmla="*/ 506 w 708"/>
                <a:gd name="T91" fmla="*/ 300 h 1715"/>
                <a:gd name="T92" fmla="*/ 376 w 708"/>
                <a:gd name="T93" fmla="*/ 166 h 1715"/>
                <a:gd name="T94" fmla="*/ 349 w 708"/>
                <a:gd name="T95" fmla="*/ 144 h 1715"/>
                <a:gd name="T96" fmla="*/ 242 w 708"/>
                <a:gd name="T97" fmla="*/ 73 h 1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08" h="1715">
                  <a:moveTo>
                    <a:pt x="75" y="0"/>
                  </a:moveTo>
                  <a:cubicBezTo>
                    <a:pt x="61" y="69"/>
                    <a:pt x="54" y="136"/>
                    <a:pt x="46" y="209"/>
                  </a:cubicBezTo>
                  <a:cubicBezTo>
                    <a:pt x="35" y="318"/>
                    <a:pt x="27" y="418"/>
                    <a:pt x="18" y="526"/>
                  </a:cubicBezTo>
                  <a:cubicBezTo>
                    <a:pt x="9" y="666"/>
                    <a:pt x="0" y="795"/>
                    <a:pt x="9" y="935"/>
                  </a:cubicBezTo>
                  <a:cubicBezTo>
                    <a:pt x="9" y="937"/>
                    <a:pt x="11" y="939"/>
                    <a:pt x="11" y="941"/>
                  </a:cubicBezTo>
                  <a:cubicBezTo>
                    <a:pt x="12" y="958"/>
                    <a:pt x="14" y="975"/>
                    <a:pt x="15" y="992"/>
                  </a:cubicBezTo>
                  <a:cubicBezTo>
                    <a:pt x="18" y="1009"/>
                    <a:pt x="20" y="1027"/>
                    <a:pt x="23" y="1044"/>
                  </a:cubicBezTo>
                  <a:cubicBezTo>
                    <a:pt x="28" y="1064"/>
                    <a:pt x="29" y="1083"/>
                    <a:pt x="35" y="1103"/>
                  </a:cubicBezTo>
                  <a:cubicBezTo>
                    <a:pt x="38" y="1107"/>
                    <a:pt x="40" y="1112"/>
                    <a:pt x="41" y="1117"/>
                  </a:cubicBezTo>
                  <a:cubicBezTo>
                    <a:pt x="45" y="1139"/>
                    <a:pt x="49" y="1157"/>
                    <a:pt x="57" y="1176"/>
                  </a:cubicBezTo>
                  <a:cubicBezTo>
                    <a:pt x="66" y="1193"/>
                    <a:pt x="68" y="1211"/>
                    <a:pt x="76" y="1228"/>
                  </a:cubicBezTo>
                  <a:cubicBezTo>
                    <a:pt x="84" y="1243"/>
                    <a:pt x="90" y="1258"/>
                    <a:pt x="96" y="1273"/>
                  </a:cubicBezTo>
                  <a:cubicBezTo>
                    <a:pt x="111" y="1305"/>
                    <a:pt x="129" y="1335"/>
                    <a:pt x="148" y="1367"/>
                  </a:cubicBezTo>
                  <a:cubicBezTo>
                    <a:pt x="171" y="1403"/>
                    <a:pt x="195" y="1433"/>
                    <a:pt x="221" y="1466"/>
                  </a:cubicBezTo>
                  <a:cubicBezTo>
                    <a:pt x="263" y="1513"/>
                    <a:pt x="305" y="1555"/>
                    <a:pt x="356" y="1593"/>
                  </a:cubicBezTo>
                  <a:cubicBezTo>
                    <a:pt x="373" y="1606"/>
                    <a:pt x="389" y="1617"/>
                    <a:pt x="406" y="1629"/>
                  </a:cubicBezTo>
                  <a:cubicBezTo>
                    <a:pt x="408" y="1631"/>
                    <a:pt x="412" y="1630"/>
                    <a:pt x="414" y="1633"/>
                  </a:cubicBezTo>
                  <a:cubicBezTo>
                    <a:pt x="463" y="1667"/>
                    <a:pt x="516" y="1692"/>
                    <a:pt x="569" y="1715"/>
                  </a:cubicBezTo>
                  <a:cubicBezTo>
                    <a:pt x="497" y="1622"/>
                    <a:pt x="439" y="1518"/>
                    <a:pt x="396" y="1405"/>
                  </a:cubicBezTo>
                  <a:cubicBezTo>
                    <a:pt x="392" y="1395"/>
                    <a:pt x="388" y="1384"/>
                    <a:pt x="384" y="1374"/>
                  </a:cubicBezTo>
                  <a:cubicBezTo>
                    <a:pt x="360" y="1300"/>
                    <a:pt x="344" y="1228"/>
                    <a:pt x="334" y="1150"/>
                  </a:cubicBezTo>
                  <a:cubicBezTo>
                    <a:pt x="329" y="1109"/>
                    <a:pt x="326" y="1071"/>
                    <a:pt x="326" y="1030"/>
                  </a:cubicBezTo>
                  <a:cubicBezTo>
                    <a:pt x="325" y="959"/>
                    <a:pt x="332" y="894"/>
                    <a:pt x="343" y="821"/>
                  </a:cubicBezTo>
                  <a:cubicBezTo>
                    <a:pt x="344" y="816"/>
                    <a:pt x="342" y="811"/>
                    <a:pt x="343" y="805"/>
                  </a:cubicBezTo>
                  <a:cubicBezTo>
                    <a:pt x="350" y="734"/>
                    <a:pt x="351" y="669"/>
                    <a:pt x="341" y="598"/>
                  </a:cubicBezTo>
                  <a:cubicBezTo>
                    <a:pt x="341" y="596"/>
                    <a:pt x="342" y="593"/>
                    <a:pt x="342" y="591"/>
                  </a:cubicBezTo>
                  <a:cubicBezTo>
                    <a:pt x="340" y="566"/>
                    <a:pt x="336" y="544"/>
                    <a:pt x="331" y="519"/>
                  </a:cubicBezTo>
                  <a:cubicBezTo>
                    <a:pt x="328" y="502"/>
                    <a:pt x="324" y="487"/>
                    <a:pt x="322" y="471"/>
                  </a:cubicBezTo>
                  <a:cubicBezTo>
                    <a:pt x="321" y="468"/>
                    <a:pt x="320" y="467"/>
                    <a:pt x="318" y="463"/>
                  </a:cubicBezTo>
                  <a:cubicBezTo>
                    <a:pt x="304" y="400"/>
                    <a:pt x="286" y="343"/>
                    <a:pt x="261" y="285"/>
                  </a:cubicBezTo>
                  <a:cubicBezTo>
                    <a:pt x="354" y="473"/>
                    <a:pt x="393" y="688"/>
                    <a:pt x="371" y="896"/>
                  </a:cubicBezTo>
                  <a:cubicBezTo>
                    <a:pt x="372" y="944"/>
                    <a:pt x="369" y="991"/>
                    <a:pt x="375" y="1039"/>
                  </a:cubicBezTo>
                  <a:cubicBezTo>
                    <a:pt x="375" y="1042"/>
                    <a:pt x="374" y="1045"/>
                    <a:pt x="374" y="1047"/>
                  </a:cubicBezTo>
                  <a:cubicBezTo>
                    <a:pt x="381" y="1111"/>
                    <a:pt x="389" y="1167"/>
                    <a:pt x="406" y="1228"/>
                  </a:cubicBezTo>
                  <a:cubicBezTo>
                    <a:pt x="429" y="1314"/>
                    <a:pt x="462" y="1391"/>
                    <a:pt x="502" y="1469"/>
                  </a:cubicBezTo>
                  <a:cubicBezTo>
                    <a:pt x="505" y="1474"/>
                    <a:pt x="509" y="1478"/>
                    <a:pt x="511" y="1483"/>
                  </a:cubicBezTo>
                  <a:cubicBezTo>
                    <a:pt x="552" y="1559"/>
                    <a:pt x="603" y="1624"/>
                    <a:pt x="657" y="1688"/>
                  </a:cubicBezTo>
                  <a:cubicBezTo>
                    <a:pt x="662" y="1669"/>
                    <a:pt x="661" y="1652"/>
                    <a:pt x="664" y="1630"/>
                  </a:cubicBezTo>
                  <a:cubicBezTo>
                    <a:pt x="667" y="1613"/>
                    <a:pt x="669" y="1595"/>
                    <a:pt x="669" y="1577"/>
                  </a:cubicBezTo>
                  <a:cubicBezTo>
                    <a:pt x="670" y="1562"/>
                    <a:pt x="672" y="1548"/>
                    <a:pt x="675" y="1535"/>
                  </a:cubicBezTo>
                  <a:cubicBezTo>
                    <a:pt x="686" y="1411"/>
                    <a:pt x="694" y="1297"/>
                    <a:pt x="700" y="1174"/>
                  </a:cubicBezTo>
                  <a:cubicBezTo>
                    <a:pt x="703" y="1070"/>
                    <a:pt x="708" y="973"/>
                    <a:pt x="704" y="869"/>
                  </a:cubicBezTo>
                  <a:cubicBezTo>
                    <a:pt x="704" y="865"/>
                    <a:pt x="702" y="860"/>
                    <a:pt x="702" y="856"/>
                  </a:cubicBezTo>
                  <a:cubicBezTo>
                    <a:pt x="699" y="760"/>
                    <a:pt x="682" y="672"/>
                    <a:pt x="655" y="580"/>
                  </a:cubicBezTo>
                  <a:cubicBezTo>
                    <a:pt x="623" y="479"/>
                    <a:pt x="576" y="392"/>
                    <a:pt x="513" y="307"/>
                  </a:cubicBezTo>
                  <a:cubicBezTo>
                    <a:pt x="510" y="305"/>
                    <a:pt x="508" y="303"/>
                    <a:pt x="506" y="300"/>
                  </a:cubicBezTo>
                  <a:cubicBezTo>
                    <a:pt x="468" y="249"/>
                    <a:pt x="424" y="207"/>
                    <a:pt x="376" y="166"/>
                  </a:cubicBezTo>
                  <a:cubicBezTo>
                    <a:pt x="367" y="159"/>
                    <a:pt x="358" y="150"/>
                    <a:pt x="349" y="144"/>
                  </a:cubicBezTo>
                  <a:cubicBezTo>
                    <a:pt x="314" y="117"/>
                    <a:pt x="280" y="94"/>
                    <a:pt x="242" y="73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22" name="Freeform 48">
              <a:extLst>
                <a:ext uri="{FF2B5EF4-FFF2-40B4-BE49-F238E27FC236}">
                  <a16:creationId xmlns:a16="http://schemas.microsoft.com/office/drawing/2014/main" id="{2E046C14-FEF9-4343-8764-C60B65BCD413}"/>
                </a:ext>
              </a:extLst>
            </p:cNvPr>
            <p:cNvSpPr/>
            <p:nvPr/>
          </p:nvSpPr>
          <p:spPr bwMode="auto">
            <a:xfrm>
              <a:off x="3926948" y="2700465"/>
              <a:ext cx="1119586" cy="465941"/>
            </a:xfrm>
            <a:custGeom>
              <a:avLst/>
              <a:gdLst>
                <a:gd name="T0" fmla="*/ 145 w 1464"/>
                <a:gd name="T1" fmla="*/ 329 h 600"/>
                <a:gd name="T2" fmla="*/ 125 w 1464"/>
                <a:gd name="T3" fmla="*/ 306 h 600"/>
                <a:gd name="T4" fmla="*/ 64 w 1464"/>
                <a:gd name="T5" fmla="*/ 217 h 600"/>
                <a:gd name="T6" fmla="*/ 0 w 1464"/>
                <a:gd name="T7" fmla="*/ 76 h 600"/>
                <a:gd name="T8" fmla="*/ 176 w 1464"/>
                <a:gd name="T9" fmla="*/ 48 h 600"/>
                <a:gd name="T10" fmla="*/ 446 w 1464"/>
                <a:gd name="T11" fmla="*/ 20 h 600"/>
                <a:gd name="T12" fmla="*/ 793 w 1464"/>
                <a:gd name="T13" fmla="*/ 6 h 600"/>
                <a:gd name="T14" fmla="*/ 798 w 1464"/>
                <a:gd name="T15" fmla="*/ 8 h 600"/>
                <a:gd name="T16" fmla="*/ 842 w 1464"/>
                <a:gd name="T17" fmla="*/ 10 h 600"/>
                <a:gd name="T18" fmla="*/ 885 w 1464"/>
                <a:gd name="T19" fmla="*/ 17 h 600"/>
                <a:gd name="T20" fmla="*/ 936 w 1464"/>
                <a:gd name="T21" fmla="*/ 26 h 600"/>
                <a:gd name="T22" fmla="*/ 948 w 1464"/>
                <a:gd name="T23" fmla="*/ 31 h 600"/>
                <a:gd name="T24" fmla="*/ 999 w 1464"/>
                <a:gd name="T25" fmla="*/ 44 h 600"/>
                <a:gd name="T26" fmla="*/ 1043 w 1464"/>
                <a:gd name="T27" fmla="*/ 59 h 600"/>
                <a:gd name="T28" fmla="*/ 1081 w 1464"/>
                <a:gd name="T29" fmla="*/ 75 h 600"/>
                <a:gd name="T30" fmla="*/ 1162 w 1464"/>
                <a:gd name="T31" fmla="*/ 118 h 600"/>
                <a:gd name="T32" fmla="*/ 1247 w 1464"/>
                <a:gd name="T33" fmla="*/ 179 h 600"/>
                <a:gd name="T34" fmla="*/ 1358 w 1464"/>
                <a:gd name="T35" fmla="*/ 291 h 600"/>
                <a:gd name="T36" fmla="*/ 1389 w 1464"/>
                <a:gd name="T37" fmla="*/ 333 h 600"/>
                <a:gd name="T38" fmla="*/ 1392 w 1464"/>
                <a:gd name="T39" fmla="*/ 340 h 600"/>
                <a:gd name="T40" fmla="*/ 1464 w 1464"/>
                <a:gd name="T41" fmla="*/ 471 h 600"/>
                <a:gd name="T42" fmla="*/ 1198 w 1464"/>
                <a:gd name="T43" fmla="*/ 328 h 600"/>
                <a:gd name="T44" fmla="*/ 1171 w 1464"/>
                <a:gd name="T45" fmla="*/ 319 h 600"/>
                <a:gd name="T46" fmla="*/ 981 w 1464"/>
                <a:gd name="T47" fmla="*/ 279 h 600"/>
                <a:gd name="T48" fmla="*/ 878 w 1464"/>
                <a:gd name="T49" fmla="*/ 274 h 600"/>
                <a:gd name="T50" fmla="*/ 701 w 1464"/>
                <a:gd name="T51" fmla="*/ 292 h 600"/>
                <a:gd name="T52" fmla="*/ 688 w 1464"/>
                <a:gd name="T53" fmla="*/ 292 h 600"/>
                <a:gd name="T54" fmla="*/ 512 w 1464"/>
                <a:gd name="T55" fmla="*/ 293 h 600"/>
                <a:gd name="T56" fmla="*/ 505 w 1464"/>
                <a:gd name="T57" fmla="*/ 294 h 600"/>
                <a:gd name="T58" fmla="*/ 444 w 1464"/>
                <a:gd name="T59" fmla="*/ 286 h 600"/>
                <a:gd name="T60" fmla="*/ 404 w 1464"/>
                <a:gd name="T61" fmla="*/ 279 h 600"/>
                <a:gd name="T62" fmla="*/ 397 w 1464"/>
                <a:gd name="T63" fmla="*/ 276 h 600"/>
                <a:gd name="T64" fmla="*/ 245 w 1464"/>
                <a:gd name="T65" fmla="*/ 230 h 600"/>
                <a:gd name="T66" fmla="*/ 765 w 1464"/>
                <a:gd name="T67" fmla="*/ 314 h 600"/>
                <a:gd name="T68" fmla="*/ 887 w 1464"/>
                <a:gd name="T69" fmla="*/ 315 h 600"/>
                <a:gd name="T70" fmla="*/ 894 w 1464"/>
                <a:gd name="T71" fmla="*/ 314 h 600"/>
                <a:gd name="T72" fmla="*/ 1048 w 1464"/>
                <a:gd name="T73" fmla="*/ 339 h 600"/>
                <a:gd name="T74" fmla="*/ 1254 w 1464"/>
                <a:gd name="T75" fmla="*/ 417 h 600"/>
                <a:gd name="T76" fmla="*/ 1266 w 1464"/>
                <a:gd name="T77" fmla="*/ 425 h 600"/>
                <a:gd name="T78" fmla="*/ 1443 w 1464"/>
                <a:gd name="T79" fmla="*/ 545 h 600"/>
                <a:gd name="T80" fmla="*/ 1394 w 1464"/>
                <a:gd name="T81" fmla="*/ 553 h 600"/>
                <a:gd name="T82" fmla="*/ 1348 w 1464"/>
                <a:gd name="T83" fmla="*/ 558 h 600"/>
                <a:gd name="T84" fmla="*/ 1313 w 1464"/>
                <a:gd name="T85" fmla="*/ 563 h 600"/>
                <a:gd name="T86" fmla="*/ 1006 w 1464"/>
                <a:gd name="T87" fmla="*/ 590 h 600"/>
                <a:gd name="T88" fmla="*/ 747 w 1464"/>
                <a:gd name="T89" fmla="*/ 598 h 600"/>
                <a:gd name="T90" fmla="*/ 736 w 1464"/>
                <a:gd name="T91" fmla="*/ 596 h 600"/>
                <a:gd name="T92" fmla="*/ 501 w 1464"/>
                <a:gd name="T93" fmla="*/ 560 h 600"/>
                <a:gd name="T94" fmla="*/ 267 w 1464"/>
                <a:gd name="T95" fmla="*/ 443 h 600"/>
                <a:gd name="T96" fmla="*/ 261 w 1464"/>
                <a:gd name="T97" fmla="*/ 438 h 600"/>
                <a:gd name="T98" fmla="*/ 145 w 1464"/>
                <a:gd name="T99" fmla="*/ 329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64" h="600">
                  <a:moveTo>
                    <a:pt x="145" y="329"/>
                  </a:moveTo>
                  <a:cubicBezTo>
                    <a:pt x="139" y="322"/>
                    <a:pt x="131" y="314"/>
                    <a:pt x="125" y="306"/>
                  </a:cubicBezTo>
                  <a:cubicBezTo>
                    <a:pt x="102" y="278"/>
                    <a:pt x="82" y="249"/>
                    <a:pt x="64" y="217"/>
                  </a:cubicBezTo>
                  <a:cubicBezTo>
                    <a:pt x="38" y="171"/>
                    <a:pt x="17" y="125"/>
                    <a:pt x="0" y="76"/>
                  </a:cubicBezTo>
                  <a:cubicBezTo>
                    <a:pt x="58" y="63"/>
                    <a:pt x="115" y="56"/>
                    <a:pt x="176" y="48"/>
                  </a:cubicBezTo>
                  <a:cubicBezTo>
                    <a:pt x="269" y="37"/>
                    <a:pt x="354" y="29"/>
                    <a:pt x="446" y="20"/>
                  </a:cubicBezTo>
                  <a:cubicBezTo>
                    <a:pt x="565" y="10"/>
                    <a:pt x="674" y="0"/>
                    <a:pt x="793" y="6"/>
                  </a:cubicBezTo>
                  <a:cubicBezTo>
                    <a:pt x="795" y="6"/>
                    <a:pt x="796" y="8"/>
                    <a:pt x="798" y="8"/>
                  </a:cubicBezTo>
                  <a:cubicBezTo>
                    <a:pt x="813" y="9"/>
                    <a:pt x="827" y="9"/>
                    <a:pt x="842" y="10"/>
                  </a:cubicBezTo>
                  <a:cubicBezTo>
                    <a:pt x="856" y="13"/>
                    <a:pt x="871" y="14"/>
                    <a:pt x="885" y="17"/>
                  </a:cubicBezTo>
                  <a:cubicBezTo>
                    <a:pt x="903" y="20"/>
                    <a:pt x="919" y="21"/>
                    <a:pt x="936" y="26"/>
                  </a:cubicBezTo>
                  <a:cubicBezTo>
                    <a:pt x="940" y="28"/>
                    <a:pt x="944" y="30"/>
                    <a:pt x="948" y="31"/>
                  </a:cubicBezTo>
                  <a:cubicBezTo>
                    <a:pt x="967" y="33"/>
                    <a:pt x="982" y="37"/>
                    <a:pt x="999" y="44"/>
                  </a:cubicBezTo>
                  <a:cubicBezTo>
                    <a:pt x="1013" y="50"/>
                    <a:pt x="1029" y="52"/>
                    <a:pt x="1043" y="59"/>
                  </a:cubicBezTo>
                  <a:cubicBezTo>
                    <a:pt x="1056" y="65"/>
                    <a:pt x="1069" y="70"/>
                    <a:pt x="1081" y="75"/>
                  </a:cubicBezTo>
                  <a:cubicBezTo>
                    <a:pt x="1109" y="87"/>
                    <a:pt x="1135" y="102"/>
                    <a:pt x="1162" y="118"/>
                  </a:cubicBezTo>
                  <a:cubicBezTo>
                    <a:pt x="1193" y="137"/>
                    <a:pt x="1219" y="157"/>
                    <a:pt x="1247" y="179"/>
                  </a:cubicBezTo>
                  <a:cubicBezTo>
                    <a:pt x="1288" y="213"/>
                    <a:pt x="1324" y="249"/>
                    <a:pt x="1358" y="291"/>
                  </a:cubicBezTo>
                  <a:cubicBezTo>
                    <a:pt x="1368" y="305"/>
                    <a:pt x="1378" y="319"/>
                    <a:pt x="1389" y="333"/>
                  </a:cubicBezTo>
                  <a:cubicBezTo>
                    <a:pt x="1391" y="335"/>
                    <a:pt x="1390" y="338"/>
                    <a:pt x="1392" y="340"/>
                  </a:cubicBezTo>
                  <a:cubicBezTo>
                    <a:pt x="1422" y="381"/>
                    <a:pt x="1444" y="425"/>
                    <a:pt x="1464" y="471"/>
                  </a:cubicBezTo>
                  <a:cubicBezTo>
                    <a:pt x="1384" y="411"/>
                    <a:pt x="1294" y="363"/>
                    <a:pt x="1198" y="328"/>
                  </a:cubicBezTo>
                  <a:cubicBezTo>
                    <a:pt x="1190" y="325"/>
                    <a:pt x="1180" y="321"/>
                    <a:pt x="1171" y="319"/>
                  </a:cubicBezTo>
                  <a:cubicBezTo>
                    <a:pt x="1108" y="299"/>
                    <a:pt x="1047" y="287"/>
                    <a:pt x="981" y="279"/>
                  </a:cubicBezTo>
                  <a:cubicBezTo>
                    <a:pt x="946" y="275"/>
                    <a:pt x="913" y="274"/>
                    <a:pt x="878" y="274"/>
                  </a:cubicBezTo>
                  <a:cubicBezTo>
                    <a:pt x="818" y="274"/>
                    <a:pt x="763" y="282"/>
                    <a:pt x="701" y="292"/>
                  </a:cubicBezTo>
                  <a:cubicBezTo>
                    <a:pt x="696" y="293"/>
                    <a:pt x="693" y="291"/>
                    <a:pt x="688" y="292"/>
                  </a:cubicBezTo>
                  <a:cubicBezTo>
                    <a:pt x="627" y="299"/>
                    <a:pt x="572" y="301"/>
                    <a:pt x="512" y="293"/>
                  </a:cubicBezTo>
                  <a:cubicBezTo>
                    <a:pt x="510" y="293"/>
                    <a:pt x="507" y="294"/>
                    <a:pt x="505" y="294"/>
                  </a:cubicBezTo>
                  <a:cubicBezTo>
                    <a:pt x="484" y="293"/>
                    <a:pt x="465" y="290"/>
                    <a:pt x="444" y="286"/>
                  </a:cubicBezTo>
                  <a:cubicBezTo>
                    <a:pt x="430" y="283"/>
                    <a:pt x="417" y="281"/>
                    <a:pt x="404" y="279"/>
                  </a:cubicBezTo>
                  <a:cubicBezTo>
                    <a:pt x="401" y="278"/>
                    <a:pt x="400" y="277"/>
                    <a:pt x="397" y="276"/>
                  </a:cubicBezTo>
                  <a:cubicBezTo>
                    <a:pt x="342" y="265"/>
                    <a:pt x="294" y="250"/>
                    <a:pt x="245" y="230"/>
                  </a:cubicBezTo>
                  <a:cubicBezTo>
                    <a:pt x="406" y="306"/>
                    <a:pt x="589" y="336"/>
                    <a:pt x="765" y="314"/>
                  </a:cubicBezTo>
                  <a:cubicBezTo>
                    <a:pt x="806" y="314"/>
                    <a:pt x="845" y="311"/>
                    <a:pt x="887" y="315"/>
                  </a:cubicBezTo>
                  <a:cubicBezTo>
                    <a:pt x="889" y="315"/>
                    <a:pt x="892" y="314"/>
                    <a:pt x="894" y="314"/>
                  </a:cubicBezTo>
                  <a:cubicBezTo>
                    <a:pt x="948" y="320"/>
                    <a:pt x="995" y="326"/>
                    <a:pt x="1048" y="339"/>
                  </a:cubicBezTo>
                  <a:cubicBezTo>
                    <a:pt x="1121" y="358"/>
                    <a:pt x="1187" y="384"/>
                    <a:pt x="1254" y="417"/>
                  </a:cubicBezTo>
                  <a:cubicBezTo>
                    <a:pt x="1258" y="419"/>
                    <a:pt x="1262" y="423"/>
                    <a:pt x="1266" y="425"/>
                  </a:cubicBezTo>
                  <a:cubicBezTo>
                    <a:pt x="1331" y="458"/>
                    <a:pt x="1387" y="500"/>
                    <a:pt x="1443" y="545"/>
                  </a:cubicBezTo>
                  <a:cubicBezTo>
                    <a:pt x="1426" y="550"/>
                    <a:pt x="1412" y="549"/>
                    <a:pt x="1394" y="553"/>
                  </a:cubicBezTo>
                  <a:cubicBezTo>
                    <a:pt x="1379" y="556"/>
                    <a:pt x="1364" y="558"/>
                    <a:pt x="1348" y="558"/>
                  </a:cubicBezTo>
                  <a:cubicBezTo>
                    <a:pt x="1336" y="559"/>
                    <a:pt x="1324" y="561"/>
                    <a:pt x="1313" y="563"/>
                  </a:cubicBezTo>
                  <a:cubicBezTo>
                    <a:pt x="1207" y="574"/>
                    <a:pt x="1111" y="583"/>
                    <a:pt x="1006" y="590"/>
                  </a:cubicBezTo>
                  <a:cubicBezTo>
                    <a:pt x="918" y="594"/>
                    <a:pt x="835" y="600"/>
                    <a:pt x="747" y="598"/>
                  </a:cubicBezTo>
                  <a:cubicBezTo>
                    <a:pt x="744" y="598"/>
                    <a:pt x="740" y="596"/>
                    <a:pt x="736" y="596"/>
                  </a:cubicBezTo>
                  <a:cubicBezTo>
                    <a:pt x="655" y="595"/>
                    <a:pt x="579" y="582"/>
                    <a:pt x="501" y="560"/>
                  </a:cubicBezTo>
                  <a:cubicBezTo>
                    <a:pt x="414" y="535"/>
                    <a:pt x="340" y="496"/>
                    <a:pt x="267" y="443"/>
                  </a:cubicBezTo>
                  <a:cubicBezTo>
                    <a:pt x="265" y="441"/>
                    <a:pt x="263" y="440"/>
                    <a:pt x="261" y="438"/>
                  </a:cubicBezTo>
                  <a:cubicBezTo>
                    <a:pt x="217" y="406"/>
                    <a:pt x="180" y="370"/>
                    <a:pt x="145" y="32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23" name="Freeform 49">
              <a:extLst>
                <a:ext uri="{FF2B5EF4-FFF2-40B4-BE49-F238E27FC236}">
                  <a16:creationId xmlns:a16="http://schemas.microsoft.com/office/drawing/2014/main" id="{6FEC5585-CDB8-48AE-9621-984C4070FFA1}"/>
                </a:ext>
              </a:extLst>
            </p:cNvPr>
            <p:cNvSpPr/>
            <p:nvPr/>
          </p:nvSpPr>
          <p:spPr bwMode="auto">
            <a:xfrm>
              <a:off x="4885079" y="1773375"/>
              <a:ext cx="247487" cy="788148"/>
            </a:xfrm>
            <a:custGeom>
              <a:avLst/>
              <a:gdLst>
                <a:gd name="T0" fmla="*/ 0 w 324"/>
                <a:gd name="T1" fmla="*/ 0 h 1013"/>
                <a:gd name="T2" fmla="*/ 80 w 324"/>
                <a:gd name="T3" fmla="*/ 441 h 1013"/>
                <a:gd name="T4" fmla="*/ 82 w 324"/>
                <a:gd name="T5" fmla="*/ 544 h 1013"/>
                <a:gd name="T6" fmla="*/ 82 w 324"/>
                <a:gd name="T7" fmla="*/ 550 h 1013"/>
                <a:gd name="T8" fmla="*/ 105 w 324"/>
                <a:gd name="T9" fmla="*/ 681 h 1013"/>
                <a:gd name="T10" fmla="*/ 175 w 324"/>
                <a:gd name="T11" fmla="*/ 855 h 1013"/>
                <a:gd name="T12" fmla="*/ 181 w 324"/>
                <a:gd name="T13" fmla="*/ 865 h 1013"/>
                <a:gd name="T14" fmla="*/ 286 w 324"/>
                <a:gd name="T15" fmla="*/ 1013 h 1013"/>
                <a:gd name="T16" fmla="*/ 291 w 324"/>
                <a:gd name="T17" fmla="*/ 971 h 1013"/>
                <a:gd name="T18" fmla="*/ 295 w 324"/>
                <a:gd name="T19" fmla="*/ 933 h 1013"/>
                <a:gd name="T20" fmla="*/ 299 w 324"/>
                <a:gd name="T21" fmla="*/ 902 h 1013"/>
                <a:gd name="T22" fmla="*/ 317 w 324"/>
                <a:gd name="T23" fmla="*/ 642 h 1013"/>
                <a:gd name="T24" fmla="*/ 320 w 324"/>
                <a:gd name="T25" fmla="*/ 422 h 1013"/>
                <a:gd name="T26" fmla="*/ 319 w 324"/>
                <a:gd name="T27" fmla="*/ 412 h 1013"/>
                <a:gd name="T28" fmla="*/ 285 w 324"/>
                <a:gd name="T29" fmla="*/ 212 h 1013"/>
                <a:gd name="T30" fmla="*/ 182 w 324"/>
                <a:gd name="T31" fmla="*/ 15 h 1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4" h="1013">
                  <a:moveTo>
                    <a:pt x="0" y="0"/>
                  </a:moveTo>
                  <a:cubicBezTo>
                    <a:pt x="67" y="135"/>
                    <a:pt x="96" y="290"/>
                    <a:pt x="80" y="441"/>
                  </a:cubicBezTo>
                  <a:cubicBezTo>
                    <a:pt x="80" y="475"/>
                    <a:pt x="78" y="509"/>
                    <a:pt x="82" y="544"/>
                  </a:cubicBezTo>
                  <a:cubicBezTo>
                    <a:pt x="82" y="546"/>
                    <a:pt x="82" y="549"/>
                    <a:pt x="82" y="550"/>
                  </a:cubicBezTo>
                  <a:cubicBezTo>
                    <a:pt x="87" y="596"/>
                    <a:pt x="93" y="636"/>
                    <a:pt x="105" y="681"/>
                  </a:cubicBezTo>
                  <a:cubicBezTo>
                    <a:pt x="122" y="743"/>
                    <a:pt x="145" y="799"/>
                    <a:pt x="175" y="855"/>
                  </a:cubicBezTo>
                  <a:cubicBezTo>
                    <a:pt x="176" y="858"/>
                    <a:pt x="180" y="862"/>
                    <a:pt x="181" y="865"/>
                  </a:cubicBezTo>
                  <a:cubicBezTo>
                    <a:pt x="211" y="920"/>
                    <a:pt x="247" y="967"/>
                    <a:pt x="286" y="1013"/>
                  </a:cubicBezTo>
                  <a:cubicBezTo>
                    <a:pt x="290" y="999"/>
                    <a:pt x="289" y="987"/>
                    <a:pt x="291" y="971"/>
                  </a:cubicBezTo>
                  <a:cubicBezTo>
                    <a:pt x="294" y="959"/>
                    <a:pt x="295" y="946"/>
                    <a:pt x="295" y="933"/>
                  </a:cubicBezTo>
                  <a:cubicBezTo>
                    <a:pt x="296" y="922"/>
                    <a:pt x="298" y="912"/>
                    <a:pt x="299" y="902"/>
                  </a:cubicBezTo>
                  <a:cubicBezTo>
                    <a:pt x="307" y="813"/>
                    <a:pt x="313" y="731"/>
                    <a:pt x="317" y="642"/>
                  </a:cubicBezTo>
                  <a:cubicBezTo>
                    <a:pt x="320" y="566"/>
                    <a:pt x="324" y="496"/>
                    <a:pt x="320" y="422"/>
                  </a:cubicBezTo>
                  <a:cubicBezTo>
                    <a:pt x="320" y="418"/>
                    <a:pt x="319" y="415"/>
                    <a:pt x="319" y="412"/>
                  </a:cubicBezTo>
                  <a:cubicBezTo>
                    <a:pt x="316" y="343"/>
                    <a:pt x="304" y="279"/>
                    <a:pt x="285" y="212"/>
                  </a:cubicBezTo>
                  <a:cubicBezTo>
                    <a:pt x="262" y="140"/>
                    <a:pt x="228" y="77"/>
                    <a:pt x="182" y="1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24" name="Freeform 50">
              <a:extLst>
                <a:ext uri="{FF2B5EF4-FFF2-40B4-BE49-F238E27FC236}">
                  <a16:creationId xmlns:a16="http://schemas.microsoft.com/office/drawing/2014/main" id="{9644DA1A-4BF9-45B4-9075-1E2EF7067AA9}"/>
                </a:ext>
              </a:extLst>
            </p:cNvPr>
            <p:cNvSpPr/>
            <p:nvPr/>
          </p:nvSpPr>
          <p:spPr bwMode="auto">
            <a:xfrm>
              <a:off x="4740122" y="1730255"/>
              <a:ext cx="314662" cy="846839"/>
            </a:xfrm>
            <a:custGeom>
              <a:avLst/>
              <a:gdLst>
                <a:gd name="T0" fmla="*/ 34 w 412"/>
                <a:gd name="T1" fmla="*/ 0 h 1089"/>
                <a:gd name="T2" fmla="*/ 14 w 412"/>
                <a:gd name="T3" fmla="*/ 230 h 1089"/>
                <a:gd name="T4" fmla="*/ 7 w 412"/>
                <a:gd name="T5" fmla="*/ 525 h 1089"/>
                <a:gd name="T6" fmla="*/ 9 w 412"/>
                <a:gd name="T7" fmla="*/ 530 h 1089"/>
                <a:gd name="T8" fmla="*/ 11 w 412"/>
                <a:gd name="T9" fmla="*/ 567 h 1089"/>
                <a:gd name="T10" fmla="*/ 18 w 412"/>
                <a:gd name="T11" fmla="*/ 603 h 1089"/>
                <a:gd name="T12" fmla="*/ 26 w 412"/>
                <a:gd name="T13" fmla="*/ 646 h 1089"/>
                <a:gd name="T14" fmla="*/ 30 w 412"/>
                <a:gd name="T15" fmla="*/ 657 h 1089"/>
                <a:gd name="T16" fmla="*/ 42 w 412"/>
                <a:gd name="T17" fmla="*/ 699 h 1089"/>
                <a:gd name="T18" fmla="*/ 56 w 412"/>
                <a:gd name="T19" fmla="*/ 737 h 1089"/>
                <a:gd name="T20" fmla="*/ 70 w 412"/>
                <a:gd name="T21" fmla="*/ 769 h 1089"/>
                <a:gd name="T22" fmla="*/ 107 w 412"/>
                <a:gd name="T23" fmla="*/ 837 h 1089"/>
                <a:gd name="T24" fmla="*/ 161 w 412"/>
                <a:gd name="T25" fmla="*/ 909 h 1089"/>
                <a:gd name="T26" fmla="*/ 258 w 412"/>
                <a:gd name="T27" fmla="*/ 1001 h 1089"/>
                <a:gd name="T28" fmla="*/ 294 w 412"/>
                <a:gd name="T29" fmla="*/ 1027 h 1089"/>
                <a:gd name="T30" fmla="*/ 300 w 412"/>
                <a:gd name="T31" fmla="*/ 1029 h 1089"/>
                <a:gd name="T32" fmla="*/ 412 w 412"/>
                <a:gd name="T33" fmla="*/ 1089 h 1089"/>
                <a:gd name="T34" fmla="*/ 287 w 412"/>
                <a:gd name="T35" fmla="*/ 865 h 1089"/>
                <a:gd name="T36" fmla="*/ 278 w 412"/>
                <a:gd name="T37" fmla="*/ 842 h 1089"/>
                <a:gd name="T38" fmla="*/ 242 w 412"/>
                <a:gd name="T39" fmla="*/ 680 h 1089"/>
                <a:gd name="T40" fmla="*/ 236 w 412"/>
                <a:gd name="T41" fmla="*/ 593 h 1089"/>
                <a:gd name="T42" fmla="*/ 249 w 412"/>
                <a:gd name="T43" fmla="*/ 443 h 1089"/>
                <a:gd name="T44" fmla="*/ 249 w 412"/>
                <a:gd name="T45" fmla="*/ 431 h 1089"/>
                <a:gd name="T46" fmla="*/ 247 w 412"/>
                <a:gd name="T47" fmla="*/ 282 h 1089"/>
                <a:gd name="T48" fmla="*/ 248 w 412"/>
                <a:gd name="T49" fmla="*/ 276 h 1089"/>
                <a:gd name="T50" fmla="*/ 240 w 412"/>
                <a:gd name="T51" fmla="*/ 224 h 1089"/>
                <a:gd name="T52" fmla="*/ 233 w 412"/>
                <a:gd name="T53" fmla="*/ 190 h 1089"/>
                <a:gd name="T54" fmla="*/ 231 w 412"/>
                <a:gd name="T55" fmla="*/ 184 h 1089"/>
                <a:gd name="T56" fmla="*/ 189 w 412"/>
                <a:gd name="T57" fmla="*/ 56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12" h="1089">
                  <a:moveTo>
                    <a:pt x="34" y="0"/>
                  </a:moveTo>
                  <a:cubicBezTo>
                    <a:pt x="26" y="79"/>
                    <a:pt x="20" y="152"/>
                    <a:pt x="14" y="230"/>
                  </a:cubicBezTo>
                  <a:cubicBezTo>
                    <a:pt x="7" y="331"/>
                    <a:pt x="0" y="424"/>
                    <a:pt x="7" y="525"/>
                  </a:cubicBezTo>
                  <a:cubicBezTo>
                    <a:pt x="7" y="526"/>
                    <a:pt x="9" y="528"/>
                    <a:pt x="9" y="530"/>
                  </a:cubicBezTo>
                  <a:cubicBezTo>
                    <a:pt x="10" y="542"/>
                    <a:pt x="11" y="554"/>
                    <a:pt x="11" y="567"/>
                  </a:cubicBezTo>
                  <a:cubicBezTo>
                    <a:pt x="14" y="579"/>
                    <a:pt x="15" y="591"/>
                    <a:pt x="18" y="603"/>
                  </a:cubicBezTo>
                  <a:cubicBezTo>
                    <a:pt x="21" y="618"/>
                    <a:pt x="22" y="632"/>
                    <a:pt x="26" y="646"/>
                  </a:cubicBezTo>
                  <a:cubicBezTo>
                    <a:pt x="28" y="649"/>
                    <a:pt x="29" y="653"/>
                    <a:pt x="30" y="657"/>
                  </a:cubicBezTo>
                  <a:cubicBezTo>
                    <a:pt x="33" y="672"/>
                    <a:pt x="36" y="685"/>
                    <a:pt x="42" y="699"/>
                  </a:cubicBezTo>
                  <a:cubicBezTo>
                    <a:pt x="48" y="712"/>
                    <a:pt x="50" y="725"/>
                    <a:pt x="56" y="737"/>
                  </a:cubicBezTo>
                  <a:cubicBezTo>
                    <a:pt x="62" y="748"/>
                    <a:pt x="66" y="758"/>
                    <a:pt x="70" y="769"/>
                  </a:cubicBezTo>
                  <a:cubicBezTo>
                    <a:pt x="81" y="793"/>
                    <a:pt x="94" y="814"/>
                    <a:pt x="107" y="837"/>
                  </a:cubicBezTo>
                  <a:cubicBezTo>
                    <a:pt x="124" y="863"/>
                    <a:pt x="142" y="885"/>
                    <a:pt x="161" y="909"/>
                  </a:cubicBezTo>
                  <a:cubicBezTo>
                    <a:pt x="191" y="943"/>
                    <a:pt x="221" y="973"/>
                    <a:pt x="258" y="1001"/>
                  </a:cubicBezTo>
                  <a:cubicBezTo>
                    <a:pt x="270" y="1010"/>
                    <a:pt x="282" y="1018"/>
                    <a:pt x="294" y="1027"/>
                  </a:cubicBezTo>
                  <a:cubicBezTo>
                    <a:pt x="296" y="1028"/>
                    <a:pt x="298" y="1027"/>
                    <a:pt x="300" y="1029"/>
                  </a:cubicBezTo>
                  <a:cubicBezTo>
                    <a:pt x="335" y="1054"/>
                    <a:pt x="373" y="1072"/>
                    <a:pt x="412" y="1089"/>
                  </a:cubicBezTo>
                  <a:cubicBezTo>
                    <a:pt x="360" y="1021"/>
                    <a:pt x="318" y="946"/>
                    <a:pt x="287" y="865"/>
                  </a:cubicBezTo>
                  <a:cubicBezTo>
                    <a:pt x="284" y="857"/>
                    <a:pt x="281" y="849"/>
                    <a:pt x="278" y="842"/>
                  </a:cubicBezTo>
                  <a:cubicBezTo>
                    <a:pt x="261" y="789"/>
                    <a:pt x="250" y="737"/>
                    <a:pt x="242" y="680"/>
                  </a:cubicBezTo>
                  <a:cubicBezTo>
                    <a:pt x="238" y="651"/>
                    <a:pt x="236" y="623"/>
                    <a:pt x="236" y="593"/>
                  </a:cubicBezTo>
                  <a:cubicBezTo>
                    <a:pt x="236" y="542"/>
                    <a:pt x="241" y="496"/>
                    <a:pt x="249" y="443"/>
                  </a:cubicBezTo>
                  <a:cubicBezTo>
                    <a:pt x="249" y="439"/>
                    <a:pt x="248" y="436"/>
                    <a:pt x="249" y="431"/>
                  </a:cubicBezTo>
                  <a:cubicBezTo>
                    <a:pt x="254" y="380"/>
                    <a:pt x="254" y="333"/>
                    <a:pt x="247" y="282"/>
                  </a:cubicBezTo>
                  <a:cubicBezTo>
                    <a:pt x="247" y="280"/>
                    <a:pt x="248" y="278"/>
                    <a:pt x="248" y="276"/>
                  </a:cubicBezTo>
                  <a:cubicBezTo>
                    <a:pt x="246" y="258"/>
                    <a:pt x="244" y="242"/>
                    <a:pt x="240" y="224"/>
                  </a:cubicBezTo>
                  <a:cubicBezTo>
                    <a:pt x="238" y="212"/>
                    <a:pt x="235" y="201"/>
                    <a:pt x="233" y="190"/>
                  </a:cubicBezTo>
                  <a:cubicBezTo>
                    <a:pt x="232" y="188"/>
                    <a:pt x="232" y="187"/>
                    <a:pt x="231" y="184"/>
                  </a:cubicBezTo>
                  <a:cubicBezTo>
                    <a:pt x="221" y="138"/>
                    <a:pt x="207" y="97"/>
                    <a:pt x="189" y="56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25" name="Freeform 51">
              <a:extLst>
                <a:ext uri="{FF2B5EF4-FFF2-40B4-BE49-F238E27FC236}">
                  <a16:creationId xmlns:a16="http://schemas.microsoft.com/office/drawing/2014/main" id="{0B9F7E93-B813-4596-A717-E462692A26D8}"/>
                </a:ext>
              </a:extLst>
            </p:cNvPr>
            <p:cNvSpPr/>
            <p:nvPr/>
          </p:nvSpPr>
          <p:spPr bwMode="auto">
            <a:xfrm>
              <a:off x="3883344" y="2343523"/>
              <a:ext cx="794317" cy="330591"/>
            </a:xfrm>
            <a:custGeom>
              <a:avLst/>
              <a:gdLst>
                <a:gd name="T0" fmla="*/ 103 w 1039"/>
                <a:gd name="T1" fmla="*/ 234 h 425"/>
                <a:gd name="T2" fmla="*/ 89 w 1039"/>
                <a:gd name="T3" fmla="*/ 217 h 425"/>
                <a:gd name="T4" fmla="*/ 45 w 1039"/>
                <a:gd name="T5" fmla="*/ 154 h 425"/>
                <a:gd name="T6" fmla="*/ 0 w 1039"/>
                <a:gd name="T7" fmla="*/ 53 h 425"/>
                <a:gd name="T8" fmla="*/ 125 w 1039"/>
                <a:gd name="T9" fmla="*/ 34 h 425"/>
                <a:gd name="T10" fmla="*/ 316 w 1039"/>
                <a:gd name="T11" fmla="*/ 14 h 425"/>
                <a:gd name="T12" fmla="*/ 562 w 1039"/>
                <a:gd name="T13" fmla="*/ 4 h 425"/>
                <a:gd name="T14" fmla="*/ 566 w 1039"/>
                <a:gd name="T15" fmla="*/ 5 h 425"/>
                <a:gd name="T16" fmla="*/ 597 w 1039"/>
                <a:gd name="T17" fmla="*/ 7 h 425"/>
                <a:gd name="T18" fmla="*/ 628 w 1039"/>
                <a:gd name="T19" fmla="*/ 12 h 425"/>
                <a:gd name="T20" fmla="*/ 664 w 1039"/>
                <a:gd name="T21" fmla="*/ 18 h 425"/>
                <a:gd name="T22" fmla="*/ 673 w 1039"/>
                <a:gd name="T23" fmla="*/ 22 h 425"/>
                <a:gd name="T24" fmla="*/ 709 w 1039"/>
                <a:gd name="T25" fmla="*/ 31 h 425"/>
                <a:gd name="T26" fmla="*/ 740 w 1039"/>
                <a:gd name="T27" fmla="*/ 42 h 425"/>
                <a:gd name="T28" fmla="*/ 767 w 1039"/>
                <a:gd name="T29" fmla="*/ 53 h 425"/>
                <a:gd name="T30" fmla="*/ 824 w 1039"/>
                <a:gd name="T31" fmla="*/ 83 h 425"/>
                <a:gd name="T32" fmla="*/ 885 w 1039"/>
                <a:gd name="T33" fmla="*/ 127 h 425"/>
                <a:gd name="T34" fmla="*/ 963 w 1039"/>
                <a:gd name="T35" fmla="*/ 206 h 425"/>
                <a:gd name="T36" fmla="*/ 985 w 1039"/>
                <a:gd name="T37" fmla="*/ 236 h 425"/>
                <a:gd name="T38" fmla="*/ 987 w 1039"/>
                <a:gd name="T39" fmla="*/ 241 h 425"/>
                <a:gd name="T40" fmla="*/ 1039 w 1039"/>
                <a:gd name="T41" fmla="*/ 334 h 425"/>
                <a:gd name="T42" fmla="*/ 850 w 1039"/>
                <a:gd name="T43" fmla="*/ 233 h 425"/>
                <a:gd name="T44" fmla="*/ 831 w 1039"/>
                <a:gd name="T45" fmla="*/ 226 h 425"/>
                <a:gd name="T46" fmla="*/ 696 w 1039"/>
                <a:gd name="T47" fmla="*/ 198 h 425"/>
                <a:gd name="T48" fmla="*/ 623 w 1039"/>
                <a:gd name="T49" fmla="*/ 194 h 425"/>
                <a:gd name="T50" fmla="*/ 498 w 1039"/>
                <a:gd name="T51" fmla="*/ 207 h 425"/>
                <a:gd name="T52" fmla="*/ 488 w 1039"/>
                <a:gd name="T53" fmla="*/ 207 h 425"/>
                <a:gd name="T54" fmla="*/ 363 w 1039"/>
                <a:gd name="T55" fmla="*/ 208 h 425"/>
                <a:gd name="T56" fmla="*/ 358 w 1039"/>
                <a:gd name="T57" fmla="*/ 209 h 425"/>
                <a:gd name="T58" fmla="*/ 315 w 1039"/>
                <a:gd name="T59" fmla="*/ 203 h 425"/>
                <a:gd name="T60" fmla="*/ 286 w 1039"/>
                <a:gd name="T61" fmla="*/ 198 h 425"/>
                <a:gd name="T62" fmla="*/ 282 w 1039"/>
                <a:gd name="T63" fmla="*/ 196 h 425"/>
                <a:gd name="T64" fmla="*/ 174 w 1039"/>
                <a:gd name="T65" fmla="*/ 163 h 425"/>
                <a:gd name="T66" fmla="*/ 543 w 1039"/>
                <a:gd name="T67" fmla="*/ 223 h 425"/>
                <a:gd name="T68" fmla="*/ 629 w 1039"/>
                <a:gd name="T69" fmla="*/ 223 h 425"/>
                <a:gd name="T70" fmla="*/ 634 w 1039"/>
                <a:gd name="T71" fmla="*/ 223 h 425"/>
                <a:gd name="T72" fmla="*/ 743 w 1039"/>
                <a:gd name="T73" fmla="*/ 240 h 425"/>
                <a:gd name="T74" fmla="*/ 890 w 1039"/>
                <a:gd name="T75" fmla="*/ 296 h 425"/>
                <a:gd name="T76" fmla="*/ 898 w 1039"/>
                <a:gd name="T77" fmla="*/ 301 h 425"/>
                <a:gd name="T78" fmla="*/ 1024 w 1039"/>
                <a:gd name="T79" fmla="*/ 387 h 425"/>
                <a:gd name="T80" fmla="*/ 989 w 1039"/>
                <a:gd name="T81" fmla="*/ 392 h 425"/>
                <a:gd name="T82" fmla="*/ 956 w 1039"/>
                <a:gd name="T83" fmla="*/ 395 h 425"/>
                <a:gd name="T84" fmla="*/ 931 w 1039"/>
                <a:gd name="T85" fmla="*/ 399 h 425"/>
                <a:gd name="T86" fmla="*/ 714 w 1039"/>
                <a:gd name="T87" fmla="*/ 418 h 425"/>
                <a:gd name="T88" fmla="*/ 530 w 1039"/>
                <a:gd name="T89" fmla="*/ 424 h 425"/>
                <a:gd name="T90" fmla="*/ 522 w 1039"/>
                <a:gd name="T91" fmla="*/ 422 h 425"/>
                <a:gd name="T92" fmla="*/ 355 w 1039"/>
                <a:gd name="T93" fmla="*/ 397 h 425"/>
                <a:gd name="T94" fmla="*/ 189 w 1039"/>
                <a:gd name="T95" fmla="*/ 314 h 425"/>
                <a:gd name="T96" fmla="*/ 185 w 1039"/>
                <a:gd name="T97" fmla="*/ 310 h 425"/>
                <a:gd name="T98" fmla="*/ 103 w 1039"/>
                <a:gd name="T99" fmla="*/ 234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9" h="425">
                  <a:moveTo>
                    <a:pt x="103" y="234"/>
                  </a:moveTo>
                  <a:cubicBezTo>
                    <a:pt x="99" y="228"/>
                    <a:pt x="93" y="223"/>
                    <a:pt x="89" y="217"/>
                  </a:cubicBezTo>
                  <a:cubicBezTo>
                    <a:pt x="72" y="197"/>
                    <a:pt x="59" y="176"/>
                    <a:pt x="45" y="154"/>
                  </a:cubicBezTo>
                  <a:cubicBezTo>
                    <a:pt x="27" y="121"/>
                    <a:pt x="12" y="88"/>
                    <a:pt x="0" y="53"/>
                  </a:cubicBezTo>
                  <a:cubicBezTo>
                    <a:pt x="41" y="45"/>
                    <a:pt x="81" y="40"/>
                    <a:pt x="125" y="34"/>
                  </a:cubicBezTo>
                  <a:cubicBezTo>
                    <a:pt x="191" y="26"/>
                    <a:pt x="251" y="20"/>
                    <a:pt x="316" y="14"/>
                  </a:cubicBezTo>
                  <a:cubicBezTo>
                    <a:pt x="401" y="7"/>
                    <a:pt x="478" y="0"/>
                    <a:pt x="562" y="4"/>
                  </a:cubicBezTo>
                  <a:cubicBezTo>
                    <a:pt x="564" y="4"/>
                    <a:pt x="565" y="5"/>
                    <a:pt x="566" y="5"/>
                  </a:cubicBezTo>
                  <a:cubicBezTo>
                    <a:pt x="577" y="6"/>
                    <a:pt x="587" y="7"/>
                    <a:pt x="597" y="7"/>
                  </a:cubicBezTo>
                  <a:cubicBezTo>
                    <a:pt x="608" y="9"/>
                    <a:pt x="618" y="10"/>
                    <a:pt x="628" y="12"/>
                  </a:cubicBezTo>
                  <a:cubicBezTo>
                    <a:pt x="641" y="14"/>
                    <a:pt x="652" y="15"/>
                    <a:pt x="664" y="18"/>
                  </a:cubicBezTo>
                  <a:cubicBezTo>
                    <a:pt x="667" y="20"/>
                    <a:pt x="669" y="21"/>
                    <a:pt x="673" y="22"/>
                  </a:cubicBezTo>
                  <a:cubicBezTo>
                    <a:pt x="686" y="23"/>
                    <a:pt x="697" y="26"/>
                    <a:pt x="709" y="31"/>
                  </a:cubicBezTo>
                  <a:cubicBezTo>
                    <a:pt x="719" y="36"/>
                    <a:pt x="730" y="37"/>
                    <a:pt x="740" y="42"/>
                  </a:cubicBezTo>
                  <a:cubicBezTo>
                    <a:pt x="749" y="46"/>
                    <a:pt x="758" y="50"/>
                    <a:pt x="767" y="53"/>
                  </a:cubicBezTo>
                  <a:cubicBezTo>
                    <a:pt x="787" y="62"/>
                    <a:pt x="805" y="72"/>
                    <a:pt x="824" y="83"/>
                  </a:cubicBezTo>
                  <a:cubicBezTo>
                    <a:pt x="846" y="97"/>
                    <a:pt x="865" y="111"/>
                    <a:pt x="885" y="127"/>
                  </a:cubicBezTo>
                  <a:cubicBezTo>
                    <a:pt x="914" y="151"/>
                    <a:pt x="939" y="176"/>
                    <a:pt x="963" y="206"/>
                  </a:cubicBezTo>
                  <a:cubicBezTo>
                    <a:pt x="971" y="216"/>
                    <a:pt x="978" y="226"/>
                    <a:pt x="985" y="236"/>
                  </a:cubicBezTo>
                  <a:cubicBezTo>
                    <a:pt x="987" y="238"/>
                    <a:pt x="986" y="240"/>
                    <a:pt x="987" y="241"/>
                  </a:cubicBezTo>
                  <a:cubicBezTo>
                    <a:pt x="1009" y="270"/>
                    <a:pt x="1024" y="302"/>
                    <a:pt x="1039" y="334"/>
                  </a:cubicBezTo>
                  <a:cubicBezTo>
                    <a:pt x="982" y="291"/>
                    <a:pt x="918" y="257"/>
                    <a:pt x="850" y="233"/>
                  </a:cubicBezTo>
                  <a:cubicBezTo>
                    <a:pt x="844" y="231"/>
                    <a:pt x="837" y="228"/>
                    <a:pt x="831" y="226"/>
                  </a:cubicBezTo>
                  <a:cubicBezTo>
                    <a:pt x="786" y="212"/>
                    <a:pt x="743" y="203"/>
                    <a:pt x="696" y="198"/>
                  </a:cubicBezTo>
                  <a:cubicBezTo>
                    <a:pt x="671" y="195"/>
                    <a:pt x="648" y="194"/>
                    <a:pt x="623" y="194"/>
                  </a:cubicBezTo>
                  <a:cubicBezTo>
                    <a:pt x="580" y="194"/>
                    <a:pt x="541" y="200"/>
                    <a:pt x="498" y="207"/>
                  </a:cubicBezTo>
                  <a:cubicBezTo>
                    <a:pt x="494" y="207"/>
                    <a:pt x="491" y="206"/>
                    <a:pt x="488" y="207"/>
                  </a:cubicBezTo>
                  <a:cubicBezTo>
                    <a:pt x="445" y="212"/>
                    <a:pt x="406" y="213"/>
                    <a:pt x="363" y="208"/>
                  </a:cubicBezTo>
                  <a:cubicBezTo>
                    <a:pt x="362" y="208"/>
                    <a:pt x="360" y="209"/>
                    <a:pt x="358" y="209"/>
                  </a:cubicBezTo>
                  <a:cubicBezTo>
                    <a:pt x="343" y="207"/>
                    <a:pt x="330" y="205"/>
                    <a:pt x="315" y="203"/>
                  </a:cubicBezTo>
                  <a:cubicBezTo>
                    <a:pt x="305" y="201"/>
                    <a:pt x="296" y="199"/>
                    <a:pt x="286" y="198"/>
                  </a:cubicBezTo>
                  <a:cubicBezTo>
                    <a:pt x="284" y="197"/>
                    <a:pt x="284" y="196"/>
                    <a:pt x="282" y="196"/>
                  </a:cubicBezTo>
                  <a:cubicBezTo>
                    <a:pt x="243" y="188"/>
                    <a:pt x="209" y="177"/>
                    <a:pt x="174" y="163"/>
                  </a:cubicBezTo>
                  <a:cubicBezTo>
                    <a:pt x="288" y="217"/>
                    <a:pt x="418" y="238"/>
                    <a:pt x="543" y="223"/>
                  </a:cubicBezTo>
                  <a:cubicBezTo>
                    <a:pt x="572" y="223"/>
                    <a:pt x="600" y="220"/>
                    <a:pt x="629" y="223"/>
                  </a:cubicBezTo>
                  <a:cubicBezTo>
                    <a:pt x="631" y="223"/>
                    <a:pt x="633" y="223"/>
                    <a:pt x="634" y="223"/>
                  </a:cubicBezTo>
                  <a:cubicBezTo>
                    <a:pt x="673" y="227"/>
                    <a:pt x="706" y="231"/>
                    <a:pt x="743" y="240"/>
                  </a:cubicBezTo>
                  <a:cubicBezTo>
                    <a:pt x="796" y="254"/>
                    <a:pt x="842" y="272"/>
                    <a:pt x="890" y="296"/>
                  </a:cubicBezTo>
                  <a:cubicBezTo>
                    <a:pt x="893" y="297"/>
                    <a:pt x="895" y="300"/>
                    <a:pt x="898" y="301"/>
                  </a:cubicBezTo>
                  <a:cubicBezTo>
                    <a:pt x="944" y="325"/>
                    <a:pt x="984" y="355"/>
                    <a:pt x="1024" y="387"/>
                  </a:cubicBezTo>
                  <a:cubicBezTo>
                    <a:pt x="1012" y="390"/>
                    <a:pt x="1002" y="390"/>
                    <a:pt x="989" y="392"/>
                  </a:cubicBezTo>
                  <a:cubicBezTo>
                    <a:pt x="978" y="394"/>
                    <a:pt x="967" y="395"/>
                    <a:pt x="956" y="395"/>
                  </a:cubicBezTo>
                  <a:cubicBezTo>
                    <a:pt x="948" y="396"/>
                    <a:pt x="939" y="398"/>
                    <a:pt x="931" y="399"/>
                  </a:cubicBezTo>
                  <a:cubicBezTo>
                    <a:pt x="856" y="407"/>
                    <a:pt x="788" y="413"/>
                    <a:pt x="714" y="418"/>
                  </a:cubicBezTo>
                  <a:cubicBezTo>
                    <a:pt x="651" y="421"/>
                    <a:pt x="593" y="425"/>
                    <a:pt x="530" y="424"/>
                  </a:cubicBezTo>
                  <a:cubicBezTo>
                    <a:pt x="528" y="424"/>
                    <a:pt x="525" y="422"/>
                    <a:pt x="522" y="422"/>
                  </a:cubicBezTo>
                  <a:cubicBezTo>
                    <a:pt x="464" y="422"/>
                    <a:pt x="411" y="412"/>
                    <a:pt x="355" y="397"/>
                  </a:cubicBezTo>
                  <a:cubicBezTo>
                    <a:pt x="294" y="379"/>
                    <a:pt x="241" y="352"/>
                    <a:pt x="189" y="314"/>
                  </a:cubicBezTo>
                  <a:cubicBezTo>
                    <a:pt x="188" y="313"/>
                    <a:pt x="187" y="312"/>
                    <a:pt x="185" y="310"/>
                  </a:cubicBezTo>
                  <a:cubicBezTo>
                    <a:pt x="154" y="288"/>
                    <a:pt x="128" y="262"/>
                    <a:pt x="103" y="234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26" name="Freeform 52">
              <a:extLst>
                <a:ext uri="{FF2B5EF4-FFF2-40B4-BE49-F238E27FC236}">
                  <a16:creationId xmlns:a16="http://schemas.microsoft.com/office/drawing/2014/main" id="{57896BEB-47F7-431E-9C1B-B224646D53BE}"/>
                </a:ext>
              </a:extLst>
            </p:cNvPr>
            <p:cNvSpPr/>
            <p:nvPr/>
          </p:nvSpPr>
          <p:spPr bwMode="auto">
            <a:xfrm>
              <a:off x="4538596" y="1714682"/>
              <a:ext cx="175597" cy="559368"/>
            </a:xfrm>
            <a:custGeom>
              <a:avLst/>
              <a:gdLst>
                <a:gd name="T0" fmla="*/ 0 w 230"/>
                <a:gd name="T1" fmla="*/ 0 h 719"/>
                <a:gd name="T2" fmla="*/ 57 w 230"/>
                <a:gd name="T3" fmla="*/ 313 h 719"/>
                <a:gd name="T4" fmla="*/ 59 w 230"/>
                <a:gd name="T5" fmla="*/ 387 h 719"/>
                <a:gd name="T6" fmla="*/ 58 w 230"/>
                <a:gd name="T7" fmla="*/ 391 h 719"/>
                <a:gd name="T8" fmla="*/ 75 w 230"/>
                <a:gd name="T9" fmla="*/ 483 h 719"/>
                <a:gd name="T10" fmla="*/ 124 w 230"/>
                <a:gd name="T11" fmla="*/ 607 h 719"/>
                <a:gd name="T12" fmla="*/ 129 w 230"/>
                <a:gd name="T13" fmla="*/ 614 h 719"/>
                <a:gd name="T14" fmla="*/ 203 w 230"/>
                <a:gd name="T15" fmla="*/ 719 h 719"/>
                <a:gd name="T16" fmla="*/ 207 w 230"/>
                <a:gd name="T17" fmla="*/ 690 h 719"/>
                <a:gd name="T18" fmla="*/ 210 w 230"/>
                <a:gd name="T19" fmla="*/ 662 h 719"/>
                <a:gd name="T20" fmla="*/ 212 w 230"/>
                <a:gd name="T21" fmla="*/ 641 h 719"/>
                <a:gd name="T22" fmla="*/ 225 w 230"/>
                <a:gd name="T23" fmla="*/ 456 h 719"/>
                <a:gd name="T24" fmla="*/ 227 w 230"/>
                <a:gd name="T25" fmla="*/ 300 h 719"/>
                <a:gd name="T26" fmla="*/ 226 w 230"/>
                <a:gd name="T27" fmla="*/ 293 h 719"/>
                <a:gd name="T28" fmla="*/ 202 w 230"/>
                <a:gd name="T29" fmla="*/ 151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0" h="719">
                  <a:moveTo>
                    <a:pt x="0" y="0"/>
                  </a:moveTo>
                  <a:cubicBezTo>
                    <a:pt x="48" y="97"/>
                    <a:pt x="68" y="207"/>
                    <a:pt x="57" y="313"/>
                  </a:cubicBezTo>
                  <a:cubicBezTo>
                    <a:pt x="57" y="338"/>
                    <a:pt x="55" y="362"/>
                    <a:pt x="59" y="387"/>
                  </a:cubicBezTo>
                  <a:cubicBezTo>
                    <a:pt x="59" y="388"/>
                    <a:pt x="58" y="390"/>
                    <a:pt x="58" y="391"/>
                  </a:cubicBezTo>
                  <a:cubicBezTo>
                    <a:pt x="62" y="423"/>
                    <a:pt x="66" y="452"/>
                    <a:pt x="75" y="483"/>
                  </a:cubicBezTo>
                  <a:cubicBezTo>
                    <a:pt x="87" y="528"/>
                    <a:pt x="103" y="567"/>
                    <a:pt x="124" y="607"/>
                  </a:cubicBezTo>
                  <a:cubicBezTo>
                    <a:pt x="125" y="609"/>
                    <a:pt x="128" y="612"/>
                    <a:pt x="129" y="614"/>
                  </a:cubicBezTo>
                  <a:cubicBezTo>
                    <a:pt x="149" y="653"/>
                    <a:pt x="175" y="686"/>
                    <a:pt x="203" y="719"/>
                  </a:cubicBezTo>
                  <a:cubicBezTo>
                    <a:pt x="206" y="709"/>
                    <a:pt x="205" y="701"/>
                    <a:pt x="207" y="690"/>
                  </a:cubicBezTo>
                  <a:cubicBezTo>
                    <a:pt x="209" y="681"/>
                    <a:pt x="210" y="672"/>
                    <a:pt x="210" y="662"/>
                  </a:cubicBezTo>
                  <a:cubicBezTo>
                    <a:pt x="210" y="655"/>
                    <a:pt x="211" y="648"/>
                    <a:pt x="212" y="641"/>
                  </a:cubicBezTo>
                  <a:cubicBezTo>
                    <a:pt x="218" y="577"/>
                    <a:pt x="222" y="519"/>
                    <a:pt x="225" y="456"/>
                  </a:cubicBezTo>
                  <a:cubicBezTo>
                    <a:pt x="227" y="402"/>
                    <a:pt x="230" y="353"/>
                    <a:pt x="227" y="300"/>
                  </a:cubicBezTo>
                  <a:cubicBezTo>
                    <a:pt x="227" y="297"/>
                    <a:pt x="226" y="295"/>
                    <a:pt x="226" y="293"/>
                  </a:cubicBezTo>
                  <a:cubicBezTo>
                    <a:pt x="225" y="244"/>
                    <a:pt x="216" y="198"/>
                    <a:pt x="202" y="151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27" name="Freeform 53">
              <a:extLst>
                <a:ext uri="{FF2B5EF4-FFF2-40B4-BE49-F238E27FC236}">
                  <a16:creationId xmlns:a16="http://schemas.microsoft.com/office/drawing/2014/main" id="{5046CC96-CB36-46F4-9E1D-2A4DCC02B998}"/>
                </a:ext>
              </a:extLst>
            </p:cNvPr>
            <p:cNvSpPr/>
            <p:nvPr/>
          </p:nvSpPr>
          <p:spPr bwMode="auto">
            <a:xfrm>
              <a:off x="4436065" y="1810507"/>
              <a:ext cx="222739" cy="474326"/>
            </a:xfrm>
            <a:custGeom>
              <a:avLst/>
              <a:gdLst>
                <a:gd name="T0" fmla="*/ 10 w 292"/>
                <a:gd name="T1" fmla="*/ 0 h 609"/>
                <a:gd name="T2" fmla="*/ 5 w 292"/>
                <a:gd name="T3" fmla="*/ 209 h 609"/>
                <a:gd name="T4" fmla="*/ 6 w 292"/>
                <a:gd name="T5" fmla="*/ 213 h 609"/>
                <a:gd name="T6" fmla="*/ 8 w 292"/>
                <a:gd name="T7" fmla="*/ 239 h 609"/>
                <a:gd name="T8" fmla="*/ 13 w 292"/>
                <a:gd name="T9" fmla="*/ 265 h 609"/>
                <a:gd name="T10" fmla="*/ 19 w 292"/>
                <a:gd name="T11" fmla="*/ 295 h 609"/>
                <a:gd name="T12" fmla="*/ 22 w 292"/>
                <a:gd name="T13" fmla="*/ 303 h 609"/>
                <a:gd name="T14" fmla="*/ 30 w 292"/>
                <a:gd name="T15" fmla="*/ 333 h 609"/>
                <a:gd name="T16" fmla="*/ 40 w 292"/>
                <a:gd name="T17" fmla="*/ 360 h 609"/>
                <a:gd name="T18" fmla="*/ 50 w 292"/>
                <a:gd name="T19" fmla="*/ 382 h 609"/>
                <a:gd name="T20" fmla="*/ 76 w 292"/>
                <a:gd name="T21" fmla="*/ 430 h 609"/>
                <a:gd name="T22" fmla="*/ 114 w 292"/>
                <a:gd name="T23" fmla="*/ 481 h 609"/>
                <a:gd name="T24" fmla="*/ 183 w 292"/>
                <a:gd name="T25" fmla="*/ 547 h 609"/>
                <a:gd name="T26" fmla="*/ 209 w 292"/>
                <a:gd name="T27" fmla="*/ 565 h 609"/>
                <a:gd name="T28" fmla="*/ 213 w 292"/>
                <a:gd name="T29" fmla="*/ 567 h 609"/>
                <a:gd name="T30" fmla="*/ 292 w 292"/>
                <a:gd name="T31" fmla="*/ 609 h 609"/>
                <a:gd name="T32" fmla="*/ 204 w 292"/>
                <a:gd name="T33" fmla="*/ 450 h 609"/>
                <a:gd name="T34" fmla="*/ 198 w 292"/>
                <a:gd name="T35" fmla="*/ 434 h 609"/>
                <a:gd name="T36" fmla="*/ 172 w 292"/>
                <a:gd name="T37" fmla="*/ 319 h 609"/>
                <a:gd name="T38" fmla="*/ 167 w 292"/>
                <a:gd name="T39" fmla="*/ 258 h 609"/>
                <a:gd name="T40" fmla="*/ 176 w 292"/>
                <a:gd name="T41" fmla="*/ 151 h 609"/>
                <a:gd name="T42" fmla="*/ 176 w 292"/>
                <a:gd name="T43" fmla="*/ 143 h 609"/>
                <a:gd name="T44" fmla="*/ 175 w 292"/>
                <a:gd name="T45" fmla="*/ 37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92" h="609">
                  <a:moveTo>
                    <a:pt x="10" y="0"/>
                  </a:moveTo>
                  <a:cubicBezTo>
                    <a:pt x="5" y="72"/>
                    <a:pt x="0" y="137"/>
                    <a:pt x="5" y="209"/>
                  </a:cubicBezTo>
                  <a:cubicBezTo>
                    <a:pt x="5" y="210"/>
                    <a:pt x="6" y="211"/>
                    <a:pt x="6" y="213"/>
                  </a:cubicBezTo>
                  <a:cubicBezTo>
                    <a:pt x="7" y="221"/>
                    <a:pt x="8" y="230"/>
                    <a:pt x="8" y="239"/>
                  </a:cubicBezTo>
                  <a:cubicBezTo>
                    <a:pt x="10" y="247"/>
                    <a:pt x="11" y="256"/>
                    <a:pt x="13" y="265"/>
                  </a:cubicBezTo>
                  <a:cubicBezTo>
                    <a:pt x="15" y="275"/>
                    <a:pt x="16" y="285"/>
                    <a:pt x="19" y="295"/>
                  </a:cubicBezTo>
                  <a:cubicBezTo>
                    <a:pt x="20" y="298"/>
                    <a:pt x="21" y="300"/>
                    <a:pt x="22" y="303"/>
                  </a:cubicBezTo>
                  <a:cubicBezTo>
                    <a:pt x="23" y="314"/>
                    <a:pt x="26" y="323"/>
                    <a:pt x="30" y="333"/>
                  </a:cubicBezTo>
                  <a:cubicBezTo>
                    <a:pt x="34" y="342"/>
                    <a:pt x="35" y="351"/>
                    <a:pt x="40" y="360"/>
                  </a:cubicBezTo>
                  <a:cubicBezTo>
                    <a:pt x="44" y="367"/>
                    <a:pt x="47" y="375"/>
                    <a:pt x="50" y="382"/>
                  </a:cubicBezTo>
                  <a:cubicBezTo>
                    <a:pt x="57" y="399"/>
                    <a:pt x="67" y="414"/>
                    <a:pt x="76" y="430"/>
                  </a:cubicBezTo>
                  <a:cubicBezTo>
                    <a:pt x="88" y="449"/>
                    <a:pt x="101" y="465"/>
                    <a:pt x="114" y="481"/>
                  </a:cubicBezTo>
                  <a:cubicBezTo>
                    <a:pt x="135" y="506"/>
                    <a:pt x="157" y="527"/>
                    <a:pt x="183" y="547"/>
                  </a:cubicBezTo>
                  <a:cubicBezTo>
                    <a:pt x="192" y="553"/>
                    <a:pt x="200" y="559"/>
                    <a:pt x="209" y="565"/>
                  </a:cubicBezTo>
                  <a:cubicBezTo>
                    <a:pt x="210" y="566"/>
                    <a:pt x="212" y="566"/>
                    <a:pt x="213" y="567"/>
                  </a:cubicBezTo>
                  <a:cubicBezTo>
                    <a:pt x="238" y="585"/>
                    <a:pt x="265" y="597"/>
                    <a:pt x="292" y="609"/>
                  </a:cubicBezTo>
                  <a:cubicBezTo>
                    <a:pt x="255" y="561"/>
                    <a:pt x="226" y="508"/>
                    <a:pt x="204" y="450"/>
                  </a:cubicBezTo>
                  <a:cubicBezTo>
                    <a:pt x="202" y="445"/>
                    <a:pt x="199" y="439"/>
                    <a:pt x="198" y="434"/>
                  </a:cubicBezTo>
                  <a:cubicBezTo>
                    <a:pt x="185" y="396"/>
                    <a:pt x="177" y="360"/>
                    <a:pt x="172" y="319"/>
                  </a:cubicBezTo>
                  <a:cubicBezTo>
                    <a:pt x="169" y="299"/>
                    <a:pt x="168" y="279"/>
                    <a:pt x="167" y="258"/>
                  </a:cubicBezTo>
                  <a:cubicBezTo>
                    <a:pt x="167" y="222"/>
                    <a:pt x="171" y="188"/>
                    <a:pt x="176" y="151"/>
                  </a:cubicBezTo>
                  <a:cubicBezTo>
                    <a:pt x="177" y="148"/>
                    <a:pt x="176" y="146"/>
                    <a:pt x="176" y="143"/>
                  </a:cubicBezTo>
                  <a:cubicBezTo>
                    <a:pt x="180" y="106"/>
                    <a:pt x="180" y="73"/>
                    <a:pt x="175" y="37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28" name="Freeform 54">
              <a:extLst>
                <a:ext uri="{FF2B5EF4-FFF2-40B4-BE49-F238E27FC236}">
                  <a16:creationId xmlns:a16="http://schemas.microsoft.com/office/drawing/2014/main" id="{8D625291-190F-4DA3-97ED-1669D93AEF0E}"/>
                </a:ext>
              </a:extLst>
            </p:cNvPr>
            <p:cNvSpPr/>
            <p:nvPr/>
          </p:nvSpPr>
          <p:spPr bwMode="auto">
            <a:xfrm>
              <a:off x="3779635" y="2076416"/>
              <a:ext cx="573935" cy="239558"/>
            </a:xfrm>
            <a:custGeom>
              <a:avLst/>
              <a:gdLst>
                <a:gd name="T0" fmla="*/ 74 w 750"/>
                <a:gd name="T1" fmla="*/ 169 h 307"/>
                <a:gd name="T2" fmla="*/ 64 w 750"/>
                <a:gd name="T3" fmla="*/ 157 h 307"/>
                <a:gd name="T4" fmla="*/ 33 w 750"/>
                <a:gd name="T5" fmla="*/ 111 h 307"/>
                <a:gd name="T6" fmla="*/ 0 w 750"/>
                <a:gd name="T7" fmla="*/ 38 h 307"/>
                <a:gd name="T8" fmla="*/ 90 w 750"/>
                <a:gd name="T9" fmla="*/ 24 h 307"/>
                <a:gd name="T10" fmla="*/ 228 w 750"/>
                <a:gd name="T11" fmla="*/ 10 h 307"/>
                <a:gd name="T12" fmla="*/ 406 w 750"/>
                <a:gd name="T13" fmla="*/ 3 h 307"/>
                <a:gd name="T14" fmla="*/ 409 w 750"/>
                <a:gd name="T15" fmla="*/ 4 h 307"/>
                <a:gd name="T16" fmla="*/ 431 w 750"/>
                <a:gd name="T17" fmla="*/ 5 h 307"/>
                <a:gd name="T18" fmla="*/ 454 w 750"/>
                <a:gd name="T19" fmla="*/ 8 h 307"/>
                <a:gd name="T20" fmla="*/ 479 w 750"/>
                <a:gd name="T21" fmla="*/ 13 h 307"/>
                <a:gd name="T22" fmla="*/ 486 w 750"/>
                <a:gd name="T23" fmla="*/ 15 h 307"/>
                <a:gd name="T24" fmla="*/ 512 w 750"/>
                <a:gd name="T25" fmla="*/ 22 h 307"/>
                <a:gd name="T26" fmla="*/ 535 w 750"/>
                <a:gd name="T27" fmla="*/ 30 h 307"/>
                <a:gd name="T28" fmla="*/ 554 w 750"/>
                <a:gd name="T29" fmla="*/ 38 h 307"/>
                <a:gd name="T30" fmla="*/ 595 w 750"/>
                <a:gd name="T31" fmla="*/ 60 h 307"/>
                <a:gd name="T32" fmla="*/ 639 w 750"/>
                <a:gd name="T33" fmla="*/ 91 h 307"/>
                <a:gd name="T34" fmla="*/ 696 w 750"/>
                <a:gd name="T35" fmla="*/ 149 h 307"/>
                <a:gd name="T36" fmla="*/ 712 w 750"/>
                <a:gd name="T37" fmla="*/ 170 h 307"/>
                <a:gd name="T38" fmla="*/ 713 w 750"/>
                <a:gd name="T39" fmla="*/ 174 h 307"/>
                <a:gd name="T40" fmla="*/ 750 w 750"/>
                <a:gd name="T41" fmla="*/ 241 h 307"/>
                <a:gd name="T42" fmla="*/ 614 w 750"/>
                <a:gd name="T43" fmla="*/ 168 h 307"/>
                <a:gd name="T44" fmla="*/ 600 w 750"/>
                <a:gd name="T45" fmla="*/ 163 h 307"/>
                <a:gd name="T46" fmla="*/ 502 w 750"/>
                <a:gd name="T47" fmla="*/ 143 h 307"/>
                <a:gd name="T48" fmla="*/ 450 w 750"/>
                <a:gd name="T49" fmla="*/ 140 h 307"/>
                <a:gd name="T50" fmla="*/ 359 w 750"/>
                <a:gd name="T51" fmla="*/ 149 h 307"/>
                <a:gd name="T52" fmla="*/ 352 w 750"/>
                <a:gd name="T53" fmla="*/ 149 h 307"/>
                <a:gd name="T54" fmla="*/ 262 w 750"/>
                <a:gd name="T55" fmla="*/ 150 h 307"/>
                <a:gd name="T56" fmla="*/ 259 w 750"/>
                <a:gd name="T57" fmla="*/ 151 h 307"/>
                <a:gd name="T58" fmla="*/ 228 w 750"/>
                <a:gd name="T59" fmla="*/ 146 h 307"/>
                <a:gd name="T60" fmla="*/ 207 w 750"/>
                <a:gd name="T61" fmla="*/ 143 h 307"/>
                <a:gd name="T62" fmla="*/ 203 w 750"/>
                <a:gd name="T63" fmla="*/ 141 h 307"/>
                <a:gd name="T64" fmla="*/ 125 w 750"/>
                <a:gd name="T65" fmla="*/ 118 h 307"/>
                <a:gd name="T66" fmla="*/ 392 w 750"/>
                <a:gd name="T67" fmla="*/ 161 h 307"/>
                <a:gd name="T68" fmla="*/ 454 w 750"/>
                <a:gd name="T69" fmla="*/ 161 h 307"/>
                <a:gd name="T70" fmla="*/ 458 w 750"/>
                <a:gd name="T71" fmla="*/ 161 h 307"/>
                <a:gd name="T72" fmla="*/ 537 w 750"/>
                <a:gd name="T73" fmla="*/ 173 h 307"/>
                <a:gd name="T74" fmla="*/ 643 w 750"/>
                <a:gd name="T75" fmla="*/ 214 h 307"/>
                <a:gd name="T76" fmla="*/ 649 w 750"/>
                <a:gd name="T77" fmla="*/ 218 h 307"/>
                <a:gd name="T78" fmla="*/ 739 w 750"/>
                <a:gd name="T79" fmla="*/ 279 h 307"/>
                <a:gd name="T80" fmla="*/ 714 w 750"/>
                <a:gd name="T81" fmla="*/ 283 h 307"/>
                <a:gd name="T82" fmla="*/ 691 w 750"/>
                <a:gd name="T83" fmla="*/ 286 h 307"/>
                <a:gd name="T84" fmla="*/ 672 w 750"/>
                <a:gd name="T85" fmla="*/ 288 h 307"/>
                <a:gd name="T86" fmla="*/ 516 w 750"/>
                <a:gd name="T87" fmla="*/ 302 h 307"/>
                <a:gd name="T88" fmla="*/ 383 w 750"/>
                <a:gd name="T89" fmla="*/ 306 h 307"/>
                <a:gd name="T90" fmla="*/ 377 w 750"/>
                <a:gd name="T91" fmla="*/ 305 h 307"/>
                <a:gd name="T92" fmla="*/ 256 w 750"/>
                <a:gd name="T93" fmla="*/ 287 h 307"/>
                <a:gd name="T94" fmla="*/ 137 w 750"/>
                <a:gd name="T95" fmla="*/ 227 h 307"/>
                <a:gd name="T96" fmla="*/ 134 w 750"/>
                <a:gd name="T97" fmla="*/ 224 h 307"/>
                <a:gd name="T98" fmla="*/ 74 w 750"/>
                <a:gd name="T99" fmla="*/ 169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50" h="307">
                  <a:moveTo>
                    <a:pt x="74" y="169"/>
                  </a:moveTo>
                  <a:cubicBezTo>
                    <a:pt x="71" y="165"/>
                    <a:pt x="67" y="161"/>
                    <a:pt x="64" y="157"/>
                  </a:cubicBezTo>
                  <a:cubicBezTo>
                    <a:pt x="52" y="142"/>
                    <a:pt x="42" y="127"/>
                    <a:pt x="33" y="111"/>
                  </a:cubicBezTo>
                  <a:cubicBezTo>
                    <a:pt x="19" y="87"/>
                    <a:pt x="8" y="64"/>
                    <a:pt x="0" y="38"/>
                  </a:cubicBezTo>
                  <a:cubicBezTo>
                    <a:pt x="29" y="32"/>
                    <a:pt x="59" y="28"/>
                    <a:pt x="90" y="24"/>
                  </a:cubicBezTo>
                  <a:cubicBezTo>
                    <a:pt x="138" y="19"/>
                    <a:pt x="181" y="15"/>
                    <a:pt x="228" y="10"/>
                  </a:cubicBezTo>
                  <a:cubicBezTo>
                    <a:pt x="289" y="5"/>
                    <a:pt x="345" y="0"/>
                    <a:pt x="406" y="3"/>
                  </a:cubicBezTo>
                  <a:cubicBezTo>
                    <a:pt x="407" y="3"/>
                    <a:pt x="408" y="4"/>
                    <a:pt x="409" y="4"/>
                  </a:cubicBezTo>
                  <a:cubicBezTo>
                    <a:pt x="416" y="4"/>
                    <a:pt x="424" y="5"/>
                    <a:pt x="431" y="5"/>
                  </a:cubicBezTo>
                  <a:cubicBezTo>
                    <a:pt x="439" y="6"/>
                    <a:pt x="446" y="7"/>
                    <a:pt x="454" y="8"/>
                  </a:cubicBezTo>
                  <a:cubicBezTo>
                    <a:pt x="463" y="10"/>
                    <a:pt x="471" y="11"/>
                    <a:pt x="479" y="13"/>
                  </a:cubicBezTo>
                  <a:cubicBezTo>
                    <a:pt x="481" y="14"/>
                    <a:pt x="483" y="15"/>
                    <a:pt x="486" y="15"/>
                  </a:cubicBezTo>
                  <a:cubicBezTo>
                    <a:pt x="495" y="17"/>
                    <a:pt x="503" y="19"/>
                    <a:pt x="512" y="22"/>
                  </a:cubicBezTo>
                  <a:cubicBezTo>
                    <a:pt x="519" y="26"/>
                    <a:pt x="527" y="26"/>
                    <a:pt x="535" y="30"/>
                  </a:cubicBezTo>
                  <a:cubicBezTo>
                    <a:pt x="541" y="33"/>
                    <a:pt x="547" y="36"/>
                    <a:pt x="554" y="38"/>
                  </a:cubicBezTo>
                  <a:cubicBezTo>
                    <a:pt x="568" y="44"/>
                    <a:pt x="581" y="52"/>
                    <a:pt x="595" y="60"/>
                  </a:cubicBezTo>
                  <a:cubicBezTo>
                    <a:pt x="611" y="70"/>
                    <a:pt x="625" y="80"/>
                    <a:pt x="639" y="91"/>
                  </a:cubicBezTo>
                  <a:cubicBezTo>
                    <a:pt x="660" y="109"/>
                    <a:pt x="679" y="127"/>
                    <a:pt x="696" y="149"/>
                  </a:cubicBezTo>
                  <a:cubicBezTo>
                    <a:pt x="701" y="156"/>
                    <a:pt x="706" y="163"/>
                    <a:pt x="712" y="170"/>
                  </a:cubicBezTo>
                  <a:cubicBezTo>
                    <a:pt x="713" y="171"/>
                    <a:pt x="712" y="173"/>
                    <a:pt x="713" y="174"/>
                  </a:cubicBezTo>
                  <a:cubicBezTo>
                    <a:pt x="729" y="195"/>
                    <a:pt x="740" y="218"/>
                    <a:pt x="750" y="241"/>
                  </a:cubicBezTo>
                  <a:cubicBezTo>
                    <a:pt x="709" y="210"/>
                    <a:pt x="663" y="186"/>
                    <a:pt x="614" y="168"/>
                  </a:cubicBezTo>
                  <a:cubicBezTo>
                    <a:pt x="610" y="166"/>
                    <a:pt x="605" y="164"/>
                    <a:pt x="600" y="163"/>
                  </a:cubicBezTo>
                  <a:cubicBezTo>
                    <a:pt x="568" y="153"/>
                    <a:pt x="537" y="147"/>
                    <a:pt x="502" y="143"/>
                  </a:cubicBezTo>
                  <a:cubicBezTo>
                    <a:pt x="485" y="141"/>
                    <a:pt x="468" y="140"/>
                    <a:pt x="450" y="140"/>
                  </a:cubicBezTo>
                  <a:cubicBezTo>
                    <a:pt x="419" y="140"/>
                    <a:pt x="391" y="144"/>
                    <a:pt x="359" y="149"/>
                  </a:cubicBezTo>
                  <a:cubicBezTo>
                    <a:pt x="357" y="150"/>
                    <a:pt x="355" y="149"/>
                    <a:pt x="352" y="149"/>
                  </a:cubicBezTo>
                  <a:cubicBezTo>
                    <a:pt x="321" y="153"/>
                    <a:pt x="293" y="154"/>
                    <a:pt x="262" y="150"/>
                  </a:cubicBezTo>
                  <a:cubicBezTo>
                    <a:pt x="261" y="150"/>
                    <a:pt x="260" y="151"/>
                    <a:pt x="259" y="151"/>
                  </a:cubicBezTo>
                  <a:cubicBezTo>
                    <a:pt x="248" y="150"/>
                    <a:pt x="238" y="148"/>
                    <a:pt x="228" y="146"/>
                  </a:cubicBezTo>
                  <a:cubicBezTo>
                    <a:pt x="220" y="145"/>
                    <a:pt x="214" y="144"/>
                    <a:pt x="207" y="143"/>
                  </a:cubicBezTo>
                  <a:cubicBezTo>
                    <a:pt x="205" y="142"/>
                    <a:pt x="205" y="142"/>
                    <a:pt x="203" y="141"/>
                  </a:cubicBezTo>
                  <a:cubicBezTo>
                    <a:pt x="175" y="135"/>
                    <a:pt x="151" y="128"/>
                    <a:pt x="125" y="118"/>
                  </a:cubicBezTo>
                  <a:cubicBezTo>
                    <a:pt x="208" y="156"/>
                    <a:pt x="302" y="172"/>
                    <a:pt x="392" y="161"/>
                  </a:cubicBezTo>
                  <a:cubicBezTo>
                    <a:pt x="413" y="161"/>
                    <a:pt x="433" y="159"/>
                    <a:pt x="454" y="161"/>
                  </a:cubicBezTo>
                  <a:cubicBezTo>
                    <a:pt x="455" y="161"/>
                    <a:pt x="457" y="161"/>
                    <a:pt x="458" y="161"/>
                  </a:cubicBezTo>
                  <a:cubicBezTo>
                    <a:pt x="486" y="163"/>
                    <a:pt x="510" y="167"/>
                    <a:pt x="537" y="173"/>
                  </a:cubicBezTo>
                  <a:cubicBezTo>
                    <a:pt x="575" y="183"/>
                    <a:pt x="608" y="197"/>
                    <a:pt x="643" y="214"/>
                  </a:cubicBezTo>
                  <a:cubicBezTo>
                    <a:pt x="645" y="215"/>
                    <a:pt x="647" y="217"/>
                    <a:pt x="649" y="218"/>
                  </a:cubicBezTo>
                  <a:cubicBezTo>
                    <a:pt x="682" y="235"/>
                    <a:pt x="711" y="256"/>
                    <a:pt x="739" y="279"/>
                  </a:cubicBezTo>
                  <a:cubicBezTo>
                    <a:pt x="731" y="282"/>
                    <a:pt x="723" y="281"/>
                    <a:pt x="714" y="283"/>
                  </a:cubicBezTo>
                  <a:cubicBezTo>
                    <a:pt x="707" y="284"/>
                    <a:pt x="699" y="285"/>
                    <a:pt x="691" y="286"/>
                  </a:cubicBezTo>
                  <a:cubicBezTo>
                    <a:pt x="684" y="286"/>
                    <a:pt x="678" y="287"/>
                    <a:pt x="672" y="288"/>
                  </a:cubicBezTo>
                  <a:cubicBezTo>
                    <a:pt x="619" y="294"/>
                    <a:pt x="569" y="298"/>
                    <a:pt x="516" y="302"/>
                  </a:cubicBezTo>
                  <a:cubicBezTo>
                    <a:pt x="470" y="304"/>
                    <a:pt x="428" y="307"/>
                    <a:pt x="383" y="306"/>
                  </a:cubicBezTo>
                  <a:cubicBezTo>
                    <a:pt x="381" y="306"/>
                    <a:pt x="379" y="305"/>
                    <a:pt x="377" y="305"/>
                  </a:cubicBezTo>
                  <a:cubicBezTo>
                    <a:pt x="335" y="304"/>
                    <a:pt x="297" y="298"/>
                    <a:pt x="256" y="287"/>
                  </a:cubicBezTo>
                  <a:cubicBezTo>
                    <a:pt x="212" y="274"/>
                    <a:pt x="174" y="254"/>
                    <a:pt x="137" y="227"/>
                  </a:cubicBezTo>
                  <a:cubicBezTo>
                    <a:pt x="136" y="226"/>
                    <a:pt x="135" y="225"/>
                    <a:pt x="134" y="224"/>
                  </a:cubicBezTo>
                  <a:cubicBezTo>
                    <a:pt x="111" y="208"/>
                    <a:pt x="92" y="189"/>
                    <a:pt x="74" y="16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29" name="Freeform 55">
              <a:extLst>
                <a:ext uri="{FF2B5EF4-FFF2-40B4-BE49-F238E27FC236}">
                  <a16:creationId xmlns:a16="http://schemas.microsoft.com/office/drawing/2014/main" id="{E9DAEC9B-AA74-4B0D-804B-B9C57D17C831}"/>
                </a:ext>
              </a:extLst>
            </p:cNvPr>
            <p:cNvSpPr/>
            <p:nvPr/>
          </p:nvSpPr>
          <p:spPr bwMode="auto">
            <a:xfrm>
              <a:off x="4253396" y="1683540"/>
              <a:ext cx="126101" cy="403657"/>
            </a:xfrm>
            <a:custGeom>
              <a:avLst/>
              <a:gdLst>
                <a:gd name="T0" fmla="*/ 0 w 165"/>
                <a:gd name="T1" fmla="*/ 0 h 519"/>
                <a:gd name="T2" fmla="*/ 40 w 165"/>
                <a:gd name="T3" fmla="*/ 226 h 519"/>
                <a:gd name="T4" fmla="*/ 42 w 165"/>
                <a:gd name="T5" fmla="*/ 279 h 519"/>
                <a:gd name="T6" fmla="*/ 41 w 165"/>
                <a:gd name="T7" fmla="*/ 282 h 519"/>
                <a:gd name="T8" fmla="*/ 53 w 165"/>
                <a:gd name="T9" fmla="*/ 349 h 519"/>
                <a:gd name="T10" fmla="*/ 89 w 165"/>
                <a:gd name="T11" fmla="*/ 438 h 519"/>
                <a:gd name="T12" fmla="*/ 92 w 165"/>
                <a:gd name="T13" fmla="*/ 443 h 519"/>
                <a:gd name="T14" fmla="*/ 146 w 165"/>
                <a:gd name="T15" fmla="*/ 519 h 519"/>
                <a:gd name="T16" fmla="*/ 149 w 165"/>
                <a:gd name="T17" fmla="*/ 498 h 519"/>
                <a:gd name="T18" fmla="*/ 151 w 165"/>
                <a:gd name="T19" fmla="*/ 478 h 519"/>
                <a:gd name="T20" fmla="*/ 153 w 165"/>
                <a:gd name="T21" fmla="*/ 462 h 519"/>
                <a:gd name="T22" fmla="*/ 162 w 165"/>
                <a:gd name="T23" fmla="*/ 329 h 519"/>
                <a:gd name="T24" fmla="*/ 163 w 165"/>
                <a:gd name="T25" fmla="*/ 216 h 519"/>
                <a:gd name="T26" fmla="*/ 163 w 165"/>
                <a:gd name="T27" fmla="*/ 211 h 519"/>
                <a:gd name="T28" fmla="*/ 145 w 165"/>
                <a:gd name="T29" fmla="*/ 109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5" h="519">
                  <a:moveTo>
                    <a:pt x="0" y="0"/>
                  </a:moveTo>
                  <a:cubicBezTo>
                    <a:pt x="34" y="69"/>
                    <a:pt x="48" y="149"/>
                    <a:pt x="40" y="226"/>
                  </a:cubicBezTo>
                  <a:cubicBezTo>
                    <a:pt x="40" y="244"/>
                    <a:pt x="39" y="261"/>
                    <a:pt x="42" y="279"/>
                  </a:cubicBezTo>
                  <a:cubicBezTo>
                    <a:pt x="42" y="280"/>
                    <a:pt x="41" y="281"/>
                    <a:pt x="41" y="282"/>
                  </a:cubicBezTo>
                  <a:cubicBezTo>
                    <a:pt x="44" y="306"/>
                    <a:pt x="47" y="326"/>
                    <a:pt x="53" y="349"/>
                  </a:cubicBezTo>
                  <a:cubicBezTo>
                    <a:pt x="62" y="381"/>
                    <a:pt x="74" y="409"/>
                    <a:pt x="89" y="438"/>
                  </a:cubicBezTo>
                  <a:cubicBezTo>
                    <a:pt x="90" y="440"/>
                    <a:pt x="91" y="442"/>
                    <a:pt x="92" y="443"/>
                  </a:cubicBezTo>
                  <a:cubicBezTo>
                    <a:pt x="107" y="471"/>
                    <a:pt x="126" y="496"/>
                    <a:pt x="146" y="519"/>
                  </a:cubicBezTo>
                  <a:cubicBezTo>
                    <a:pt x="148" y="512"/>
                    <a:pt x="147" y="506"/>
                    <a:pt x="149" y="498"/>
                  </a:cubicBezTo>
                  <a:cubicBezTo>
                    <a:pt x="150" y="492"/>
                    <a:pt x="151" y="485"/>
                    <a:pt x="151" y="478"/>
                  </a:cubicBezTo>
                  <a:cubicBezTo>
                    <a:pt x="151" y="473"/>
                    <a:pt x="152" y="468"/>
                    <a:pt x="153" y="462"/>
                  </a:cubicBezTo>
                  <a:cubicBezTo>
                    <a:pt x="157" y="417"/>
                    <a:pt x="160" y="374"/>
                    <a:pt x="162" y="329"/>
                  </a:cubicBezTo>
                  <a:cubicBezTo>
                    <a:pt x="163" y="290"/>
                    <a:pt x="165" y="254"/>
                    <a:pt x="163" y="216"/>
                  </a:cubicBezTo>
                  <a:cubicBezTo>
                    <a:pt x="163" y="214"/>
                    <a:pt x="163" y="213"/>
                    <a:pt x="163" y="211"/>
                  </a:cubicBezTo>
                  <a:cubicBezTo>
                    <a:pt x="161" y="176"/>
                    <a:pt x="155" y="143"/>
                    <a:pt x="145" y="10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30" name="Freeform 56">
              <a:extLst>
                <a:ext uri="{FF2B5EF4-FFF2-40B4-BE49-F238E27FC236}">
                  <a16:creationId xmlns:a16="http://schemas.microsoft.com/office/drawing/2014/main" id="{3D7DBD09-3CA3-481D-9A48-496890CE89DB}"/>
                </a:ext>
              </a:extLst>
            </p:cNvPr>
            <p:cNvSpPr/>
            <p:nvPr/>
          </p:nvSpPr>
          <p:spPr bwMode="auto">
            <a:xfrm>
              <a:off x="4179151" y="1753012"/>
              <a:ext cx="161455" cy="341371"/>
            </a:xfrm>
            <a:custGeom>
              <a:avLst/>
              <a:gdLst>
                <a:gd name="T0" fmla="*/ 6 w 211"/>
                <a:gd name="T1" fmla="*/ 0 h 440"/>
                <a:gd name="T2" fmla="*/ 3 w 211"/>
                <a:gd name="T3" fmla="*/ 151 h 440"/>
                <a:gd name="T4" fmla="*/ 4 w 211"/>
                <a:gd name="T5" fmla="*/ 154 h 440"/>
                <a:gd name="T6" fmla="*/ 5 w 211"/>
                <a:gd name="T7" fmla="*/ 173 h 440"/>
                <a:gd name="T8" fmla="*/ 8 w 211"/>
                <a:gd name="T9" fmla="*/ 192 h 440"/>
                <a:gd name="T10" fmla="*/ 13 w 211"/>
                <a:gd name="T11" fmla="*/ 213 h 440"/>
                <a:gd name="T12" fmla="*/ 15 w 211"/>
                <a:gd name="T13" fmla="*/ 219 h 440"/>
                <a:gd name="T14" fmla="*/ 21 w 211"/>
                <a:gd name="T15" fmla="*/ 241 h 440"/>
                <a:gd name="T16" fmla="*/ 28 w 211"/>
                <a:gd name="T17" fmla="*/ 260 h 440"/>
                <a:gd name="T18" fmla="*/ 35 w 211"/>
                <a:gd name="T19" fmla="*/ 276 h 440"/>
                <a:gd name="T20" fmla="*/ 55 w 211"/>
                <a:gd name="T21" fmla="*/ 311 h 440"/>
                <a:gd name="T22" fmla="*/ 82 w 211"/>
                <a:gd name="T23" fmla="*/ 348 h 440"/>
                <a:gd name="T24" fmla="*/ 131 w 211"/>
                <a:gd name="T25" fmla="*/ 395 h 440"/>
                <a:gd name="T26" fmla="*/ 150 w 211"/>
                <a:gd name="T27" fmla="*/ 408 h 440"/>
                <a:gd name="T28" fmla="*/ 153 w 211"/>
                <a:gd name="T29" fmla="*/ 410 h 440"/>
                <a:gd name="T30" fmla="*/ 211 w 211"/>
                <a:gd name="T31" fmla="*/ 440 h 440"/>
                <a:gd name="T32" fmla="*/ 146 w 211"/>
                <a:gd name="T33" fmla="*/ 326 h 440"/>
                <a:gd name="T34" fmla="*/ 142 w 211"/>
                <a:gd name="T35" fmla="*/ 314 h 440"/>
                <a:gd name="T36" fmla="*/ 123 w 211"/>
                <a:gd name="T37" fmla="*/ 231 h 440"/>
                <a:gd name="T38" fmla="*/ 120 w 211"/>
                <a:gd name="T39" fmla="*/ 186 h 440"/>
                <a:gd name="T40" fmla="*/ 127 w 211"/>
                <a:gd name="T41" fmla="*/ 109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11" h="440">
                  <a:moveTo>
                    <a:pt x="6" y="0"/>
                  </a:moveTo>
                  <a:cubicBezTo>
                    <a:pt x="3" y="52"/>
                    <a:pt x="0" y="99"/>
                    <a:pt x="3" y="151"/>
                  </a:cubicBezTo>
                  <a:cubicBezTo>
                    <a:pt x="3" y="152"/>
                    <a:pt x="4" y="153"/>
                    <a:pt x="4" y="154"/>
                  </a:cubicBezTo>
                  <a:cubicBezTo>
                    <a:pt x="4" y="160"/>
                    <a:pt x="5" y="166"/>
                    <a:pt x="5" y="173"/>
                  </a:cubicBezTo>
                  <a:cubicBezTo>
                    <a:pt x="7" y="179"/>
                    <a:pt x="7" y="185"/>
                    <a:pt x="8" y="192"/>
                  </a:cubicBezTo>
                  <a:cubicBezTo>
                    <a:pt x="10" y="199"/>
                    <a:pt x="11" y="206"/>
                    <a:pt x="13" y="213"/>
                  </a:cubicBezTo>
                  <a:cubicBezTo>
                    <a:pt x="14" y="215"/>
                    <a:pt x="15" y="217"/>
                    <a:pt x="15" y="219"/>
                  </a:cubicBezTo>
                  <a:cubicBezTo>
                    <a:pt x="16" y="227"/>
                    <a:pt x="18" y="234"/>
                    <a:pt x="21" y="241"/>
                  </a:cubicBezTo>
                  <a:cubicBezTo>
                    <a:pt x="24" y="247"/>
                    <a:pt x="25" y="254"/>
                    <a:pt x="28" y="260"/>
                  </a:cubicBezTo>
                  <a:cubicBezTo>
                    <a:pt x="31" y="265"/>
                    <a:pt x="33" y="271"/>
                    <a:pt x="35" y="276"/>
                  </a:cubicBezTo>
                  <a:cubicBezTo>
                    <a:pt x="41" y="289"/>
                    <a:pt x="48" y="299"/>
                    <a:pt x="55" y="311"/>
                  </a:cubicBezTo>
                  <a:cubicBezTo>
                    <a:pt x="63" y="325"/>
                    <a:pt x="72" y="336"/>
                    <a:pt x="82" y="348"/>
                  </a:cubicBezTo>
                  <a:cubicBezTo>
                    <a:pt x="97" y="366"/>
                    <a:pt x="113" y="381"/>
                    <a:pt x="131" y="395"/>
                  </a:cubicBezTo>
                  <a:cubicBezTo>
                    <a:pt x="138" y="400"/>
                    <a:pt x="144" y="404"/>
                    <a:pt x="150" y="408"/>
                  </a:cubicBezTo>
                  <a:cubicBezTo>
                    <a:pt x="151" y="409"/>
                    <a:pt x="152" y="409"/>
                    <a:pt x="153" y="410"/>
                  </a:cubicBezTo>
                  <a:cubicBezTo>
                    <a:pt x="171" y="423"/>
                    <a:pt x="191" y="432"/>
                    <a:pt x="211" y="440"/>
                  </a:cubicBezTo>
                  <a:cubicBezTo>
                    <a:pt x="184" y="406"/>
                    <a:pt x="162" y="367"/>
                    <a:pt x="146" y="326"/>
                  </a:cubicBezTo>
                  <a:cubicBezTo>
                    <a:pt x="145" y="322"/>
                    <a:pt x="143" y="318"/>
                    <a:pt x="142" y="314"/>
                  </a:cubicBezTo>
                  <a:cubicBezTo>
                    <a:pt x="133" y="287"/>
                    <a:pt x="127" y="260"/>
                    <a:pt x="123" y="231"/>
                  </a:cubicBezTo>
                  <a:cubicBezTo>
                    <a:pt x="121" y="216"/>
                    <a:pt x="121" y="202"/>
                    <a:pt x="120" y="186"/>
                  </a:cubicBezTo>
                  <a:cubicBezTo>
                    <a:pt x="120" y="160"/>
                    <a:pt x="123" y="136"/>
                    <a:pt x="127" y="10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31" name="Freeform 57">
              <a:extLst>
                <a:ext uri="{FF2B5EF4-FFF2-40B4-BE49-F238E27FC236}">
                  <a16:creationId xmlns:a16="http://schemas.microsoft.com/office/drawing/2014/main" id="{CAFF3245-BAC7-421E-9FE7-40C253170490}"/>
                </a:ext>
              </a:extLst>
            </p:cNvPr>
            <p:cNvSpPr/>
            <p:nvPr/>
          </p:nvSpPr>
          <p:spPr bwMode="auto">
            <a:xfrm>
              <a:off x="6672881" y="3177186"/>
              <a:ext cx="1549743" cy="645610"/>
            </a:xfrm>
            <a:custGeom>
              <a:avLst/>
              <a:gdLst>
                <a:gd name="T0" fmla="*/ 1827 w 2028"/>
                <a:gd name="T1" fmla="*/ 456 h 831"/>
                <a:gd name="T2" fmla="*/ 1854 w 2028"/>
                <a:gd name="T3" fmla="*/ 424 h 831"/>
                <a:gd name="T4" fmla="*/ 1939 w 2028"/>
                <a:gd name="T5" fmla="*/ 301 h 831"/>
                <a:gd name="T6" fmla="*/ 2028 w 2028"/>
                <a:gd name="T7" fmla="*/ 105 h 831"/>
                <a:gd name="T8" fmla="*/ 1783 w 2028"/>
                <a:gd name="T9" fmla="*/ 67 h 831"/>
                <a:gd name="T10" fmla="*/ 1410 w 2028"/>
                <a:gd name="T11" fmla="*/ 27 h 831"/>
                <a:gd name="T12" fmla="*/ 930 w 2028"/>
                <a:gd name="T13" fmla="*/ 8 h 831"/>
                <a:gd name="T14" fmla="*/ 922 w 2028"/>
                <a:gd name="T15" fmla="*/ 11 h 831"/>
                <a:gd name="T16" fmla="*/ 862 w 2028"/>
                <a:gd name="T17" fmla="*/ 14 h 831"/>
                <a:gd name="T18" fmla="*/ 802 w 2028"/>
                <a:gd name="T19" fmla="*/ 23 h 831"/>
                <a:gd name="T20" fmla="*/ 732 w 2028"/>
                <a:gd name="T21" fmla="*/ 36 h 831"/>
                <a:gd name="T22" fmla="*/ 715 w 2028"/>
                <a:gd name="T23" fmla="*/ 43 h 831"/>
                <a:gd name="T24" fmla="*/ 645 w 2028"/>
                <a:gd name="T25" fmla="*/ 61 h 831"/>
                <a:gd name="T26" fmla="*/ 583 w 2028"/>
                <a:gd name="T27" fmla="*/ 82 h 831"/>
                <a:gd name="T28" fmla="*/ 531 w 2028"/>
                <a:gd name="T29" fmla="*/ 104 h 831"/>
                <a:gd name="T30" fmla="*/ 419 w 2028"/>
                <a:gd name="T31" fmla="*/ 163 h 831"/>
                <a:gd name="T32" fmla="*/ 301 w 2028"/>
                <a:gd name="T33" fmla="*/ 248 h 831"/>
                <a:gd name="T34" fmla="*/ 148 w 2028"/>
                <a:gd name="T35" fmla="*/ 403 h 831"/>
                <a:gd name="T36" fmla="*/ 105 w 2028"/>
                <a:gd name="T37" fmla="*/ 461 h 831"/>
                <a:gd name="T38" fmla="*/ 101 w 2028"/>
                <a:gd name="T39" fmla="*/ 471 h 831"/>
                <a:gd name="T40" fmla="*/ 0 w 2028"/>
                <a:gd name="T41" fmla="*/ 652 h 831"/>
                <a:gd name="T42" fmla="*/ 369 w 2028"/>
                <a:gd name="T43" fmla="*/ 454 h 831"/>
                <a:gd name="T44" fmla="*/ 406 w 2028"/>
                <a:gd name="T45" fmla="*/ 441 h 831"/>
                <a:gd name="T46" fmla="*/ 670 w 2028"/>
                <a:gd name="T47" fmla="*/ 386 h 831"/>
                <a:gd name="T48" fmla="*/ 812 w 2028"/>
                <a:gd name="T49" fmla="*/ 379 h 831"/>
                <a:gd name="T50" fmla="*/ 1057 w 2028"/>
                <a:gd name="T51" fmla="*/ 404 h 831"/>
                <a:gd name="T52" fmla="*/ 1075 w 2028"/>
                <a:gd name="T53" fmla="*/ 404 h 831"/>
                <a:gd name="T54" fmla="*/ 1319 w 2028"/>
                <a:gd name="T55" fmla="*/ 406 h 831"/>
                <a:gd name="T56" fmla="*/ 1328 w 2028"/>
                <a:gd name="T57" fmla="*/ 408 h 831"/>
                <a:gd name="T58" fmla="*/ 1413 w 2028"/>
                <a:gd name="T59" fmla="*/ 396 h 831"/>
                <a:gd name="T60" fmla="*/ 1469 w 2028"/>
                <a:gd name="T61" fmla="*/ 386 h 831"/>
                <a:gd name="T62" fmla="*/ 1478 w 2028"/>
                <a:gd name="T63" fmla="*/ 382 h 831"/>
                <a:gd name="T64" fmla="*/ 1689 w 2028"/>
                <a:gd name="T65" fmla="*/ 319 h 831"/>
                <a:gd name="T66" fmla="*/ 968 w 2028"/>
                <a:gd name="T67" fmla="*/ 435 h 831"/>
                <a:gd name="T68" fmla="*/ 800 w 2028"/>
                <a:gd name="T69" fmla="*/ 437 h 831"/>
                <a:gd name="T70" fmla="*/ 790 w 2028"/>
                <a:gd name="T71" fmla="*/ 435 h 831"/>
                <a:gd name="T72" fmla="*/ 577 w 2028"/>
                <a:gd name="T73" fmla="*/ 470 h 831"/>
                <a:gd name="T74" fmla="*/ 291 w 2028"/>
                <a:gd name="T75" fmla="*/ 578 h 831"/>
                <a:gd name="T76" fmla="*/ 275 w 2028"/>
                <a:gd name="T77" fmla="*/ 589 h 831"/>
                <a:gd name="T78" fmla="*/ 30 w 2028"/>
                <a:gd name="T79" fmla="*/ 755 h 831"/>
                <a:gd name="T80" fmla="*/ 98 w 2028"/>
                <a:gd name="T81" fmla="*/ 765 h 831"/>
                <a:gd name="T82" fmla="*/ 161 w 2028"/>
                <a:gd name="T83" fmla="*/ 772 h 831"/>
                <a:gd name="T84" fmla="*/ 211 w 2028"/>
                <a:gd name="T85" fmla="*/ 779 h 831"/>
                <a:gd name="T86" fmla="*/ 634 w 2028"/>
                <a:gd name="T87" fmla="*/ 816 h 831"/>
                <a:gd name="T88" fmla="*/ 993 w 2028"/>
                <a:gd name="T89" fmla="*/ 828 h 831"/>
                <a:gd name="T90" fmla="*/ 1009 w 2028"/>
                <a:gd name="T91" fmla="*/ 825 h 831"/>
                <a:gd name="T92" fmla="*/ 1334 w 2028"/>
                <a:gd name="T93" fmla="*/ 776 h 831"/>
                <a:gd name="T94" fmla="*/ 1658 w 2028"/>
                <a:gd name="T95" fmla="*/ 614 h 831"/>
                <a:gd name="T96" fmla="*/ 1666 w 2028"/>
                <a:gd name="T97" fmla="*/ 606 h 831"/>
                <a:gd name="T98" fmla="*/ 1827 w 2028"/>
                <a:gd name="T99" fmla="*/ 456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028" h="831">
                  <a:moveTo>
                    <a:pt x="1827" y="456"/>
                  </a:moveTo>
                  <a:cubicBezTo>
                    <a:pt x="1835" y="446"/>
                    <a:pt x="1846" y="435"/>
                    <a:pt x="1854" y="424"/>
                  </a:cubicBezTo>
                  <a:cubicBezTo>
                    <a:pt x="1886" y="385"/>
                    <a:pt x="1913" y="345"/>
                    <a:pt x="1939" y="301"/>
                  </a:cubicBezTo>
                  <a:cubicBezTo>
                    <a:pt x="1975" y="237"/>
                    <a:pt x="2005" y="173"/>
                    <a:pt x="2028" y="105"/>
                  </a:cubicBezTo>
                  <a:cubicBezTo>
                    <a:pt x="1948" y="88"/>
                    <a:pt x="1869" y="78"/>
                    <a:pt x="1783" y="67"/>
                  </a:cubicBezTo>
                  <a:cubicBezTo>
                    <a:pt x="1655" y="52"/>
                    <a:pt x="1537" y="40"/>
                    <a:pt x="1410" y="27"/>
                  </a:cubicBezTo>
                  <a:cubicBezTo>
                    <a:pt x="1246" y="14"/>
                    <a:pt x="1095" y="0"/>
                    <a:pt x="930" y="8"/>
                  </a:cubicBezTo>
                  <a:cubicBezTo>
                    <a:pt x="928" y="8"/>
                    <a:pt x="925" y="11"/>
                    <a:pt x="922" y="11"/>
                  </a:cubicBezTo>
                  <a:cubicBezTo>
                    <a:pt x="902" y="12"/>
                    <a:pt x="882" y="13"/>
                    <a:pt x="862" y="14"/>
                  </a:cubicBezTo>
                  <a:cubicBezTo>
                    <a:pt x="842" y="18"/>
                    <a:pt x="822" y="19"/>
                    <a:pt x="802" y="23"/>
                  </a:cubicBezTo>
                  <a:cubicBezTo>
                    <a:pt x="778" y="28"/>
                    <a:pt x="755" y="30"/>
                    <a:pt x="732" y="36"/>
                  </a:cubicBezTo>
                  <a:cubicBezTo>
                    <a:pt x="727" y="39"/>
                    <a:pt x="721" y="41"/>
                    <a:pt x="715" y="43"/>
                  </a:cubicBezTo>
                  <a:cubicBezTo>
                    <a:pt x="689" y="46"/>
                    <a:pt x="668" y="52"/>
                    <a:pt x="645" y="61"/>
                  </a:cubicBezTo>
                  <a:cubicBezTo>
                    <a:pt x="625" y="70"/>
                    <a:pt x="603" y="72"/>
                    <a:pt x="583" y="82"/>
                  </a:cubicBezTo>
                  <a:cubicBezTo>
                    <a:pt x="566" y="91"/>
                    <a:pt x="548" y="97"/>
                    <a:pt x="531" y="104"/>
                  </a:cubicBezTo>
                  <a:cubicBezTo>
                    <a:pt x="492" y="121"/>
                    <a:pt x="457" y="142"/>
                    <a:pt x="419" y="163"/>
                  </a:cubicBezTo>
                  <a:cubicBezTo>
                    <a:pt x="376" y="190"/>
                    <a:pt x="340" y="217"/>
                    <a:pt x="301" y="248"/>
                  </a:cubicBezTo>
                  <a:cubicBezTo>
                    <a:pt x="244" y="295"/>
                    <a:pt x="194" y="344"/>
                    <a:pt x="148" y="403"/>
                  </a:cubicBezTo>
                  <a:cubicBezTo>
                    <a:pt x="134" y="423"/>
                    <a:pt x="120" y="441"/>
                    <a:pt x="105" y="461"/>
                  </a:cubicBezTo>
                  <a:cubicBezTo>
                    <a:pt x="102" y="464"/>
                    <a:pt x="104" y="468"/>
                    <a:pt x="101" y="471"/>
                  </a:cubicBezTo>
                  <a:cubicBezTo>
                    <a:pt x="59" y="528"/>
                    <a:pt x="29" y="589"/>
                    <a:pt x="0" y="652"/>
                  </a:cubicBezTo>
                  <a:cubicBezTo>
                    <a:pt x="112" y="568"/>
                    <a:pt x="236" y="503"/>
                    <a:pt x="369" y="454"/>
                  </a:cubicBezTo>
                  <a:cubicBezTo>
                    <a:pt x="381" y="450"/>
                    <a:pt x="394" y="445"/>
                    <a:pt x="406" y="441"/>
                  </a:cubicBezTo>
                  <a:cubicBezTo>
                    <a:pt x="493" y="414"/>
                    <a:pt x="578" y="397"/>
                    <a:pt x="670" y="386"/>
                  </a:cubicBezTo>
                  <a:cubicBezTo>
                    <a:pt x="718" y="381"/>
                    <a:pt x="764" y="379"/>
                    <a:pt x="812" y="379"/>
                  </a:cubicBezTo>
                  <a:cubicBezTo>
                    <a:pt x="895" y="380"/>
                    <a:pt x="971" y="390"/>
                    <a:pt x="1057" y="404"/>
                  </a:cubicBezTo>
                  <a:cubicBezTo>
                    <a:pt x="1063" y="405"/>
                    <a:pt x="1069" y="403"/>
                    <a:pt x="1075" y="404"/>
                  </a:cubicBezTo>
                  <a:cubicBezTo>
                    <a:pt x="1160" y="414"/>
                    <a:pt x="1236" y="416"/>
                    <a:pt x="1319" y="406"/>
                  </a:cubicBezTo>
                  <a:cubicBezTo>
                    <a:pt x="1322" y="406"/>
                    <a:pt x="1326" y="408"/>
                    <a:pt x="1328" y="408"/>
                  </a:cubicBezTo>
                  <a:cubicBezTo>
                    <a:pt x="1358" y="405"/>
                    <a:pt x="1383" y="402"/>
                    <a:pt x="1413" y="396"/>
                  </a:cubicBezTo>
                  <a:cubicBezTo>
                    <a:pt x="1433" y="393"/>
                    <a:pt x="1450" y="389"/>
                    <a:pt x="1469" y="386"/>
                  </a:cubicBezTo>
                  <a:cubicBezTo>
                    <a:pt x="1473" y="385"/>
                    <a:pt x="1474" y="384"/>
                    <a:pt x="1478" y="382"/>
                  </a:cubicBezTo>
                  <a:cubicBezTo>
                    <a:pt x="1553" y="367"/>
                    <a:pt x="1620" y="346"/>
                    <a:pt x="1689" y="319"/>
                  </a:cubicBezTo>
                  <a:cubicBezTo>
                    <a:pt x="1466" y="424"/>
                    <a:pt x="1213" y="466"/>
                    <a:pt x="968" y="435"/>
                  </a:cubicBezTo>
                  <a:cubicBezTo>
                    <a:pt x="912" y="435"/>
                    <a:pt x="857" y="430"/>
                    <a:pt x="800" y="437"/>
                  </a:cubicBezTo>
                  <a:cubicBezTo>
                    <a:pt x="797" y="437"/>
                    <a:pt x="793" y="435"/>
                    <a:pt x="790" y="435"/>
                  </a:cubicBezTo>
                  <a:cubicBezTo>
                    <a:pt x="715" y="443"/>
                    <a:pt x="650" y="451"/>
                    <a:pt x="577" y="470"/>
                  </a:cubicBezTo>
                  <a:cubicBezTo>
                    <a:pt x="475" y="495"/>
                    <a:pt x="384" y="532"/>
                    <a:pt x="291" y="578"/>
                  </a:cubicBezTo>
                  <a:cubicBezTo>
                    <a:pt x="286" y="581"/>
                    <a:pt x="281" y="586"/>
                    <a:pt x="275" y="589"/>
                  </a:cubicBezTo>
                  <a:cubicBezTo>
                    <a:pt x="185" y="635"/>
                    <a:pt x="107" y="693"/>
                    <a:pt x="30" y="755"/>
                  </a:cubicBezTo>
                  <a:cubicBezTo>
                    <a:pt x="53" y="762"/>
                    <a:pt x="73" y="761"/>
                    <a:pt x="98" y="765"/>
                  </a:cubicBezTo>
                  <a:cubicBezTo>
                    <a:pt x="119" y="769"/>
                    <a:pt x="140" y="772"/>
                    <a:pt x="161" y="772"/>
                  </a:cubicBezTo>
                  <a:cubicBezTo>
                    <a:pt x="179" y="774"/>
                    <a:pt x="195" y="777"/>
                    <a:pt x="211" y="779"/>
                  </a:cubicBezTo>
                  <a:cubicBezTo>
                    <a:pt x="356" y="795"/>
                    <a:pt x="490" y="807"/>
                    <a:pt x="634" y="816"/>
                  </a:cubicBezTo>
                  <a:cubicBezTo>
                    <a:pt x="757" y="823"/>
                    <a:pt x="871" y="831"/>
                    <a:pt x="993" y="828"/>
                  </a:cubicBezTo>
                  <a:cubicBezTo>
                    <a:pt x="998" y="828"/>
                    <a:pt x="1004" y="825"/>
                    <a:pt x="1009" y="825"/>
                  </a:cubicBezTo>
                  <a:cubicBezTo>
                    <a:pt x="1121" y="823"/>
                    <a:pt x="1226" y="806"/>
                    <a:pt x="1334" y="776"/>
                  </a:cubicBezTo>
                  <a:cubicBezTo>
                    <a:pt x="1454" y="741"/>
                    <a:pt x="1557" y="687"/>
                    <a:pt x="1658" y="614"/>
                  </a:cubicBezTo>
                  <a:cubicBezTo>
                    <a:pt x="1661" y="611"/>
                    <a:pt x="1664" y="609"/>
                    <a:pt x="1666" y="606"/>
                  </a:cubicBezTo>
                  <a:cubicBezTo>
                    <a:pt x="1727" y="562"/>
                    <a:pt x="1778" y="512"/>
                    <a:pt x="1827" y="456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32" name="Freeform 58">
              <a:extLst>
                <a:ext uri="{FF2B5EF4-FFF2-40B4-BE49-F238E27FC236}">
                  <a16:creationId xmlns:a16="http://schemas.microsoft.com/office/drawing/2014/main" id="{62C7CCC8-018F-4F75-9E98-6E447E0BBC02}"/>
                </a:ext>
              </a:extLst>
            </p:cNvPr>
            <p:cNvSpPr/>
            <p:nvPr/>
          </p:nvSpPr>
          <p:spPr bwMode="auto">
            <a:xfrm>
              <a:off x="6478426" y="1762594"/>
              <a:ext cx="542116" cy="1333143"/>
            </a:xfrm>
            <a:custGeom>
              <a:avLst/>
              <a:gdLst>
                <a:gd name="T0" fmla="*/ 634 w 709"/>
                <a:gd name="T1" fmla="*/ 0 h 1715"/>
                <a:gd name="T2" fmla="*/ 663 w 709"/>
                <a:gd name="T3" fmla="*/ 209 h 1715"/>
                <a:gd name="T4" fmla="*/ 691 w 709"/>
                <a:gd name="T5" fmla="*/ 526 h 1715"/>
                <a:gd name="T6" fmla="*/ 700 w 709"/>
                <a:gd name="T7" fmla="*/ 935 h 1715"/>
                <a:gd name="T8" fmla="*/ 697 w 709"/>
                <a:gd name="T9" fmla="*/ 941 h 1715"/>
                <a:gd name="T10" fmla="*/ 694 w 709"/>
                <a:gd name="T11" fmla="*/ 992 h 1715"/>
                <a:gd name="T12" fmla="*/ 685 w 709"/>
                <a:gd name="T13" fmla="*/ 1044 h 1715"/>
                <a:gd name="T14" fmla="*/ 673 w 709"/>
                <a:gd name="T15" fmla="*/ 1103 h 1715"/>
                <a:gd name="T16" fmla="*/ 667 w 709"/>
                <a:gd name="T17" fmla="*/ 1117 h 1715"/>
                <a:gd name="T18" fmla="*/ 651 w 709"/>
                <a:gd name="T19" fmla="*/ 1176 h 1715"/>
                <a:gd name="T20" fmla="*/ 632 w 709"/>
                <a:gd name="T21" fmla="*/ 1228 h 1715"/>
                <a:gd name="T22" fmla="*/ 613 w 709"/>
                <a:gd name="T23" fmla="*/ 1273 h 1715"/>
                <a:gd name="T24" fmla="*/ 561 w 709"/>
                <a:gd name="T25" fmla="*/ 1367 h 1715"/>
                <a:gd name="T26" fmla="*/ 487 w 709"/>
                <a:gd name="T27" fmla="*/ 1466 h 1715"/>
                <a:gd name="T28" fmla="*/ 353 w 709"/>
                <a:gd name="T29" fmla="*/ 1593 h 1715"/>
                <a:gd name="T30" fmla="*/ 303 w 709"/>
                <a:gd name="T31" fmla="*/ 1629 h 1715"/>
                <a:gd name="T32" fmla="*/ 295 w 709"/>
                <a:gd name="T33" fmla="*/ 1633 h 1715"/>
                <a:gd name="T34" fmla="*/ 139 w 709"/>
                <a:gd name="T35" fmla="*/ 1715 h 1715"/>
                <a:gd name="T36" fmla="*/ 312 w 709"/>
                <a:gd name="T37" fmla="*/ 1405 h 1715"/>
                <a:gd name="T38" fmla="*/ 324 w 709"/>
                <a:gd name="T39" fmla="*/ 1374 h 1715"/>
                <a:gd name="T40" fmla="*/ 375 w 709"/>
                <a:gd name="T41" fmla="*/ 1150 h 1715"/>
                <a:gd name="T42" fmla="*/ 383 w 709"/>
                <a:gd name="T43" fmla="*/ 1030 h 1715"/>
                <a:gd name="T44" fmla="*/ 365 w 709"/>
                <a:gd name="T45" fmla="*/ 821 h 1715"/>
                <a:gd name="T46" fmla="*/ 365 w 709"/>
                <a:gd name="T47" fmla="*/ 805 h 1715"/>
                <a:gd name="T48" fmla="*/ 367 w 709"/>
                <a:gd name="T49" fmla="*/ 598 h 1715"/>
                <a:gd name="T50" fmla="*/ 366 w 709"/>
                <a:gd name="T51" fmla="*/ 591 h 1715"/>
                <a:gd name="T52" fmla="*/ 377 w 709"/>
                <a:gd name="T53" fmla="*/ 519 h 1715"/>
                <a:gd name="T54" fmla="*/ 386 w 709"/>
                <a:gd name="T55" fmla="*/ 471 h 1715"/>
                <a:gd name="T56" fmla="*/ 390 w 709"/>
                <a:gd name="T57" fmla="*/ 463 h 1715"/>
                <a:gd name="T58" fmla="*/ 447 w 709"/>
                <a:gd name="T59" fmla="*/ 285 h 1715"/>
                <a:gd name="T60" fmla="*/ 337 w 709"/>
                <a:gd name="T61" fmla="*/ 896 h 1715"/>
                <a:gd name="T62" fmla="*/ 334 w 709"/>
                <a:gd name="T63" fmla="*/ 1039 h 1715"/>
                <a:gd name="T64" fmla="*/ 335 w 709"/>
                <a:gd name="T65" fmla="*/ 1047 h 1715"/>
                <a:gd name="T66" fmla="*/ 303 w 709"/>
                <a:gd name="T67" fmla="*/ 1228 h 1715"/>
                <a:gd name="T68" fmla="*/ 206 w 709"/>
                <a:gd name="T69" fmla="*/ 1469 h 1715"/>
                <a:gd name="T70" fmla="*/ 197 w 709"/>
                <a:gd name="T71" fmla="*/ 1483 h 1715"/>
                <a:gd name="T72" fmla="*/ 52 w 709"/>
                <a:gd name="T73" fmla="*/ 1688 h 1715"/>
                <a:gd name="T74" fmla="*/ 44 w 709"/>
                <a:gd name="T75" fmla="*/ 1630 h 1715"/>
                <a:gd name="T76" fmla="*/ 39 w 709"/>
                <a:gd name="T77" fmla="*/ 1577 h 1715"/>
                <a:gd name="T78" fmla="*/ 34 w 709"/>
                <a:gd name="T79" fmla="*/ 1535 h 1715"/>
                <a:gd name="T80" fmla="*/ 9 w 709"/>
                <a:gd name="T81" fmla="*/ 1174 h 1715"/>
                <a:gd name="T82" fmla="*/ 4 w 709"/>
                <a:gd name="T83" fmla="*/ 869 h 1715"/>
                <a:gd name="T84" fmla="*/ 7 w 709"/>
                <a:gd name="T85" fmla="*/ 856 h 1715"/>
                <a:gd name="T86" fmla="*/ 54 w 709"/>
                <a:gd name="T87" fmla="*/ 580 h 1715"/>
                <a:gd name="T88" fmla="*/ 196 w 709"/>
                <a:gd name="T89" fmla="*/ 307 h 1715"/>
                <a:gd name="T90" fmla="*/ 203 w 709"/>
                <a:gd name="T91" fmla="*/ 300 h 1715"/>
                <a:gd name="T92" fmla="*/ 332 w 709"/>
                <a:gd name="T93" fmla="*/ 166 h 1715"/>
                <a:gd name="T94" fmla="*/ 360 w 709"/>
                <a:gd name="T95" fmla="*/ 144 h 1715"/>
                <a:gd name="T96" fmla="*/ 466 w 709"/>
                <a:gd name="T97" fmla="*/ 73 h 1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09" h="1715">
                  <a:moveTo>
                    <a:pt x="634" y="0"/>
                  </a:moveTo>
                  <a:cubicBezTo>
                    <a:pt x="647" y="69"/>
                    <a:pt x="654" y="136"/>
                    <a:pt x="663" y="209"/>
                  </a:cubicBezTo>
                  <a:cubicBezTo>
                    <a:pt x="673" y="318"/>
                    <a:pt x="681" y="418"/>
                    <a:pt x="691" y="526"/>
                  </a:cubicBezTo>
                  <a:cubicBezTo>
                    <a:pt x="700" y="666"/>
                    <a:pt x="709" y="795"/>
                    <a:pt x="700" y="935"/>
                  </a:cubicBezTo>
                  <a:cubicBezTo>
                    <a:pt x="700" y="937"/>
                    <a:pt x="697" y="939"/>
                    <a:pt x="697" y="941"/>
                  </a:cubicBezTo>
                  <a:cubicBezTo>
                    <a:pt x="696" y="958"/>
                    <a:pt x="695" y="975"/>
                    <a:pt x="694" y="992"/>
                  </a:cubicBezTo>
                  <a:cubicBezTo>
                    <a:pt x="690" y="1009"/>
                    <a:pt x="689" y="1027"/>
                    <a:pt x="685" y="1044"/>
                  </a:cubicBezTo>
                  <a:cubicBezTo>
                    <a:pt x="680" y="1064"/>
                    <a:pt x="679" y="1083"/>
                    <a:pt x="673" y="1103"/>
                  </a:cubicBezTo>
                  <a:cubicBezTo>
                    <a:pt x="671" y="1107"/>
                    <a:pt x="669" y="1112"/>
                    <a:pt x="667" y="1117"/>
                  </a:cubicBezTo>
                  <a:cubicBezTo>
                    <a:pt x="664" y="1139"/>
                    <a:pt x="659" y="1157"/>
                    <a:pt x="651" y="1176"/>
                  </a:cubicBezTo>
                  <a:cubicBezTo>
                    <a:pt x="643" y="1193"/>
                    <a:pt x="640" y="1211"/>
                    <a:pt x="632" y="1228"/>
                  </a:cubicBezTo>
                  <a:cubicBezTo>
                    <a:pt x="624" y="1243"/>
                    <a:pt x="618" y="1258"/>
                    <a:pt x="613" y="1273"/>
                  </a:cubicBezTo>
                  <a:cubicBezTo>
                    <a:pt x="598" y="1305"/>
                    <a:pt x="579" y="1335"/>
                    <a:pt x="561" y="1367"/>
                  </a:cubicBezTo>
                  <a:cubicBezTo>
                    <a:pt x="538" y="1403"/>
                    <a:pt x="513" y="1433"/>
                    <a:pt x="487" y="1466"/>
                  </a:cubicBezTo>
                  <a:cubicBezTo>
                    <a:pt x="446" y="1513"/>
                    <a:pt x="403" y="1555"/>
                    <a:pt x="353" y="1593"/>
                  </a:cubicBezTo>
                  <a:cubicBezTo>
                    <a:pt x="336" y="1606"/>
                    <a:pt x="320" y="1617"/>
                    <a:pt x="303" y="1629"/>
                  </a:cubicBezTo>
                  <a:cubicBezTo>
                    <a:pt x="300" y="1631"/>
                    <a:pt x="297" y="1630"/>
                    <a:pt x="295" y="1633"/>
                  </a:cubicBezTo>
                  <a:cubicBezTo>
                    <a:pt x="245" y="1667"/>
                    <a:pt x="193" y="1692"/>
                    <a:pt x="139" y="1715"/>
                  </a:cubicBezTo>
                  <a:cubicBezTo>
                    <a:pt x="212" y="1622"/>
                    <a:pt x="269" y="1518"/>
                    <a:pt x="312" y="1405"/>
                  </a:cubicBezTo>
                  <a:cubicBezTo>
                    <a:pt x="316" y="1395"/>
                    <a:pt x="321" y="1384"/>
                    <a:pt x="324" y="1374"/>
                  </a:cubicBezTo>
                  <a:cubicBezTo>
                    <a:pt x="349" y="1300"/>
                    <a:pt x="364" y="1228"/>
                    <a:pt x="375" y="1150"/>
                  </a:cubicBezTo>
                  <a:cubicBezTo>
                    <a:pt x="380" y="1109"/>
                    <a:pt x="382" y="1071"/>
                    <a:pt x="383" y="1030"/>
                  </a:cubicBezTo>
                  <a:cubicBezTo>
                    <a:pt x="383" y="959"/>
                    <a:pt x="376" y="894"/>
                    <a:pt x="365" y="821"/>
                  </a:cubicBezTo>
                  <a:cubicBezTo>
                    <a:pt x="364" y="816"/>
                    <a:pt x="366" y="811"/>
                    <a:pt x="365" y="805"/>
                  </a:cubicBezTo>
                  <a:cubicBezTo>
                    <a:pt x="358" y="734"/>
                    <a:pt x="357" y="669"/>
                    <a:pt x="367" y="598"/>
                  </a:cubicBezTo>
                  <a:cubicBezTo>
                    <a:pt x="367" y="596"/>
                    <a:pt x="366" y="593"/>
                    <a:pt x="366" y="591"/>
                  </a:cubicBezTo>
                  <a:cubicBezTo>
                    <a:pt x="369" y="566"/>
                    <a:pt x="372" y="544"/>
                    <a:pt x="377" y="519"/>
                  </a:cubicBezTo>
                  <a:cubicBezTo>
                    <a:pt x="381" y="502"/>
                    <a:pt x="384" y="487"/>
                    <a:pt x="386" y="471"/>
                  </a:cubicBezTo>
                  <a:cubicBezTo>
                    <a:pt x="388" y="468"/>
                    <a:pt x="389" y="467"/>
                    <a:pt x="390" y="463"/>
                  </a:cubicBezTo>
                  <a:cubicBezTo>
                    <a:pt x="404" y="400"/>
                    <a:pt x="423" y="343"/>
                    <a:pt x="447" y="285"/>
                  </a:cubicBezTo>
                  <a:cubicBezTo>
                    <a:pt x="355" y="473"/>
                    <a:pt x="315" y="688"/>
                    <a:pt x="337" y="896"/>
                  </a:cubicBezTo>
                  <a:cubicBezTo>
                    <a:pt x="337" y="944"/>
                    <a:pt x="340" y="991"/>
                    <a:pt x="334" y="1039"/>
                  </a:cubicBezTo>
                  <a:cubicBezTo>
                    <a:pt x="334" y="1042"/>
                    <a:pt x="335" y="1045"/>
                    <a:pt x="335" y="1047"/>
                  </a:cubicBezTo>
                  <a:cubicBezTo>
                    <a:pt x="327" y="1111"/>
                    <a:pt x="319" y="1167"/>
                    <a:pt x="303" y="1228"/>
                  </a:cubicBezTo>
                  <a:cubicBezTo>
                    <a:pt x="279" y="1314"/>
                    <a:pt x="247" y="1391"/>
                    <a:pt x="206" y="1469"/>
                  </a:cubicBezTo>
                  <a:cubicBezTo>
                    <a:pt x="204" y="1474"/>
                    <a:pt x="199" y="1478"/>
                    <a:pt x="197" y="1483"/>
                  </a:cubicBezTo>
                  <a:cubicBezTo>
                    <a:pt x="156" y="1559"/>
                    <a:pt x="106" y="1624"/>
                    <a:pt x="52" y="1688"/>
                  </a:cubicBezTo>
                  <a:cubicBezTo>
                    <a:pt x="46" y="1669"/>
                    <a:pt x="48" y="1652"/>
                    <a:pt x="44" y="1630"/>
                  </a:cubicBezTo>
                  <a:cubicBezTo>
                    <a:pt x="41" y="1613"/>
                    <a:pt x="39" y="1595"/>
                    <a:pt x="39" y="1577"/>
                  </a:cubicBezTo>
                  <a:cubicBezTo>
                    <a:pt x="38" y="1562"/>
                    <a:pt x="36" y="1548"/>
                    <a:pt x="34" y="1535"/>
                  </a:cubicBezTo>
                  <a:cubicBezTo>
                    <a:pt x="22" y="1411"/>
                    <a:pt x="14" y="1297"/>
                    <a:pt x="9" y="1174"/>
                  </a:cubicBezTo>
                  <a:cubicBezTo>
                    <a:pt x="5" y="1070"/>
                    <a:pt x="0" y="973"/>
                    <a:pt x="4" y="869"/>
                  </a:cubicBezTo>
                  <a:cubicBezTo>
                    <a:pt x="4" y="865"/>
                    <a:pt x="7" y="860"/>
                    <a:pt x="7" y="856"/>
                  </a:cubicBezTo>
                  <a:cubicBezTo>
                    <a:pt x="10" y="760"/>
                    <a:pt x="27" y="672"/>
                    <a:pt x="54" y="580"/>
                  </a:cubicBezTo>
                  <a:cubicBezTo>
                    <a:pt x="85" y="479"/>
                    <a:pt x="132" y="392"/>
                    <a:pt x="196" y="307"/>
                  </a:cubicBezTo>
                  <a:cubicBezTo>
                    <a:pt x="198" y="305"/>
                    <a:pt x="200" y="303"/>
                    <a:pt x="203" y="300"/>
                  </a:cubicBezTo>
                  <a:cubicBezTo>
                    <a:pt x="241" y="249"/>
                    <a:pt x="284" y="207"/>
                    <a:pt x="332" y="166"/>
                  </a:cubicBezTo>
                  <a:cubicBezTo>
                    <a:pt x="341" y="159"/>
                    <a:pt x="351" y="150"/>
                    <a:pt x="360" y="144"/>
                  </a:cubicBezTo>
                  <a:cubicBezTo>
                    <a:pt x="394" y="117"/>
                    <a:pt x="428" y="94"/>
                    <a:pt x="466" y="73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33" name="Freeform 59">
              <a:extLst>
                <a:ext uri="{FF2B5EF4-FFF2-40B4-BE49-F238E27FC236}">
                  <a16:creationId xmlns:a16="http://schemas.microsoft.com/office/drawing/2014/main" id="{53156431-19B9-40DD-A697-00DD3E04212C}"/>
                </a:ext>
              </a:extLst>
            </p:cNvPr>
            <p:cNvSpPr/>
            <p:nvPr/>
          </p:nvSpPr>
          <p:spPr bwMode="auto">
            <a:xfrm>
              <a:off x="7144287" y="2700465"/>
              <a:ext cx="1119586" cy="465941"/>
            </a:xfrm>
            <a:custGeom>
              <a:avLst/>
              <a:gdLst>
                <a:gd name="T0" fmla="*/ 1319 w 1465"/>
                <a:gd name="T1" fmla="*/ 329 h 600"/>
                <a:gd name="T2" fmla="*/ 1339 w 1465"/>
                <a:gd name="T3" fmla="*/ 306 h 600"/>
                <a:gd name="T4" fmla="*/ 1401 w 1465"/>
                <a:gd name="T5" fmla="*/ 217 h 600"/>
                <a:gd name="T6" fmla="*/ 1465 w 1465"/>
                <a:gd name="T7" fmla="*/ 76 h 600"/>
                <a:gd name="T8" fmla="*/ 1288 w 1465"/>
                <a:gd name="T9" fmla="*/ 48 h 600"/>
                <a:gd name="T10" fmla="*/ 1019 w 1465"/>
                <a:gd name="T11" fmla="*/ 20 h 600"/>
                <a:gd name="T12" fmla="*/ 672 w 1465"/>
                <a:gd name="T13" fmla="*/ 6 h 600"/>
                <a:gd name="T14" fmla="*/ 666 w 1465"/>
                <a:gd name="T15" fmla="*/ 8 h 600"/>
                <a:gd name="T16" fmla="*/ 623 w 1465"/>
                <a:gd name="T17" fmla="*/ 10 h 600"/>
                <a:gd name="T18" fmla="*/ 579 w 1465"/>
                <a:gd name="T19" fmla="*/ 17 h 600"/>
                <a:gd name="T20" fmla="*/ 529 w 1465"/>
                <a:gd name="T21" fmla="*/ 26 h 600"/>
                <a:gd name="T22" fmla="*/ 516 w 1465"/>
                <a:gd name="T23" fmla="*/ 31 h 600"/>
                <a:gd name="T24" fmla="*/ 466 w 1465"/>
                <a:gd name="T25" fmla="*/ 44 h 600"/>
                <a:gd name="T26" fmla="*/ 421 w 1465"/>
                <a:gd name="T27" fmla="*/ 59 h 600"/>
                <a:gd name="T28" fmla="*/ 383 w 1465"/>
                <a:gd name="T29" fmla="*/ 75 h 600"/>
                <a:gd name="T30" fmla="*/ 303 w 1465"/>
                <a:gd name="T31" fmla="*/ 118 h 600"/>
                <a:gd name="T32" fmla="*/ 217 w 1465"/>
                <a:gd name="T33" fmla="*/ 179 h 600"/>
                <a:gd name="T34" fmla="*/ 107 w 1465"/>
                <a:gd name="T35" fmla="*/ 291 h 600"/>
                <a:gd name="T36" fmla="*/ 76 w 1465"/>
                <a:gd name="T37" fmla="*/ 333 h 600"/>
                <a:gd name="T38" fmla="*/ 73 w 1465"/>
                <a:gd name="T39" fmla="*/ 340 h 600"/>
                <a:gd name="T40" fmla="*/ 0 w 1465"/>
                <a:gd name="T41" fmla="*/ 471 h 600"/>
                <a:gd name="T42" fmla="*/ 266 w 1465"/>
                <a:gd name="T43" fmla="*/ 328 h 600"/>
                <a:gd name="T44" fmla="*/ 293 w 1465"/>
                <a:gd name="T45" fmla="*/ 319 h 600"/>
                <a:gd name="T46" fmla="*/ 484 w 1465"/>
                <a:gd name="T47" fmla="*/ 279 h 600"/>
                <a:gd name="T48" fmla="*/ 586 w 1465"/>
                <a:gd name="T49" fmla="*/ 274 h 600"/>
                <a:gd name="T50" fmla="*/ 763 w 1465"/>
                <a:gd name="T51" fmla="*/ 292 h 600"/>
                <a:gd name="T52" fmla="*/ 777 w 1465"/>
                <a:gd name="T53" fmla="*/ 292 h 600"/>
                <a:gd name="T54" fmla="*/ 953 w 1465"/>
                <a:gd name="T55" fmla="*/ 293 h 600"/>
                <a:gd name="T56" fmla="*/ 959 w 1465"/>
                <a:gd name="T57" fmla="*/ 294 h 600"/>
                <a:gd name="T58" fmla="*/ 1020 w 1465"/>
                <a:gd name="T59" fmla="*/ 286 h 600"/>
                <a:gd name="T60" fmla="*/ 1061 w 1465"/>
                <a:gd name="T61" fmla="*/ 279 h 600"/>
                <a:gd name="T62" fmla="*/ 1068 w 1465"/>
                <a:gd name="T63" fmla="*/ 276 h 600"/>
                <a:gd name="T64" fmla="*/ 1220 w 1465"/>
                <a:gd name="T65" fmla="*/ 230 h 600"/>
                <a:gd name="T66" fmla="*/ 699 w 1465"/>
                <a:gd name="T67" fmla="*/ 314 h 600"/>
                <a:gd name="T68" fmla="*/ 577 w 1465"/>
                <a:gd name="T69" fmla="*/ 315 h 600"/>
                <a:gd name="T70" fmla="*/ 571 w 1465"/>
                <a:gd name="T71" fmla="*/ 314 h 600"/>
                <a:gd name="T72" fmla="*/ 417 w 1465"/>
                <a:gd name="T73" fmla="*/ 339 h 600"/>
                <a:gd name="T74" fmla="*/ 210 w 1465"/>
                <a:gd name="T75" fmla="*/ 417 h 600"/>
                <a:gd name="T76" fmla="*/ 199 w 1465"/>
                <a:gd name="T77" fmla="*/ 425 h 600"/>
                <a:gd name="T78" fmla="*/ 22 w 1465"/>
                <a:gd name="T79" fmla="*/ 545 h 600"/>
                <a:gd name="T80" fmla="*/ 71 w 1465"/>
                <a:gd name="T81" fmla="*/ 553 h 600"/>
                <a:gd name="T82" fmla="*/ 116 w 1465"/>
                <a:gd name="T83" fmla="*/ 558 h 600"/>
                <a:gd name="T84" fmla="*/ 152 w 1465"/>
                <a:gd name="T85" fmla="*/ 563 h 600"/>
                <a:gd name="T86" fmla="*/ 458 w 1465"/>
                <a:gd name="T87" fmla="*/ 590 h 600"/>
                <a:gd name="T88" fmla="*/ 717 w 1465"/>
                <a:gd name="T89" fmla="*/ 598 h 600"/>
                <a:gd name="T90" fmla="*/ 729 w 1465"/>
                <a:gd name="T91" fmla="*/ 596 h 600"/>
                <a:gd name="T92" fmla="*/ 964 w 1465"/>
                <a:gd name="T93" fmla="*/ 560 h 600"/>
                <a:gd name="T94" fmla="*/ 1198 w 1465"/>
                <a:gd name="T95" fmla="*/ 443 h 600"/>
                <a:gd name="T96" fmla="*/ 1204 w 1465"/>
                <a:gd name="T97" fmla="*/ 438 h 600"/>
                <a:gd name="T98" fmla="*/ 1319 w 1465"/>
                <a:gd name="T99" fmla="*/ 329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65" h="600">
                  <a:moveTo>
                    <a:pt x="1319" y="329"/>
                  </a:moveTo>
                  <a:cubicBezTo>
                    <a:pt x="1325" y="322"/>
                    <a:pt x="1333" y="314"/>
                    <a:pt x="1339" y="306"/>
                  </a:cubicBezTo>
                  <a:cubicBezTo>
                    <a:pt x="1362" y="278"/>
                    <a:pt x="1382" y="249"/>
                    <a:pt x="1401" y="217"/>
                  </a:cubicBezTo>
                  <a:cubicBezTo>
                    <a:pt x="1426" y="171"/>
                    <a:pt x="1448" y="125"/>
                    <a:pt x="1465" y="76"/>
                  </a:cubicBezTo>
                  <a:cubicBezTo>
                    <a:pt x="1407" y="63"/>
                    <a:pt x="1350" y="56"/>
                    <a:pt x="1288" y="48"/>
                  </a:cubicBezTo>
                  <a:cubicBezTo>
                    <a:pt x="1195" y="37"/>
                    <a:pt x="1110" y="29"/>
                    <a:pt x="1019" y="20"/>
                  </a:cubicBezTo>
                  <a:cubicBezTo>
                    <a:pt x="900" y="10"/>
                    <a:pt x="791" y="0"/>
                    <a:pt x="672" y="6"/>
                  </a:cubicBezTo>
                  <a:cubicBezTo>
                    <a:pt x="670" y="6"/>
                    <a:pt x="668" y="8"/>
                    <a:pt x="666" y="8"/>
                  </a:cubicBezTo>
                  <a:cubicBezTo>
                    <a:pt x="652" y="9"/>
                    <a:pt x="637" y="9"/>
                    <a:pt x="623" y="10"/>
                  </a:cubicBezTo>
                  <a:cubicBezTo>
                    <a:pt x="608" y="13"/>
                    <a:pt x="593" y="14"/>
                    <a:pt x="579" y="17"/>
                  </a:cubicBezTo>
                  <a:cubicBezTo>
                    <a:pt x="562" y="20"/>
                    <a:pt x="545" y="21"/>
                    <a:pt x="529" y="26"/>
                  </a:cubicBezTo>
                  <a:cubicBezTo>
                    <a:pt x="525" y="28"/>
                    <a:pt x="521" y="30"/>
                    <a:pt x="516" y="31"/>
                  </a:cubicBezTo>
                  <a:cubicBezTo>
                    <a:pt x="498" y="33"/>
                    <a:pt x="482" y="37"/>
                    <a:pt x="466" y="44"/>
                  </a:cubicBezTo>
                  <a:cubicBezTo>
                    <a:pt x="451" y="50"/>
                    <a:pt x="436" y="52"/>
                    <a:pt x="421" y="59"/>
                  </a:cubicBezTo>
                  <a:cubicBezTo>
                    <a:pt x="408" y="65"/>
                    <a:pt x="396" y="70"/>
                    <a:pt x="383" y="75"/>
                  </a:cubicBezTo>
                  <a:cubicBezTo>
                    <a:pt x="355" y="87"/>
                    <a:pt x="330" y="102"/>
                    <a:pt x="303" y="118"/>
                  </a:cubicBezTo>
                  <a:cubicBezTo>
                    <a:pt x="272" y="137"/>
                    <a:pt x="245" y="157"/>
                    <a:pt x="217" y="179"/>
                  </a:cubicBezTo>
                  <a:cubicBezTo>
                    <a:pt x="176" y="213"/>
                    <a:pt x="140" y="249"/>
                    <a:pt x="107" y="291"/>
                  </a:cubicBezTo>
                  <a:cubicBezTo>
                    <a:pt x="96" y="305"/>
                    <a:pt x="86" y="319"/>
                    <a:pt x="76" y="333"/>
                  </a:cubicBezTo>
                  <a:cubicBezTo>
                    <a:pt x="74" y="335"/>
                    <a:pt x="75" y="338"/>
                    <a:pt x="73" y="340"/>
                  </a:cubicBezTo>
                  <a:cubicBezTo>
                    <a:pt x="42" y="381"/>
                    <a:pt x="21" y="425"/>
                    <a:pt x="0" y="471"/>
                  </a:cubicBezTo>
                  <a:cubicBezTo>
                    <a:pt x="81" y="411"/>
                    <a:pt x="170" y="363"/>
                    <a:pt x="266" y="328"/>
                  </a:cubicBezTo>
                  <a:cubicBezTo>
                    <a:pt x="275" y="325"/>
                    <a:pt x="284" y="321"/>
                    <a:pt x="293" y="319"/>
                  </a:cubicBezTo>
                  <a:cubicBezTo>
                    <a:pt x="356" y="299"/>
                    <a:pt x="417" y="287"/>
                    <a:pt x="484" y="279"/>
                  </a:cubicBezTo>
                  <a:cubicBezTo>
                    <a:pt x="519" y="275"/>
                    <a:pt x="552" y="274"/>
                    <a:pt x="586" y="274"/>
                  </a:cubicBezTo>
                  <a:cubicBezTo>
                    <a:pt x="646" y="274"/>
                    <a:pt x="701" y="282"/>
                    <a:pt x="763" y="292"/>
                  </a:cubicBezTo>
                  <a:cubicBezTo>
                    <a:pt x="768" y="293"/>
                    <a:pt x="772" y="291"/>
                    <a:pt x="777" y="292"/>
                  </a:cubicBezTo>
                  <a:cubicBezTo>
                    <a:pt x="837" y="299"/>
                    <a:pt x="893" y="301"/>
                    <a:pt x="953" y="293"/>
                  </a:cubicBezTo>
                  <a:cubicBezTo>
                    <a:pt x="954" y="293"/>
                    <a:pt x="957" y="294"/>
                    <a:pt x="959" y="294"/>
                  </a:cubicBezTo>
                  <a:cubicBezTo>
                    <a:pt x="981" y="293"/>
                    <a:pt x="999" y="290"/>
                    <a:pt x="1020" y="286"/>
                  </a:cubicBezTo>
                  <a:cubicBezTo>
                    <a:pt x="1035" y="283"/>
                    <a:pt x="1047" y="281"/>
                    <a:pt x="1061" y="279"/>
                  </a:cubicBezTo>
                  <a:cubicBezTo>
                    <a:pt x="1064" y="278"/>
                    <a:pt x="1065" y="277"/>
                    <a:pt x="1068" y="276"/>
                  </a:cubicBezTo>
                  <a:cubicBezTo>
                    <a:pt x="1122" y="265"/>
                    <a:pt x="1170" y="250"/>
                    <a:pt x="1220" y="230"/>
                  </a:cubicBezTo>
                  <a:cubicBezTo>
                    <a:pt x="1059" y="306"/>
                    <a:pt x="876" y="336"/>
                    <a:pt x="699" y="314"/>
                  </a:cubicBezTo>
                  <a:cubicBezTo>
                    <a:pt x="659" y="314"/>
                    <a:pt x="619" y="311"/>
                    <a:pt x="577" y="315"/>
                  </a:cubicBezTo>
                  <a:cubicBezTo>
                    <a:pt x="575" y="315"/>
                    <a:pt x="573" y="314"/>
                    <a:pt x="571" y="314"/>
                  </a:cubicBezTo>
                  <a:cubicBezTo>
                    <a:pt x="516" y="320"/>
                    <a:pt x="469" y="326"/>
                    <a:pt x="417" y="339"/>
                  </a:cubicBezTo>
                  <a:cubicBezTo>
                    <a:pt x="343" y="358"/>
                    <a:pt x="277" y="384"/>
                    <a:pt x="210" y="417"/>
                  </a:cubicBezTo>
                  <a:cubicBezTo>
                    <a:pt x="206" y="419"/>
                    <a:pt x="202" y="423"/>
                    <a:pt x="199" y="425"/>
                  </a:cubicBezTo>
                  <a:cubicBezTo>
                    <a:pt x="133" y="458"/>
                    <a:pt x="77" y="500"/>
                    <a:pt x="22" y="545"/>
                  </a:cubicBezTo>
                  <a:cubicBezTo>
                    <a:pt x="38" y="550"/>
                    <a:pt x="52" y="549"/>
                    <a:pt x="71" y="553"/>
                  </a:cubicBezTo>
                  <a:cubicBezTo>
                    <a:pt x="85" y="556"/>
                    <a:pt x="101" y="558"/>
                    <a:pt x="116" y="558"/>
                  </a:cubicBezTo>
                  <a:cubicBezTo>
                    <a:pt x="129" y="559"/>
                    <a:pt x="140" y="561"/>
                    <a:pt x="152" y="563"/>
                  </a:cubicBezTo>
                  <a:cubicBezTo>
                    <a:pt x="257" y="574"/>
                    <a:pt x="354" y="583"/>
                    <a:pt x="458" y="590"/>
                  </a:cubicBezTo>
                  <a:cubicBezTo>
                    <a:pt x="547" y="594"/>
                    <a:pt x="629" y="600"/>
                    <a:pt x="717" y="598"/>
                  </a:cubicBezTo>
                  <a:cubicBezTo>
                    <a:pt x="721" y="598"/>
                    <a:pt x="725" y="596"/>
                    <a:pt x="729" y="596"/>
                  </a:cubicBezTo>
                  <a:cubicBezTo>
                    <a:pt x="810" y="595"/>
                    <a:pt x="885" y="582"/>
                    <a:pt x="964" y="560"/>
                  </a:cubicBezTo>
                  <a:cubicBezTo>
                    <a:pt x="1050" y="535"/>
                    <a:pt x="1125" y="496"/>
                    <a:pt x="1198" y="443"/>
                  </a:cubicBezTo>
                  <a:cubicBezTo>
                    <a:pt x="1200" y="441"/>
                    <a:pt x="1202" y="440"/>
                    <a:pt x="1204" y="438"/>
                  </a:cubicBezTo>
                  <a:cubicBezTo>
                    <a:pt x="1247" y="406"/>
                    <a:pt x="1284" y="370"/>
                    <a:pt x="1319" y="32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34" name="Freeform 60">
              <a:extLst>
                <a:ext uri="{FF2B5EF4-FFF2-40B4-BE49-F238E27FC236}">
                  <a16:creationId xmlns:a16="http://schemas.microsoft.com/office/drawing/2014/main" id="{5031C93E-B0B2-45ED-8F80-5A808DFEDBC3}"/>
                </a:ext>
              </a:extLst>
            </p:cNvPr>
            <p:cNvSpPr/>
            <p:nvPr/>
          </p:nvSpPr>
          <p:spPr bwMode="auto">
            <a:xfrm>
              <a:off x="7059433" y="1773375"/>
              <a:ext cx="246309" cy="788148"/>
            </a:xfrm>
            <a:custGeom>
              <a:avLst/>
              <a:gdLst>
                <a:gd name="T0" fmla="*/ 323 w 323"/>
                <a:gd name="T1" fmla="*/ 0 h 1013"/>
                <a:gd name="T2" fmla="*/ 244 w 323"/>
                <a:gd name="T3" fmla="*/ 441 h 1013"/>
                <a:gd name="T4" fmla="*/ 241 w 323"/>
                <a:gd name="T5" fmla="*/ 544 h 1013"/>
                <a:gd name="T6" fmla="*/ 242 w 323"/>
                <a:gd name="T7" fmla="*/ 550 h 1013"/>
                <a:gd name="T8" fmla="*/ 218 w 323"/>
                <a:gd name="T9" fmla="*/ 681 h 1013"/>
                <a:gd name="T10" fmla="*/ 149 w 323"/>
                <a:gd name="T11" fmla="*/ 855 h 1013"/>
                <a:gd name="T12" fmla="*/ 142 w 323"/>
                <a:gd name="T13" fmla="*/ 865 h 1013"/>
                <a:gd name="T14" fmla="*/ 37 w 323"/>
                <a:gd name="T15" fmla="*/ 1013 h 1013"/>
                <a:gd name="T16" fmla="*/ 32 w 323"/>
                <a:gd name="T17" fmla="*/ 971 h 1013"/>
                <a:gd name="T18" fmla="*/ 28 w 323"/>
                <a:gd name="T19" fmla="*/ 933 h 1013"/>
                <a:gd name="T20" fmla="*/ 24 w 323"/>
                <a:gd name="T21" fmla="*/ 902 h 1013"/>
                <a:gd name="T22" fmla="*/ 6 w 323"/>
                <a:gd name="T23" fmla="*/ 642 h 1013"/>
                <a:gd name="T24" fmla="*/ 3 w 323"/>
                <a:gd name="T25" fmla="*/ 422 h 1013"/>
                <a:gd name="T26" fmla="*/ 5 w 323"/>
                <a:gd name="T27" fmla="*/ 412 h 1013"/>
                <a:gd name="T28" fmla="*/ 39 w 323"/>
                <a:gd name="T29" fmla="*/ 212 h 1013"/>
                <a:gd name="T30" fmla="*/ 141 w 323"/>
                <a:gd name="T31" fmla="*/ 15 h 1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3" h="1013">
                  <a:moveTo>
                    <a:pt x="323" y="0"/>
                  </a:moveTo>
                  <a:cubicBezTo>
                    <a:pt x="256" y="135"/>
                    <a:pt x="228" y="290"/>
                    <a:pt x="244" y="441"/>
                  </a:cubicBezTo>
                  <a:cubicBezTo>
                    <a:pt x="243" y="475"/>
                    <a:pt x="245" y="509"/>
                    <a:pt x="241" y="544"/>
                  </a:cubicBezTo>
                  <a:cubicBezTo>
                    <a:pt x="241" y="546"/>
                    <a:pt x="242" y="549"/>
                    <a:pt x="242" y="550"/>
                  </a:cubicBezTo>
                  <a:cubicBezTo>
                    <a:pt x="236" y="596"/>
                    <a:pt x="230" y="636"/>
                    <a:pt x="218" y="681"/>
                  </a:cubicBezTo>
                  <a:cubicBezTo>
                    <a:pt x="202" y="743"/>
                    <a:pt x="178" y="799"/>
                    <a:pt x="149" y="855"/>
                  </a:cubicBezTo>
                  <a:cubicBezTo>
                    <a:pt x="147" y="858"/>
                    <a:pt x="144" y="862"/>
                    <a:pt x="142" y="865"/>
                  </a:cubicBezTo>
                  <a:cubicBezTo>
                    <a:pt x="113" y="920"/>
                    <a:pt x="76" y="967"/>
                    <a:pt x="37" y="1013"/>
                  </a:cubicBezTo>
                  <a:cubicBezTo>
                    <a:pt x="33" y="999"/>
                    <a:pt x="34" y="987"/>
                    <a:pt x="32" y="971"/>
                  </a:cubicBezTo>
                  <a:cubicBezTo>
                    <a:pt x="30" y="959"/>
                    <a:pt x="28" y="946"/>
                    <a:pt x="28" y="933"/>
                  </a:cubicBezTo>
                  <a:cubicBezTo>
                    <a:pt x="27" y="922"/>
                    <a:pt x="26" y="912"/>
                    <a:pt x="24" y="902"/>
                  </a:cubicBezTo>
                  <a:cubicBezTo>
                    <a:pt x="16" y="813"/>
                    <a:pt x="10" y="731"/>
                    <a:pt x="6" y="642"/>
                  </a:cubicBezTo>
                  <a:cubicBezTo>
                    <a:pt x="3" y="566"/>
                    <a:pt x="0" y="496"/>
                    <a:pt x="3" y="422"/>
                  </a:cubicBezTo>
                  <a:cubicBezTo>
                    <a:pt x="3" y="418"/>
                    <a:pt x="5" y="415"/>
                    <a:pt x="5" y="412"/>
                  </a:cubicBezTo>
                  <a:cubicBezTo>
                    <a:pt x="7" y="343"/>
                    <a:pt x="19" y="279"/>
                    <a:pt x="39" y="212"/>
                  </a:cubicBezTo>
                  <a:cubicBezTo>
                    <a:pt x="61" y="140"/>
                    <a:pt x="96" y="77"/>
                    <a:pt x="141" y="1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35" name="Freeform 61">
              <a:extLst>
                <a:ext uri="{FF2B5EF4-FFF2-40B4-BE49-F238E27FC236}">
                  <a16:creationId xmlns:a16="http://schemas.microsoft.com/office/drawing/2014/main" id="{A53924F6-7BE8-46A2-8DBE-5B10C289898C}"/>
                </a:ext>
              </a:extLst>
            </p:cNvPr>
            <p:cNvSpPr/>
            <p:nvPr/>
          </p:nvSpPr>
          <p:spPr bwMode="auto">
            <a:xfrm>
              <a:off x="7136037" y="1730255"/>
              <a:ext cx="314662" cy="846839"/>
            </a:xfrm>
            <a:custGeom>
              <a:avLst/>
              <a:gdLst>
                <a:gd name="T0" fmla="*/ 379 w 412"/>
                <a:gd name="T1" fmla="*/ 0 h 1089"/>
                <a:gd name="T2" fmla="*/ 399 w 412"/>
                <a:gd name="T3" fmla="*/ 230 h 1089"/>
                <a:gd name="T4" fmla="*/ 405 w 412"/>
                <a:gd name="T5" fmla="*/ 525 h 1089"/>
                <a:gd name="T6" fmla="*/ 404 w 412"/>
                <a:gd name="T7" fmla="*/ 530 h 1089"/>
                <a:gd name="T8" fmla="*/ 401 w 412"/>
                <a:gd name="T9" fmla="*/ 567 h 1089"/>
                <a:gd name="T10" fmla="*/ 395 w 412"/>
                <a:gd name="T11" fmla="*/ 603 h 1089"/>
                <a:gd name="T12" fmla="*/ 386 w 412"/>
                <a:gd name="T13" fmla="*/ 646 h 1089"/>
                <a:gd name="T14" fmla="*/ 382 w 412"/>
                <a:gd name="T15" fmla="*/ 657 h 1089"/>
                <a:gd name="T16" fmla="*/ 370 w 412"/>
                <a:gd name="T17" fmla="*/ 699 h 1089"/>
                <a:gd name="T18" fmla="*/ 357 w 412"/>
                <a:gd name="T19" fmla="*/ 737 h 1089"/>
                <a:gd name="T20" fmla="*/ 342 w 412"/>
                <a:gd name="T21" fmla="*/ 769 h 1089"/>
                <a:gd name="T22" fmla="*/ 305 w 412"/>
                <a:gd name="T23" fmla="*/ 837 h 1089"/>
                <a:gd name="T24" fmla="*/ 252 w 412"/>
                <a:gd name="T25" fmla="*/ 909 h 1089"/>
                <a:gd name="T26" fmla="*/ 155 w 412"/>
                <a:gd name="T27" fmla="*/ 1001 h 1089"/>
                <a:gd name="T28" fmla="*/ 118 w 412"/>
                <a:gd name="T29" fmla="*/ 1027 h 1089"/>
                <a:gd name="T30" fmla="*/ 113 w 412"/>
                <a:gd name="T31" fmla="*/ 1029 h 1089"/>
                <a:gd name="T32" fmla="*/ 0 w 412"/>
                <a:gd name="T33" fmla="*/ 1089 h 1089"/>
                <a:gd name="T34" fmla="*/ 126 w 412"/>
                <a:gd name="T35" fmla="*/ 865 h 1089"/>
                <a:gd name="T36" fmla="*/ 134 w 412"/>
                <a:gd name="T37" fmla="*/ 842 h 1089"/>
                <a:gd name="T38" fmla="*/ 171 w 412"/>
                <a:gd name="T39" fmla="*/ 680 h 1089"/>
                <a:gd name="T40" fmla="*/ 176 w 412"/>
                <a:gd name="T41" fmla="*/ 593 h 1089"/>
                <a:gd name="T42" fmla="*/ 164 w 412"/>
                <a:gd name="T43" fmla="*/ 443 h 1089"/>
                <a:gd name="T44" fmla="*/ 164 w 412"/>
                <a:gd name="T45" fmla="*/ 431 h 1089"/>
                <a:gd name="T46" fmla="*/ 165 w 412"/>
                <a:gd name="T47" fmla="*/ 282 h 1089"/>
                <a:gd name="T48" fmla="*/ 164 w 412"/>
                <a:gd name="T49" fmla="*/ 276 h 1089"/>
                <a:gd name="T50" fmla="*/ 172 w 412"/>
                <a:gd name="T51" fmla="*/ 224 h 1089"/>
                <a:gd name="T52" fmla="*/ 179 w 412"/>
                <a:gd name="T53" fmla="*/ 190 h 1089"/>
                <a:gd name="T54" fmla="*/ 182 w 412"/>
                <a:gd name="T55" fmla="*/ 184 h 1089"/>
                <a:gd name="T56" fmla="*/ 223 w 412"/>
                <a:gd name="T57" fmla="*/ 56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12" h="1089">
                  <a:moveTo>
                    <a:pt x="379" y="0"/>
                  </a:moveTo>
                  <a:cubicBezTo>
                    <a:pt x="386" y="79"/>
                    <a:pt x="392" y="152"/>
                    <a:pt x="399" y="230"/>
                  </a:cubicBezTo>
                  <a:cubicBezTo>
                    <a:pt x="405" y="331"/>
                    <a:pt x="412" y="424"/>
                    <a:pt x="405" y="525"/>
                  </a:cubicBezTo>
                  <a:cubicBezTo>
                    <a:pt x="405" y="526"/>
                    <a:pt x="404" y="528"/>
                    <a:pt x="404" y="530"/>
                  </a:cubicBezTo>
                  <a:cubicBezTo>
                    <a:pt x="403" y="542"/>
                    <a:pt x="402" y="554"/>
                    <a:pt x="401" y="567"/>
                  </a:cubicBezTo>
                  <a:cubicBezTo>
                    <a:pt x="398" y="579"/>
                    <a:pt x="397" y="591"/>
                    <a:pt x="395" y="603"/>
                  </a:cubicBezTo>
                  <a:cubicBezTo>
                    <a:pt x="391" y="618"/>
                    <a:pt x="391" y="632"/>
                    <a:pt x="386" y="646"/>
                  </a:cubicBezTo>
                  <a:cubicBezTo>
                    <a:pt x="385" y="649"/>
                    <a:pt x="383" y="653"/>
                    <a:pt x="382" y="657"/>
                  </a:cubicBezTo>
                  <a:cubicBezTo>
                    <a:pt x="379" y="672"/>
                    <a:pt x="376" y="685"/>
                    <a:pt x="370" y="699"/>
                  </a:cubicBezTo>
                  <a:cubicBezTo>
                    <a:pt x="364" y="712"/>
                    <a:pt x="363" y="725"/>
                    <a:pt x="357" y="737"/>
                  </a:cubicBezTo>
                  <a:cubicBezTo>
                    <a:pt x="351" y="748"/>
                    <a:pt x="347" y="758"/>
                    <a:pt x="342" y="769"/>
                  </a:cubicBezTo>
                  <a:cubicBezTo>
                    <a:pt x="332" y="793"/>
                    <a:pt x="318" y="814"/>
                    <a:pt x="305" y="837"/>
                  </a:cubicBezTo>
                  <a:cubicBezTo>
                    <a:pt x="288" y="863"/>
                    <a:pt x="271" y="885"/>
                    <a:pt x="252" y="909"/>
                  </a:cubicBezTo>
                  <a:cubicBezTo>
                    <a:pt x="222" y="943"/>
                    <a:pt x="191" y="973"/>
                    <a:pt x="155" y="1001"/>
                  </a:cubicBezTo>
                  <a:cubicBezTo>
                    <a:pt x="142" y="1010"/>
                    <a:pt x="131" y="1018"/>
                    <a:pt x="118" y="1027"/>
                  </a:cubicBezTo>
                  <a:cubicBezTo>
                    <a:pt x="117" y="1028"/>
                    <a:pt x="114" y="1027"/>
                    <a:pt x="113" y="1029"/>
                  </a:cubicBezTo>
                  <a:cubicBezTo>
                    <a:pt x="77" y="1054"/>
                    <a:pt x="39" y="1072"/>
                    <a:pt x="0" y="1089"/>
                  </a:cubicBezTo>
                  <a:cubicBezTo>
                    <a:pt x="53" y="1021"/>
                    <a:pt x="94" y="946"/>
                    <a:pt x="126" y="865"/>
                  </a:cubicBezTo>
                  <a:cubicBezTo>
                    <a:pt x="128" y="857"/>
                    <a:pt x="131" y="849"/>
                    <a:pt x="134" y="842"/>
                  </a:cubicBezTo>
                  <a:cubicBezTo>
                    <a:pt x="152" y="789"/>
                    <a:pt x="163" y="737"/>
                    <a:pt x="171" y="680"/>
                  </a:cubicBezTo>
                  <a:cubicBezTo>
                    <a:pt x="174" y="651"/>
                    <a:pt x="176" y="623"/>
                    <a:pt x="176" y="593"/>
                  </a:cubicBezTo>
                  <a:cubicBezTo>
                    <a:pt x="177" y="542"/>
                    <a:pt x="172" y="496"/>
                    <a:pt x="164" y="443"/>
                  </a:cubicBezTo>
                  <a:cubicBezTo>
                    <a:pt x="163" y="439"/>
                    <a:pt x="165" y="436"/>
                    <a:pt x="164" y="431"/>
                  </a:cubicBezTo>
                  <a:cubicBezTo>
                    <a:pt x="159" y="380"/>
                    <a:pt x="158" y="333"/>
                    <a:pt x="165" y="282"/>
                  </a:cubicBezTo>
                  <a:cubicBezTo>
                    <a:pt x="165" y="280"/>
                    <a:pt x="164" y="278"/>
                    <a:pt x="164" y="276"/>
                  </a:cubicBezTo>
                  <a:cubicBezTo>
                    <a:pt x="166" y="258"/>
                    <a:pt x="169" y="242"/>
                    <a:pt x="172" y="224"/>
                  </a:cubicBezTo>
                  <a:cubicBezTo>
                    <a:pt x="175" y="212"/>
                    <a:pt x="177" y="201"/>
                    <a:pt x="179" y="190"/>
                  </a:cubicBezTo>
                  <a:cubicBezTo>
                    <a:pt x="180" y="188"/>
                    <a:pt x="181" y="187"/>
                    <a:pt x="182" y="184"/>
                  </a:cubicBezTo>
                  <a:cubicBezTo>
                    <a:pt x="192" y="138"/>
                    <a:pt x="205" y="97"/>
                    <a:pt x="223" y="56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36" name="Freeform 62">
              <a:extLst>
                <a:ext uri="{FF2B5EF4-FFF2-40B4-BE49-F238E27FC236}">
                  <a16:creationId xmlns:a16="http://schemas.microsoft.com/office/drawing/2014/main" id="{E1C0479F-CB57-4A57-AF21-2B31EF970231}"/>
                </a:ext>
              </a:extLst>
            </p:cNvPr>
            <p:cNvSpPr/>
            <p:nvPr/>
          </p:nvSpPr>
          <p:spPr bwMode="auto">
            <a:xfrm>
              <a:off x="7513161" y="2343523"/>
              <a:ext cx="794317" cy="330591"/>
            </a:xfrm>
            <a:custGeom>
              <a:avLst/>
              <a:gdLst>
                <a:gd name="T0" fmla="*/ 935 w 1038"/>
                <a:gd name="T1" fmla="*/ 234 h 425"/>
                <a:gd name="T2" fmla="*/ 949 w 1038"/>
                <a:gd name="T3" fmla="*/ 217 h 425"/>
                <a:gd name="T4" fmla="*/ 993 w 1038"/>
                <a:gd name="T5" fmla="*/ 154 h 425"/>
                <a:gd name="T6" fmla="*/ 1038 w 1038"/>
                <a:gd name="T7" fmla="*/ 53 h 425"/>
                <a:gd name="T8" fmla="*/ 913 w 1038"/>
                <a:gd name="T9" fmla="*/ 34 h 425"/>
                <a:gd name="T10" fmla="*/ 722 w 1038"/>
                <a:gd name="T11" fmla="*/ 14 h 425"/>
                <a:gd name="T12" fmla="*/ 476 w 1038"/>
                <a:gd name="T13" fmla="*/ 4 h 425"/>
                <a:gd name="T14" fmla="*/ 472 w 1038"/>
                <a:gd name="T15" fmla="*/ 5 h 425"/>
                <a:gd name="T16" fmla="*/ 441 w 1038"/>
                <a:gd name="T17" fmla="*/ 7 h 425"/>
                <a:gd name="T18" fmla="*/ 410 w 1038"/>
                <a:gd name="T19" fmla="*/ 12 h 425"/>
                <a:gd name="T20" fmla="*/ 375 w 1038"/>
                <a:gd name="T21" fmla="*/ 18 h 425"/>
                <a:gd name="T22" fmla="*/ 366 w 1038"/>
                <a:gd name="T23" fmla="*/ 22 h 425"/>
                <a:gd name="T24" fmla="*/ 330 w 1038"/>
                <a:gd name="T25" fmla="*/ 31 h 425"/>
                <a:gd name="T26" fmla="*/ 298 w 1038"/>
                <a:gd name="T27" fmla="*/ 42 h 425"/>
                <a:gd name="T28" fmla="*/ 271 w 1038"/>
                <a:gd name="T29" fmla="*/ 53 h 425"/>
                <a:gd name="T30" fmla="*/ 214 w 1038"/>
                <a:gd name="T31" fmla="*/ 83 h 425"/>
                <a:gd name="T32" fmla="*/ 154 w 1038"/>
                <a:gd name="T33" fmla="*/ 127 h 425"/>
                <a:gd name="T34" fmla="*/ 75 w 1038"/>
                <a:gd name="T35" fmla="*/ 206 h 425"/>
                <a:gd name="T36" fmla="*/ 53 w 1038"/>
                <a:gd name="T37" fmla="*/ 236 h 425"/>
                <a:gd name="T38" fmla="*/ 51 w 1038"/>
                <a:gd name="T39" fmla="*/ 241 h 425"/>
                <a:gd name="T40" fmla="*/ 0 w 1038"/>
                <a:gd name="T41" fmla="*/ 334 h 425"/>
                <a:gd name="T42" fmla="*/ 188 w 1038"/>
                <a:gd name="T43" fmla="*/ 233 h 425"/>
                <a:gd name="T44" fmla="*/ 208 w 1038"/>
                <a:gd name="T45" fmla="*/ 226 h 425"/>
                <a:gd name="T46" fmla="*/ 343 w 1038"/>
                <a:gd name="T47" fmla="*/ 198 h 425"/>
                <a:gd name="T48" fmla="*/ 415 w 1038"/>
                <a:gd name="T49" fmla="*/ 194 h 425"/>
                <a:gd name="T50" fmla="*/ 541 w 1038"/>
                <a:gd name="T51" fmla="*/ 207 h 425"/>
                <a:gd name="T52" fmla="*/ 550 w 1038"/>
                <a:gd name="T53" fmla="*/ 207 h 425"/>
                <a:gd name="T54" fmla="*/ 675 w 1038"/>
                <a:gd name="T55" fmla="*/ 208 h 425"/>
                <a:gd name="T56" fmla="*/ 680 w 1038"/>
                <a:gd name="T57" fmla="*/ 209 h 425"/>
                <a:gd name="T58" fmla="*/ 723 w 1038"/>
                <a:gd name="T59" fmla="*/ 203 h 425"/>
                <a:gd name="T60" fmla="*/ 752 w 1038"/>
                <a:gd name="T61" fmla="*/ 198 h 425"/>
                <a:gd name="T62" fmla="*/ 757 w 1038"/>
                <a:gd name="T63" fmla="*/ 196 h 425"/>
                <a:gd name="T64" fmla="*/ 865 w 1038"/>
                <a:gd name="T65" fmla="*/ 163 h 425"/>
                <a:gd name="T66" fmla="*/ 495 w 1038"/>
                <a:gd name="T67" fmla="*/ 223 h 425"/>
                <a:gd name="T68" fmla="*/ 409 w 1038"/>
                <a:gd name="T69" fmla="*/ 223 h 425"/>
                <a:gd name="T70" fmla="*/ 404 w 1038"/>
                <a:gd name="T71" fmla="*/ 223 h 425"/>
                <a:gd name="T72" fmla="*/ 295 w 1038"/>
                <a:gd name="T73" fmla="*/ 240 h 425"/>
                <a:gd name="T74" fmla="*/ 149 w 1038"/>
                <a:gd name="T75" fmla="*/ 296 h 425"/>
                <a:gd name="T76" fmla="*/ 140 w 1038"/>
                <a:gd name="T77" fmla="*/ 301 h 425"/>
                <a:gd name="T78" fmla="*/ 15 w 1038"/>
                <a:gd name="T79" fmla="*/ 387 h 425"/>
                <a:gd name="T80" fmla="*/ 50 w 1038"/>
                <a:gd name="T81" fmla="*/ 392 h 425"/>
                <a:gd name="T82" fmla="*/ 82 w 1038"/>
                <a:gd name="T83" fmla="*/ 395 h 425"/>
                <a:gd name="T84" fmla="*/ 107 w 1038"/>
                <a:gd name="T85" fmla="*/ 399 h 425"/>
                <a:gd name="T86" fmla="*/ 324 w 1038"/>
                <a:gd name="T87" fmla="*/ 418 h 425"/>
                <a:gd name="T88" fmla="*/ 508 w 1038"/>
                <a:gd name="T89" fmla="*/ 424 h 425"/>
                <a:gd name="T90" fmla="*/ 516 w 1038"/>
                <a:gd name="T91" fmla="*/ 422 h 425"/>
                <a:gd name="T92" fmla="*/ 683 w 1038"/>
                <a:gd name="T93" fmla="*/ 397 h 425"/>
                <a:gd name="T94" fmla="*/ 849 w 1038"/>
                <a:gd name="T95" fmla="*/ 314 h 425"/>
                <a:gd name="T96" fmla="*/ 853 w 1038"/>
                <a:gd name="T97" fmla="*/ 310 h 425"/>
                <a:gd name="T98" fmla="*/ 935 w 1038"/>
                <a:gd name="T99" fmla="*/ 234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8" h="425">
                  <a:moveTo>
                    <a:pt x="935" y="234"/>
                  </a:moveTo>
                  <a:cubicBezTo>
                    <a:pt x="940" y="228"/>
                    <a:pt x="945" y="223"/>
                    <a:pt x="949" y="217"/>
                  </a:cubicBezTo>
                  <a:cubicBezTo>
                    <a:pt x="966" y="197"/>
                    <a:pt x="980" y="176"/>
                    <a:pt x="993" y="154"/>
                  </a:cubicBezTo>
                  <a:cubicBezTo>
                    <a:pt x="1011" y="121"/>
                    <a:pt x="1027" y="88"/>
                    <a:pt x="1038" y="53"/>
                  </a:cubicBezTo>
                  <a:cubicBezTo>
                    <a:pt x="997" y="45"/>
                    <a:pt x="957" y="40"/>
                    <a:pt x="913" y="34"/>
                  </a:cubicBezTo>
                  <a:cubicBezTo>
                    <a:pt x="847" y="26"/>
                    <a:pt x="787" y="20"/>
                    <a:pt x="722" y="14"/>
                  </a:cubicBezTo>
                  <a:cubicBezTo>
                    <a:pt x="638" y="7"/>
                    <a:pt x="560" y="0"/>
                    <a:pt x="476" y="4"/>
                  </a:cubicBezTo>
                  <a:cubicBezTo>
                    <a:pt x="475" y="4"/>
                    <a:pt x="473" y="5"/>
                    <a:pt x="472" y="5"/>
                  </a:cubicBezTo>
                  <a:cubicBezTo>
                    <a:pt x="462" y="6"/>
                    <a:pt x="451" y="7"/>
                    <a:pt x="441" y="7"/>
                  </a:cubicBezTo>
                  <a:cubicBezTo>
                    <a:pt x="431" y="9"/>
                    <a:pt x="421" y="10"/>
                    <a:pt x="410" y="12"/>
                  </a:cubicBezTo>
                  <a:cubicBezTo>
                    <a:pt x="398" y="14"/>
                    <a:pt x="386" y="15"/>
                    <a:pt x="375" y="18"/>
                  </a:cubicBezTo>
                  <a:cubicBezTo>
                    <a:pt x="372" y="20"/>
                    <a:pt x="369" y="21"/>
                    <a:pt x="366" y="22"/>
                  </a:cubicBezTo>
                  <a:cubicBezTo>
                    <a:pt x="353" y="23"/>
                    <a:pt x="342" y="26"/>
                    <a:pt x="330" y="31"/>
                  </a:cubicBezTo>
                  <a:cubicBezTo>
                    <a:pt x="320" y="36"/>
                    <a:pt x="309" y="37"/>
                    <a:pt x="298" y="42"/>
                  </a:cubicBezTo>
                  <a:cubicBezTo>
                    <a:pt x="289" y="46"/>
                    <a:pt x="280" y="50"/>
                    <a:pt x="271" y="53"/>
                  </a:cubicBezTo>
                  <a:cubicBezTo>
                    <a:pt x="251" y="62"/>
                    <a:pt x="234" y="72"/>
                    <a:pt x="214" y="83"/>
                  </a:cubicBezTo>
                  <a:cubicBezTo>
                    <a:pt x="192" y="97"/>
                    <a:pt x="174" y="111"/>
                    <a:pt x="154" y="127"/>
                  </a:cubicBezTo>
                  <a:cubicBezTo>
                    <a:pt x="125" y="151"/>
                    <a:pt x="99" y="176"/>
                    <a:pt x="75" y="206"/>
                  </a:cubicBezTo>
                  <a:cubicBezTo>
                    <a:pt x="68" y="216"/>
                    <a:pt x="61" y="226"/>
                    <a:pt x="53" y="236"/>
                  </a:cubicBezTo>
                  <a:cubicBezTo>
                    <a:pt x="52" y="238"/>
                    <a:pt x="52" y="240"/>
                    <a:pt x="51" y="241"/>
                  </a:cubicBezTo>
                  <a:cubicBezTo>
                    <a:pt x="30" y="270"/>
                    <a:pt x="14" y="302"/>
                    <a:pt x="0" y="334"/>
                  </a:cubicBezTo>
                  <a:cubicBezTo>
                    <a:pt x="57" y="291"/>
                    <a:pt x="120" y="257"/>
                    <a:pt x="188" y="233"/>
                  </a:cubicBezTo>
                  <a:cubicBezTo>
                    <a:pt x="194" y="231"/>
                    <a:pt x="201" y="228"/>
                    <a:pt x="208" y="226"/>
                  </a:cubicBezTo>
                  <a:cubicBezTo>
                    <a:pt x="252" y="212"/>
                    <a:pt x="295" y="203"/>
                    <a:pt x="343" y="198"/>
                  </a:cubicBezTo>
                  <a:cubicBezTo>
                    <a:pt x="368" y="195"/>
                    <a:pt x="391" y="194"/>
                    <a:pt x="415" y="194"/>
                  </a:cubicBezTo>
                  <a:cubicBezTo>
                    <a:pt x="458" y="194"/>
                    <a:pt x="497" y="200"/>
                    <a:pt x="541" y="207"/>
                  </a:cubicBezTo>
                  <a:cubicBezTo>
                    <a:pt x="544" y="207"/>
                    <a:pt x="547" y="206"/>
                    <a:pt x="550" y="207"/>
                  </a:cubicBezTo>
                  <a:cubicBezTo>
                    <a:pt x="594" y="212"/>
                    <a:pt x="633" y="213"/>
                    <a:pt x="675" y="208"/>
                  </a:cubicBezTo>
                  <a:cubicBezTo>
                    <a:pt x="677" y="208"/>
                    <a:pt x="679" y="209"/>
                    <a:pt x="680" y="209"/>
                  </a:cubicBezTo>
                  <a:cubicBezTo>
                    <a:pt x="695" y="207"/>
                    <a:pt x="708" y="205"/>
                    <a:pt x="723" y="203"/>
                  </a:cubicBezTo>
                  <a:cubicBezTo>
                    <a:pt x="734" y="201"/>
                    <a:pt x="742" y="199"/>
                    <a:pt x="752" y="198"/>
                  </a:cubicBezTo>
                  <a:cubicBezTo>
                    <a:pt x="754" y="197"/>
                    <a:pt x="755" y="196"/>
                    <a:pt x="757" y="196"/>
                  </a:cubicBezTo>
                  <a:cubicBezTo>
                    <a:pt x="795" y="188"/>
                    <a:pt x="830" y="177"/>
                    <a:pt x="865" y="163"/>
                  </a:cubicBezTo>
                  <a:cubicBezTo>
                    <a:pt x="751" y="217"/>
                    <a:pt x="621" y="238"/>
                    <a:pt x="495" y="223"/>
                  </a:cubicBezTo>
                  <a:cubicBezTo>
                    <a:pt x="467" y="223"/>
                    <a:pt x="439" y="220"/>
                    <a:pt x="409" y="223"/>
                  </a:cubicBezTo>
                  <a:cubicBezTo>
                    <a:pt x="408" y="223"/>
                    <a:pt x="406" y="223"/>
                    <a:pt x="404" y="223"/>
                  </a:cubicBezTo>
                  <a:cubicBezTo>
                    <a:pt x="366" y="227"/>
                    <a:pt x="332" y="231"/>
                    <a:pt x="295" y="240"/>
                  </a:cubicBezTo>
                  <a:cubicBezTo>
                    <a:pt x="243" y="254"/>
                    <a:pt x="196" y="272"/>
                    <a:pt x="149" y="296"/>
                  </a:cubicBezTo>
                  <a:cubicBezTo>
                    <a:pt x="146" y="297"/>
                    <a:pt x="143" y="300"/>
                    <a:pt x="140" y="301"/>
                  </a:cubicBezTo>
                  <a:cubicBezTo>
                    <a:pt x="94" y="325"/>
                    <a:pt x="54" y="355"/>
                    <a:pt x="15" y="387"/>
                  </a:cubicBezTo>
                  <a:cubicBezTo>
                    <a:pt x="26" y="390"/>
                    <a:pt x="37" y="390"/>
                    <a:pt x="50" y="392"/>
                  </a:cubicBezTo>
                  <a:cubicBezTo>
                    <a:pt x="60" y="394"/>
                    <a:pt x="71" y="395"/>
                    <a:pt x="82" y="395"/>
                  </a:cubicBezTo>
                  <a:cubicBezTo>
                    <a:pt x="91" y="396"/>
                    <a:pt x="99" y="398"/>
                    <a:pt x="107" y="399"/>
                  </a:cubicBezTo>
                  <a:cubicBezTo>
                    <a:pt x="182" y="407"/>
                    <a:pt x="250" y="413"/>
                    <a:pt x="324" y="418"/>
                  </a:cubicBezTo>
                  <a:cubicBezTo>
                    <a:pt x="387" y="421"/>
                    <a:pt x="446" y="425"/>
                    <a:pt x="508" y="424"/>
                  </a:cubicBezTo>
                  <a:cubicBezTo>
                    <a:pt x="511" y="424"/>
                    <a:pt x="514" y="422"/>
                    <a:pt x="516" y="422"/>
                  </a:cubicBezTo>
                  <a:cubicBezTo>
                    <a:pt x="574" y="422"/>
                    <a:pt x="627" y="412"/>
                    <a:pt x="683" y="397"/>
                  </a:cubicBezTo>
                  <a:cubicBezTo>
                    <a:pt x="744" y="379"/>
                    <a:pt x="797" y="352"/>
                    <a:pt x="849" y="314"/>
                  </a:cubicBezTo>
                  <a:cubicBezTo>
                    <a:pt x="850" y="313"/>
                    <a:pt x="852" y="312"/>
                    <a:pt x="853" y="310"/>
                  </a:cubicBezTo>
                  <a:cubicBezTo>
                    <a:pt x="884" y="288"/>
                    <a:pt x="911" y="262"/>
                    <a:pt x="935" y="234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37" name="Freeform 63">
              <a:extLst>
                <a:ext uri="{FF2B5EF4-FFF2-40B4-BE49-F238E27FC236}">
                  <a16:creationId xmlns:a16="http://schemas.microsoft.com/office/drawing/2014/main" id="{4C0A4275-E48B-4FFE-9BCD-259DA547177D}"/>
                </a:ext>
              </a:extLst>
            </p:cNvPr>
            <p:cNvSpPr/>
            <p:nvPr/>
          </p:nvSpPr>
          <p:spPr bwMode="auto">
            <a:xfrm>
              <a:off x="7477805" y="1714682"/>
              <a:ext cx="174419" cy="559368"/>
            </a:xfrm>
            <a:custGeom>
              <a:avLst/>
              <a:gdLst>
                <a:gd name="T0" fmla="*/ 229 w 229"/>
                <a:gd name="T1" fmla="*/ 0 h 719"/>
                <a:gd name="T2" fmla="*/ 173 w 229"/>
                <a:gd name="T3" fmla="*/ 313 h 719"/>
                <a:gd name="T4" fmla="*/ 171 w 229"/>
                <a:gd name="T5" fmla="*/ 387 h 719"/>
                <a:gd name="T6" fmla="*/ 171 w 229"/>
                <a:gd name="T7" fmla="*/ 391 h 719"/>
                <a:gd name="T8" fmla="*/ 155 w 229"/>
                <a:gd name="T9" fmla="*/ 483 h 719"/>
                <a:gd name="T10" fmla="*/ 105 w 229"/>
                <a:gd name="T11" fmla="*/ 607 h 719"/>
                <a:gd name="T12" fmla="*/ 101 w 229"/>
                <a:gd name="T13" fmla="*/ 614 h 719"/>
                <a:gd name="T14" fmla="*/ 26 w 229"/>
                <a:gd name="T15" fmla="*/ 719 h 719"/>
                <a:gd name="T16" fmla="*/ 23 w 229"/>
                <a:gd name="T17" fmla="*/ 690 h 719"/>
                <a:gd name="T18" fmla="*/ 20 w 229"/>
                <a:gd name="T19" fmla="*/ 662 h 719"/>
                <a:gd name="T20" fmla="*/ 17 w 229"/>
                <a:gd name="T21" fmla="*/ 641 h 719"/>
                <a:gd name="T22" fmla="*/ 4 w 229"/>
                <a:gd name="T23" fmla="*/ 456 h 719"/>
                <a:gd name="T24" fmla="*/ 2 w 229"/>
                <a:gd name="T25" fmla="*/ 300 h 719"/>
                <a:gd name="T26" fmla="*/ 3 w 229"/>
                <a:gd name="T27" fmla="*/ 293 h 719"/>
                <a:gd name="T28" fmla="*/ 27 w 229"/>
                <a:gd name="T29" fmla="*/ 151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9" h="719">
                  <a:moveTo>
                    <a:pt x="229" y="0"/>
                  </a:moveTo>
                  <a:cubicBezTo>
                    <a:pt x="181" y="97"/>
                    <a:pt x="161" y="207"/>
                    <a:pt x="173" y="313"/>
                  </a:cubicBezTo>
                  <a:cubicBezTo>
                    <a:pt x="172" y="338"/>
                    <a:pt x="174" y="362"/>
                    <a:pt x="171" y="387"/>
                  </a:cubicBezTo>
                  <a:cubicBezTo>
                    <a:pt x="171" y="388"/>
                    <a:pt x="171" y="390"/>
                    <a:pt x="171" y="391"/>
                  </a:cubicBezTo>
                  <a:cubicBezTo>
                    <a:pt x="168" y="423"/>
                    <a:pt x="163" y="452"/>
                    <a:pt x="155" y="483"/>
                  </a:cubicBezTo>
                  <a:cubicBezTo>
                    <a:pt x="143" y="528"/>
                    <a:pt x="126" y="567"/>
                    <a:pt x="105" y="607"/>
                  </a:cubicBezTo>
                  <a:cubicBezTo>
                    <a:pt x="104" y="609"/>
                    <a:pt x="102" y="612"/>
                    <a:pt x="101" y="614"/>
                  </a:cubicBezTo>
                  <a:cubicBezTo>
                    <a:pt x="80" y="653"/>
                    <a:pt x="54" y="686"/>
                    <a:pt x="26" y="719"/>
                  </a:cubicBezTo>
                  <a:cubicBezTo>
                    <a:pt x="24" y="709"/>
                    <a:pt x="24" y="701"/>
                    <a:pt x="23" y="690"/>
                  </a:cubicBezTo>
                  <a:cubicBezTo>
                    <a:pt x="21" y="681"/>
                    <a:pt x="20" y="672"/>
                    <a:pt x="20" y="662"/>
                  </a:cubicBezTo>
                  <a:cubicBezTo>
                    <a:pt x="19" y="655"/>
                    <a:pt x="18" y="648"/>
                    <a:pt x="17" y="641"/>
                  </a:cubicBezTo>
                  <a:cubicBezTo>
                    <a:pt x="11" y="577"/>
                    <a:pt x="7" y="519"/>
                    <a:pt x="4" y="456"/>
                  </a:cubicBezTo>
                  <a:cubicBezTo>
                    <a:pt x="2" y="402"/>
                    <a:pt x="0" y="353"/>
                    <a:pt x="2" y="300"/>
                  </a:cubicBezTo>
                  <a:cubicBezTo>
                    <a:pt x="2" y="297"/>
                    <a:pt x="3" y="295"/>
                    <a:pt x="3" y="293"/>
                  </a:cubicBezTo>
                  <a:cubicBezTo>
                    <a:pt x="5" y="244"/>
                    <a:pt x="13" y="198"/>
                    <a:pt x="27" y="151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38" name="Freeform 64">
              <a:extLst>
                <a:ext uri="{FF2B5EF4-FFF2-40B4-BE49-F238E27FC236}">
                  <a16:creationId xmlns:a16="http://schemas.microsoft.com/office/drawing/2014/main" id="{56766148-0F6D-433B-90D6-EB88DC9C7340}"/>
                </a:ext>
              </a:extLst>
            </p:cNvPr>
            <p:cNvSpPr/>
            <p:nvPr/>
          </p:nvSpPr>
          <p:spPr bwMode="auto">
            <a:xfrm>
              <a:off x="7532016" y="1810507"/>
              <a:ext cx="222739" cy="474326"/>
            </a:xfrm>
            <a:custGeom>
              <a:avLst/>
              <a:gdLst>
                <a:gd name="T0" fmla="*/ 283 w 292"/>
                <a:gd name="T1" fmla="*/ 0 h 609"/>
                <a:gd name="T2" fmla="*/ 287 w 292"/>
                <a:gd name="T3" fmla="*/ 209 h 609"/>
                <a:gd name="T4" fmla="*/ 286 w 292"/>
                <a:gd name="T5" fmla="*/ 213 h 609"/>
                <a:gd name="T6" fmla="*/ 284 w 292"/>
                <a:gd name="T7" fmla="*/ 239 h 609"/>
                <a:gd name="T8" fmla="*/ 280 w 292"/>
                <a:gd name="T9" fmla="*/ 265 h 609"/>
                <a:gd name="T10" fmla="*/ 274 w 292"/>
                <a:gd name="T11" fmla="*/ 295 h 609"/>
                <a:gd name="T12" fmla="*/ 271 w 292"/>
                <a:gd name="T13" fmla="*/ 303 h 609"/>
                <a:gd name="T14" fmla="*/ 262 w 292"/>
                <a:gd name="T15" fmla="*/ 333 h 609"/>
                <a:gd name="T16" fmla="*/ 253 w 292"/>
                <a:gd name="T17" fmla="*/ 360 h 609"/>
                <a:gd name="T18" fmla="*/ 243 w 292"/>
                <a:gd name="T19" fmla="*/ 382 h 609"/>
                <a:gd name="T20" fmla="*/ 216 w 292"/>
                <a:gd name="T21" fmla="*/ 430 h 609"/>
                <a:gd name="T22" fmla="*/ 178 w 292"/>
                <a:gd name="T23" fmla="*/ 481 h 609"/>
                <a:gd name="T24" fmla="*/ 110 w 292"/>
                <a:gd name="T25" fmla="*/ 547 h 609"/>
                <a:gd name="T26" fmla="*/ 84 w 292"/>
                <a:gd name="T27" fmla="*/ 565 h 609"/>
                <a:gd name="T28" fmla="*/ 80 w 292"/>
                <a:gd name="T29" fmla="*/ 567 h 609"/>
                <a:gd name="T30" fmla="*/ 0 w 292"/>
                <a:gd name="T31" fmla="*/ 609 h 609"/>
                <a:gd name="T32" fmla="*/ 89 w 292"/>
                <a:gd name="T33" fmla="*/ 450 h 609"/>
                <a:gd name="T34" fmla="*/ 95 w 292"/>
                <a:gd name="T35" fmla="*/ 434 h 609"/>
                <a:gd name="T36" fmla="*/ 121 w 292"/>
                <a:gd name="T37" fmla="*/ 319 h 609"/>
                <a:gd name="T38" fmla="*/ 125 w 292"/>
                <a:gd name="T39" fmla="*/ 258 h 609"/>
                <a:gd name="T40" fmla="*/ 116 w 292"/>
                <a:gd name="T41" fmla="*/ 151 h 609"/>
                <a:gd name="T42" fmla="*/ 116 w 292"/>
                <a:gd name="T43" fmla="*/ 143 h 609"/>
                <a:gd name="T44" fmla="*/ 117 w 292"/>
                <a:gd name="T45" fmla="*/ 37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92" h="609">
                  <a:moveTo>
                    <a:pt x="283" y="0"/>
                  </a:moveTo>
                  <a:cubicBezTo>
                    <a:pt x="287" y="72"/>
                    <a:pt x="292" y="137"/>
                    <a:pt x="287" y="209"/>
                  </a:cubicBezTo>
                  <a:cubicBezTo>
                    <a:pt x="287" y="210"/>
                    <a:pt x="286" y="211"/>
                    <a:pt x="286" y="213"/>
                  </a:cubicBezTo>
                  <a:cubicBezTo>
                    <a:pt x="285" y="221"/>
                    <a:pt x="285" y="230"/>
                    <a:pt x="284" y="239"/>
                  </a:cubicBezTo>
                  <a:cubicBezTo>
                    <a:pt x="282" y="247"/>
                    <a:pt x="282" y="256"/>
                    <a:pt x="280" y="265"/>
                  </a:cubicBezTo>
                  <a:cubicBezTo>
                    <a:pt x="277" y="275"/>
                    <a:pt x="277" y="285"/>
                    <a:pt x="274" y="295"/>
                  </a:cubicBezTo>
                  <a:cubicBezTo>
                    <a:pt x="273" y="298"/>
                    <a:pt x="271" y="300"/>
                    <a:pt x="271" y="303"/>
                  </a:cubicBezTo>
                  <a:cubicBezTo>
                    <a:pt x="269" y="314"/>
                    <a:pt x="267" y="323"/>
                    <a:pt x="262" y="333"/>
                  </a:cubicBezTo>
                  <a:cubicBezTo>
                    <a:pt x="258" y="342"/>
                    <a:pt x="257" y="351"/>
                    <a:pt x="253" y="360"/>
                  </a:cubicBezTo>
                  <a:cubicBezTo>
                    <a:pt x="249" y="367"/>
                    <a:pt x="246" y="375"/>
                    <a:pt x="243" y="382"/>
                  </a:cubicBezTo>
                  <a:cubicBezTo>
                    <a:pt x="235" y="399"/>
                    <a:pt x="226" y="414"/>
                    <a:pt x="216" y="430"/>
                  </a:cubicBezTo>
                  <a:cubicBezTo>
                    <a:pt x="204" y="449"/>
                    <a:pt x="192" y="465"/>
                    <a:pt x="178" y="481"/>
                  </a:cubicBezTo>
                  <a:cubicBezTo>
                    <a:pt x="157" y="506"/>
                    <a:pt x="135" y="527"/>
                    <a:pt x="110" y="547"/>
                  </a:cubicBezTo>
                  <a:cubicBezTo>
                    <a:pt x="101" y="553"/>
                    <a:pt x="93" y="559"/>
                    <a:pt x="84" y="565"/>
                  </a:cubicBezTo>
                  <a:cubicBezTo>
                    <a:pt x="83" y="566"/>
                    <a:pt x="81" y="566"/>
                    <a:pt x="80" y="567"/>
                  </a:cubicBezTo>
                  <a:cubicBezTo>
                    <a:pt x="55" y="585"/>
                    <a:pt x="28" y="597"/>
                    <a:pt x="0" y="609"/>
                  </a:cubicBezTo>
                  <a:cubicBezTo>
                    <a:pt x="37" y="561"/>
                    <a:pt x="67" y="508"/>
                    <a:pt x="89" y="450"/>
                  </a:cubicBezTo>
                  <a:cubicBezTo>
                    <a:pt x="91" y="445"/>
                    <a:pt x="93" y="439"/>
                    <a:pt x="95" y="434"/>
                  </a:cubicBezTo>
                  <a:cubicBezTo>
                    <a:pt x="107" y="396"/>
                    <a:pt x="115" y="360"/>
                    <a:pt x="121" y="319"/>
                  </a:cubicBezTo>
                  <a:cubicBezTo>
                    <a:pt x="123" y="299"/>
                    <a:pt x="125" y="279"/>
                    <a:pt x="125" y="258"/>
                  </a:cubicBezTo>
                  <a:cubicBezTo>
                    <a:pt x="125" y="222"/>
                    <a:pt x="121" y="188"/>
                    <a:pt x="116" y="151"/>
                  </a:cubicBezTo>
                  <a:cubicBezTo>
                    <a:pt x="115" y="148"/>
                    <a:pt x="117" y="146"/>
                    <a:pt x="116" y="143"/>
                  </a:cubicBezTo>
                  <a:cubicBezTo>
                    <a:pt x="112" y="106"/>
                    <a:pt x="112" y="73"/>
                    <a:pt x="117" y="37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39" name="Freeform 65">
              <a:extLst>
                <a:ext uri="{FF2B5EF4-FFF2-40B4-BE49-F238E27FC236}">
                  <a16:creationId xmlns:a16="http://schemas.microsoft.com/office/drawing/2014/main" id="{0812B73D-EE3A-4040-99ED-D9F5BA66B708}"/>
                </a:ext>
              </a:extLst>
            </p:cNvPr>
            <p:cNvSpPr/>
            <p:nvPr/>
          </p:nvSpPr>
          <p:spPr bwMode="auto">
            <a:xfrm>
              <a:off x="7837252" y="2076416"/>
              <a:ext cx="575113" cy="239558"/>
            </a:xfrm>
            <a:custGeom>
              <a:avLst/>
              <a:gdLst>
                <a:gd name="T0" fmla="*/ 676 w 751"/>
                <a:gd name="T1" fmla="*/ 169 h 307"/>
                <a:gd name="T2" fmla="*/ 686 w 751"/>
                <a:gd name="T3" fmla="*/ 157 h 307"/>
                <a:gd name="T4" fmla="*/ 718 w 751"/>
                <a:gd name="T5" fmla="*/ 111 h 307"/>
                <a:gd name="T6" fmla="*/ 751 w 751"/>
                <a:gd name="T7" fmla="*/ 38 h 307"/>
                <a:gd name="T8" fmla="*/ 660 w 751"/>
                <a:gd name="T9" fmla="*/ 24 h 307"/>
                <a:gd name="T10" fmla="*/ 522 w 751"/>
                <a:gd name="T11" fmla="*/ 10 h 307"/>
                <a:gd name="T12" fmla="*/ 344 w 751"/>
                <a:gd name="T13" fmla="*/ 3 h 307"/>
                <a:gd name="T14" fmla="*/ 341 w 751"/>
                <a:gd name="T15" fmla="*/ 4 h 307"/>
                <a:gd name="T16" fmla="*/ 319 w 751"/>
                <a:gd name="T17" fmla="*/ 5 h 307"/>
                <a:gd name="T18" fmla="*/ 297 w 751"/>
                <a:gd name="T19" fmla="*/ 8 h 307"/>
                <a:gd name="T20" fmla="*/ 271 w 751"/>
                <a:gd name="T21" fmla="*/ 13 h 307"/>
                <a:gd name="T22" fmla="*/ 265 w 751"/>
                <a:gd name="T23" fmla="*/ 15 h 307"/>
                <a:gd name="T24" fmla="*/ 239 w 751"/>
                <a:gd name="T25" fmla="*/ 22 h 307"/>
                <a:gd name="T26" fmla="*/ 216 w 751"/>
                <a:gd name="T27" fmla="*/ 30 h 307"/>
                <a:gd name="T28" fmla="*/ 196 w 751"/>
                <a:gd name="T29" fmla="*/ 38 h 307"/>
                <a:gd name="T30" fmla="*/ 155 w 751"/>
                <a:gd name="T31" fmla="*/ 60 h 307"/>
                <a:gd name="T32" fmla="*/ 111 w 751"/>
                <a:gd name="T33" fmla="*/ 91 h 307"/>
                <a:gd name="T34" fmla="*/ 55 w 751"/>
                <a:gd name="T35" fmla="*/ 149 h 307"/>
                <a:gd name="T36" fmla="*/ 39 w 751"/>
                <a:gd name="T37" fmla="*/ 170 h 307"/>
                <a:gd name="T38" fmla="*/ 37 w 751"/>
                <a:gd name="T39" fmla="*/ 174 h 307"/>
                <a:gd name="T40" fmla="*/ 0 w 751"/>
                <a:gd name="T41" fmla="*/ 241 h 307"/>
                <a:gd name="T42" fmla="*/ 136 w 751"/>
                <a:gd name="T43" fmla="*/ 168 h 307"/>
                <a:gd name="T44" fmla="*/ 150 w 751"/>
                <a:gd name="T45" fmla="*/ 163 h 307"/>
                <a:gd name="T46" fmla="*/ 248 w 751"/>
                <a:gd name="T47" fmla="*/ 143 h 307"/>
                <a:gd name="T48" fmla="*/ 301 w 751"/>
                <a:gd name="T49" fmla="*/ 140 h 307"/>
                <a:gd name="T50" fmla="*/ 391 w 751"/>
                <a:gd name="T51" fmla="*/ 149 h 307"/>
                <a:gd name="T52" fmla="*/ 398 w 751"/>
                <a:gd name="T53" fmla="*/ 149 h 307"/>
                <a:gd name="T54" fmla="*/ 488 w 751"/>
                <a:gd name="T55" fmla="*/ 150 h 307"/>
                <a:gd name="T56" fmla="*/ 492 w 751"/>
                <a:gd name="T57" fmla="*/ 151 h 307"/>
                <a:gd name="T58" fmla="*/ 523 w 751"/>
                <a:gd name="T59" fmla="*/ 146 h 307"/>
                <a:gd name="T60" fmla="*/ 544 w 751"/>
                <a:gd name="T61" fmla="*/ 143 h 307"/>
                <a:gd name="T62" fmla="*/ 547 w 751"/>
                <a:gd name="T63" fmla="*/ 141 h 307"/>
                <a:gd name="T64" fmla="*/ 625 w 751"/>
                <a:gd name="T65" fmla="*/ 118 h 307"/>
                <a:gd name="T66" fmla="*/ 358 w 751"/>
                <a:gd name="T67" fmla="*/ 161 h 307"/>
                <a:gd name="T68" fmla="*/ 296 w 751"/>
                <a:gd name="T69" fmla="*/ 161 h 307"/>
                <a:gd name="T70" fmla="*/ 292 w 751"/>
                <a:gd name="T71" fmla="*/ 161 h 307"/>
                <a:gd name="T72" fmla="*/ 214 w 751"/>
                <a:gd name="T73" fmla="*/ 173 h 307"/>
                <a:gd name="T74" fmla="*/ 108 w 751"/>
                <a:gd name="T75" fmla="*/ 214 h 307"/>
                <a:gd name="T76" fmla="*/ 102 w 751"/>
                <a:gd name="T77" fmla="*/ 218 h 307"/>
                <a:gd name="T78" fmla="*/ 11 w 751"/>
                <a:gd name="T79" fmla="*/ 279 h 307"/>
                <a:gd name="T80" fmla="*/ 36 w 751"/>
                <a:gd name="T81" fmla="*/ 283 h 307"/>
                <a:gd name="T82" fmla="*/ 60 w 751"/>
                <a:gd name="T83" fmla="*/ 286 h 307"/>
                <a:gd name="T84" fmla="*/ 78 w 751"/>
                <a:gd name="T85" fmla="*/ 288 h 307"/>
                <a:gd name="T86" fmla="*/ 235 w 751"/>
                <a:gd name="T87" fmla="*/ 302 h 307"/>
                <a:gd name="T88" fmla="*/ 368 w 751"/>
                <a:gd name="T89" fmla="*/ 306 h 307"/>
                <a:gd name="T90" fmla="*/ 373 w 751"/>
                <a:gd name="T91" fmla="*/ 305 h 307"/>
                <a:gd name="T92" fmla="*/ 494 w 751"/>
                <a:gd name="T93" fmla="*/ 287 h 307"/>
                <a:gd name="T94" fmla="*/ 614 w 751"/>
                <a:gd name="T95" fmla="*/ 227 h 307"/>
                <a:gd name="T96" fmla="*/ 617 w 751"/>
                <a:gd name="T97" fmla="*/ 224 h 307"/>
                <a:gd name="T98" fmla="*/ 676 w 751"/>
                <a:gd name="T99" fmla="*/ 169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51" h="307">
                  <a:moveTo>
                    <a:pt x="676" y="169"/>
                  </a:moveTo>
                  <a:cubicBezTo>
                    <a:pt x="679" y="165"/>
                    <a:pt x="683" y="161"/>
                    <a:pt x="686" y="157"/>
                  </a:cubicBezTo>
                  <a:cubicBezTo>
                    <a:pt x="698" y="142"/>
                    <a:pt x="708" y="127"/>
                    <a:pt x="718" y="111"/>
                  </a:cubicBezTo>
                  <a:cubicBezTo>
                    <a:pt x="731" y="87"/>
                    <a:pt x="742" y="64"/>
                    <a:pt x="751" y="38"/>
                  </a:cubicBezTo>
                  <a:cubicBezTo>
                    <a:pt x="721" y="32"/>
                    <a:pt x="692" y="28"/>
                    <a:pt x="660" y="24"/>
                  </a:cubicBezTo>
                  <a:cubicBezTo>
                    <a:pt x="613" y="19"/>
                    <a:pt x="569" y="15"/>
                    <a:pt x="522" y="10"/>
                  </a:cubicBezTo>
                  <a:cubicBezTo>
                    <a:pt x="461" y="5"/>
                    <a:pt x="405" y="0"/>
                    <a:pt x="344" y="3"/>
                  </a:cubicBezTo>
                  <a:cubicBezTo>
                    <a:pt x="343" y="3"/>
                    <a:pt x="342" y="4"/>
                    <a:pt x="341" y="4"/>
                  </a:cubicBezTo>
                  <a:cubicBezTo>
                    <a:pt x="334" y="4"/>
                    <a:pt x="327" y="5"/>
                    <a:pt x="319" y="5"/>
                  </a:cubicBezTo>
                  <a:cubicBezTo>
                    <a:pt x="312" y="6"/>
                    <a:pt x="304" y="7"/>
                    <a:pt x="297" y="8"/>
                  </a:cubicBezTo>
                  <a:cubicBezTo>
                    <a:pt x="288" y="10"/>
                    <a:pt x="279" y="11"/>
                    <a:pt x="271" y="13"/>
                  </a:cubicBezTo>
                  <a:cubicBezTo>
                    <a:pt x="269" y="14"/>
                    <a:pt x="267" y="15"/>
                    <a:pt x="265" y="15"/>
                  </a:cubicBezTo>
                  <a:cubicBezTo>
                    <a:pt x="255" y="17"/>
                    <a:pt x="247" y="19"/>
                    <a:pt x="239" y="22"/>
                  </a:cubicBezTo>
                  <a:cubicBezTo>
                    <a:pt x="231" y="26"/>
                    <a:pt x="223" y="26"/>
                    <a:pt x="216" y="30"/>
                  </a:cubicBezTo>
                  <a:cubicBezTo>
                    <a:pt x="209" y="33"/>
                    <a:pt x="203" y="36"/>
                    <a:pt x="196" y="38"/>
                  </a:cubicBezTo>
                  <a:cubicBezTo>
                    <a:pt x="182" y="44"/>
                    <a:pt x="169" y="52"/>
                    <a:pt x="155" y="60"/>
                  </a:cubicBezTo>
                  <a:cubicBezTo>
                    <a:pt x="139" y="70"/>
                    <a:pt x="126" y="80"/>
                    <a:pt x="111" y="91"/>
                  </a:cubicBezTo>
                  <a:cubicBezTo>
                    <a:pt x="90" y="109"/>
                    <a:pt x="72" y="127"/>
                    <a:pt x="55" y="149"/>
                  </a:cubicBezTo>
                  <a:cubicBezTo>
                    <a:pt x="49" y="156"/>
                    <a:pt x="44" y="163"/>
                    <a:pt x="39" y="170"/>
                  </a:cubicBezTo>
                  <a:cubicBezTo>
                    <a:pt x="38" y="171"/>
                    <a:pt x="38" y="173"/>
                    <a:pt x="37" y="174"/>
                  </a:cubicBezTo>
                  <a:cubicBezTo>
                    <a:pt x="22" y="195"/>
                    <a:pt x="11" y="218"/>
                    <a:pt x="0" y="241"/>
                  </a:cubicBezTo>
                  <a:cubicBezTo>
                    <a:pt x="41" y="210"/>
                    <a:pt x="87" y="186"/>
                    <a:pt x="136" y="168"/>
                  </a:cubicBezTo>
                  <a:cubicBezTo>
                    <a:pt x="141" y="166"/>
                    <a:pt x="146" y="164"/>
                    <a:pt x="150" y="163"/>
                  </a:cubicBezTo>
                  <a:cubicBezTo>
                    <a:pt x="183" y="153"/>
                    <a:pt x="214" y="147"/>
                    <a:pt x="248" y="143"/>
                  </a:cubicBezTo>
                  <a:cubicBezTo>
                    <a:pt x="266" y="141"/>
                    <a:pt x="283" y="140"/>
                    <a:pt x="301" y="140"/>
                  </a:cubicBezTo>
                  <a:cubicBezTo>
                    <a:pt x="331" y="140"/>
                    <a:pt x="359" y="144"/>
                    <a:pt x="391" y="149"/>
                  </a:cubicBezTo>
                  <a:cubicBezTo>
                    <a:pt x="394" y="150"/>
                    <a:pt x="396" y="149"/>
                    <a:pt x="398" y="149"/>
                  </a:cubicBezTo>
                  <a:cubicBezTo>
                    <a:pt x="429" y="153"/>
                    <a:pt x="457" y="154"/>
                    <a:pt x="488" y="150"/>
                  </a:cubicBezTo>
                  <a:cubicBezTo>
                    <a:pt x="489" y="150"/>
                    <a:pt x="491" y="151"/>
                    <a:pt x="492" y="151"/>
                  </a:cubicBezTo>
                  <a:cubicBezTo>
                    <a:pt x="503" y="150"/>
                    <a:pt x="512" y="148"/>
                    <a:pt x="523" y="146"/>
                  </a:cubicBezTo>
                  <a:cubicBezTo>
                    <a:pt x="530" y="145"/>
                    <a:pt x="537" y="144"/>
                    <a:pt x="544" y="143"/>
                  </a:cubicBezTo>
                  <a:cubicBezTo>
                    <a:pt x="545" y="142"/>
                    <a:pt x="546" y="142"/>
                    <a:pt x="547" y="141"/>
                  </a:cubicBezTo>
                  <a:cubicBezTo>
                    <a:pt x="575" y="135"/>
                    <a:pt x="600" y="128"/>
                    <a:pt x="625" y="118"/>
                  </a:cubicBezTo>
                  <a:cubicBezTo>
                    <a:pt x="543" y="156"/>
                    <a:pt x="449" y="172"/>
                    <a:pt x="358" y="161"/>
                  </a:cubicBezTo>
                  <a:cubicBezTo>
                    <a:pt x="338" y="161"/>
                    <a:pt x="317" y="159"/>
                    <a:pt x="296" y="161"/>
                  </a:cubicBezTo>
                  <a:cubicBezTo>
                    <a:pt x="295" y="161"/>
                    <a:pt x="293" y="161"/>
                    <a:pt x="292" y="161"/>
                  </a:cubicBezTo>
                  <a:cubicBezTo>
                    <a:pt x="265" y="163"/>
                    <a:pt x="240" y="167"/>
                    <a:pt x="214" y="173"/>
                  </a:cubicBezTo>
                  <a:cubicBezTo>
                    <a:pt x="176" y="183"/>
                    <a:pt x="142" y="197"/>
                    <a:pt x="108" y="214"/>
                  </a:cubicBezTo>
                  <a:cubicBezTo>
                    <a:pt x="106" y="215"/>
                    <a:pt x="104" y="217"/>
                    <a:pt x="102" y="218"/>
                  </a:cubicBezTo>
                  <a:cubicBezTo>
                    <a:pt x="68" y="235"/>
                    <a:pt x="40" y="256"/>
                    <a:pt x="11" y="279"/>
                  </a:cubicBezTo>
                  <a:cubicBezTo>
                    <a:pt x="20" y="282"/>
                    <a:pt x="27" y="281"/>
                    <a:pt x="36" y="283"/>
                  </a:cubicBezTo>
                  <a:cubicBezTo>
                    <a:pt x="44" y="284"/>
                    <a:pt x="52" y="285"/>
                    <a:pt x="60" y="286"/>
                  </a:cubicBezTo>
                  <a:cubicBezTo>
                    <a:pt x="66" y="286"/>
                    <a:pt x="72" y="287"/>
                    <a:pt x="78" y="288"/>
                  </a:cubicBezTo>
                  <a:cubicBezTo>
                    <a:pt x="132" y="294"/>
                    <a:pt x="181" y="298"/>
                    <a:pt x="235" y="302"/>
                  </a:cubicBezTo>
                  <a:cubicBezTo>
                    <a:pt x="280" y="304"/>
                    <a:pt x="322" y="307"/>
                    <a:pt x="368" y="306"/>
                  </a:cubicBezTo>
                  <a:cubicBezTo>
                    <a:pt x="369" y="306"/>
                    <a:pt x="371" y="305"/>
                    <a:pt x="373" y="305"/>
                  </a:cubicBezTo>
                  <a:cubicBezTo>
                    <a:pt x="415" y="304"/>
                    <a:pt x="454" y="298"/>
                    <a:pt x="494" y="287"/>
                  </a:cubicBezTo>
                  <a:cubicBezTo>
                    <a:pt x="538" y="274"/>
                    <a:pt x="576" y="254"/>
                    <a:pt x="614" y="227"/>
                  </a:cubicBezTo>
                  <a:cubicBezTo>
                    <a:pt x="615" y="226"/>
                    <a:pt x="616" y="225"/>
                    <a:pt x="617" y="224"/>
                  </a:cubicBezTo>
                  <a:cubicBezTo>
                    <a:pt x="639" y="208"/>
                    <a:pt x="658" y="189"/>
                    <a:pt x="676" y="16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40" name="Freeform 66">
              <a:extLst>
                <a:ext uri="{FF2B5EF4-FFF2-40B4-BE49-F238E27FC236}">
                  <a16:creationId xmlns:a16="http://schemas.microsoft.com/office/drawing/2014/main" id="{8B6AD7FC-2E61-4274-B5D7-2299E36CDE70}"/>
                </a:ext>
              </a:extLst>
            </p:cNvPr>
            <p:cNvSpPr/>
            <p:nvPr/>
          </p:nvSpPr>
          <p:spPr bwMode="auto">
            <a:xfrm>
              <a:off x="7811324" y="1683540"/>
              <a:ext cx="127280" cy="403657"/>
            </a:xfrm>
            <a:custGeom>
              <a:avLst/>
              <a:gdLst>
                <a:gd name="T0" fmla="*/ 166 w 166"/>
                <a:gd name="T1" fmla="*/ 0 h 519"/>
                <a:gd name="T2" fmla="*/ 125 w 166"/>
                <a:gd name="T3" fmla="*/ 226 h 519"/>
                <a:gd name="T4" fmla="*/ 124 w 166"/>
                <a:gd name="T5" fmla="*/ 279 h 519"/>
                <a:gd name="T6" fmla="*/ 124 w 166"/>
                <a:gd name="T7" fmla="*/ 282 h 519"/>
                <a:gd name="T8" fmla="*/ 112 w 166"/>
                <a:gd name="T9" fmla="*/ 349 h 519"/>
                <a:gd name="T10" fmla="*/ 77 w 166"/>
                <a:gd name="T11" fmla="*/ 438 h 519"/>
                <a:gd name="T12" fmla="*/ 73 w 166"/>
                <a:gd name="T13" fmla="*/ 443 h 519"/>
                <a:gd name="T14" fmla="*/ 20 w 166"/>
                <a:gd name="T15" fmla="*/ 519 h 519"/>
                <a:gd name="T16" fmla="*/ 17 w 166"/>
                <a:gd name="T17" fmla="*/ 498 h 519"/>
                <a:gd name="T18" fmla="*/ 15 w 166"/>
                <a:gd name="T19" fmla="*/ 478 h 519"/>
                <a:gd name="T20" fmla="*/ 13 w 166"/>
                <a:gd name="T21" fmla="*/ 462 h 519"/>
                <a:gd name="T22" fmla="*/ 3 w 166"/>
                <a:gd name="T23" fmla="*/ 329 h 519"/>
                <a:gd name="T24" fmla="*/ 2 w 166"/>
                <a:gd name="T25" fmla="*/ 216 h 519"/>
                <a:gd name="T26" fmla="*/ 3 w 166"/>
                <a:gd name="T27" fmla="*/ 211 h 519"/>
                <a:gd name="T28" fmla="*/ 20 w 166"/>
                <a:gd name="T29" fmla="*/ 109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6" h="519">
                  <a:moveTo>
                    <a:pt x="166" y="0"/>
                  </a:moveTo>
                  <a:cubicBezTo>
                    <a:pt x="132" y="69"/>
                    <a:pt x="117" y="149"/>
                    <a:pt x="125" y="226"/>
                  </a:cubicBezTo>
                  <a:cubicBezTo>
                    <a:pt x="125" y="244"/>
                    <a:pt x="126" y="261"/>
                    <a:pt x="124" y="279"/>
                  </a:cubicBezTo>
                  <a:cubicBezTo>
                    <a:pt x="124" y="280"/>
                    <a:pt x="124" y="281"/>
                    <a:pt x="124" y="282"/>
                  </a:cubicBezTo>
                  <a:cubicBezTo>
                    <a:pt x="122" y="306"/>
                    <a:pt x="118" y="326"/>
                    <a:pt x="112" y="349"/>
                  </a:cubicBezTo>
                  <a:cubicBezTo>
                    <a:pt x="104" y="381"/>
                    <a:pt x="92" y="409"/>
                    <a:pt x="77" y="438"/>
                  </a:cubicBezTo>
                  <a:cubicBezTo>
                    <a:pt x="76" y="440"/>
                    <a:pt x="74" y="442"/>
                    <a:pt x="73" y="443"/>
                  </a:cubicBezTo>
                  <a:cubicBezTo>
                    <a:pt x="58" y="471"/>
                    <a:pt x="40" y="496"/>
                    <a:pt x="20" y="519"/>
                  </a:cubicBezTo>
                  <a:cubicBezTo>
                    <a:pt x="17" y="512"/>
                    <a:pt x="18" y="506"/>
                    <a:pt x="17" y="498"/>
                  </a:cubicBezTo>
                  <a:cubicBezTo>
                    <a:pt x="16" y="492"/>
                    <a:pt x="15" y="485"/>
                    <a:pt x="15" y="478"/>
                  </a:cubicBezTo>
                  <a:cubicBezTo>
                    <a:pt x="14" y="473"/>
                    <a:pt x="14" y="468"/>
                    <a:pt x="13" y="462"/>
                  </a:cubicBezTo>
                  <a:cubicBezTo>
                    <a:pt x="9" y="417"/>
                    <a:pt x="6" y="374"/>
                    <a:pt x="3" y="329"/>
                  </a:cubicBezTo>
                  <a:cubicBezTo>
                    <a:pt x="2" y="290"/>
                    <a:pt x="0" y="254"/>
                    <a:pt x="2" y="216"/>
                  </a:cubicBezTo>
                  <a:cubicBezTo>
                    <a:pt x="2" y="214"/>
                    <a:pt x="3" y="213"/>
                    <a:pt x="3" y="211"/>
                  </a:cubicBezTo>
                  <a:cubicBezTo>
                    <a:pt x="4" y="176"/>
                    <a:pt x="10" y="143"/>
                    <a:pt x="20" y="10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41" name="Freeform 67">
              <a:extLst>
                <a:ext uri="{FF2B5EF4-FFF2-40B4-BE49-F238E27FC236}">
                  <a16:creationId xmlns:a16="http://schemas.microsoft.com/office/drawing/2014/main" id="{794B511C-EF2F-40C1-ADE2-4FE23C1D7398}"/>
                </a:ext>
              </a:extLst>
            </p:cNvPr>
            <p:cNvSpPr/>
            <p:nvPr/>
          </p:nvSpPr>
          <p:spPr bwMode="auto">
            <a:xfrm>
              <a:off x="7851394" y="1753012"/>
              <a:ext cx="161455" cy="341371"/>
            </a:xfrm>
            <a:custGeom>
              <a:avLst/>
              <a:gdLst>
                <a:gd name="T0" fmla="*/ 204 w 211"/>
                <a:gd name="T1" fmla="*/ 0 h 440"/>
                <a:gd name="T2" fmla="*/ 207 w 211"/>
                <a:gd name="T3" fmla="*/ 151 h 440"/>
                <a:gd name="T4" fmla="*/ 206 w 211"/>
                <a:gd name="T5" fmla="*/ 154 h 440"/>
                <a:gd name="T6" fmla="*/ 205 w 211"/>
                <a:gd name="T7" fmla="*/ 173 h 440"/>
                <a:gd name="T8" fmla="*/ 202 w 211"/>
                <a:gd name="T9" fmla="*/ 192 h 440"/>
                <a:gd name="T10" fmla="*/ 198 w 211"/>
                <a:gd name="T11" fmla="*/ 213 h 440"/>
                <a:gd name="T12" fmla="*/ 195 w 211"/>
                <a:gd name="T13" fmla="*/ 219 h 440"/>
                <a:gd name="T14" fmla="*/ 189 w 211"/>
                <a:gd name="T15" fmla="*/ 241 h 440"/>
                <a:gd name="T16" fmla="*/ 182 w 211"/>
                <a:gd name="T17" fmla="*/ 260 h 440"/>
                <a:gd name="T18" fmla="*/ 175 w 211"/>
                <a:gd name="T19" fmla="*/ 276 h 440"/>
                <a:gd name="T20" fmla="*/ 156 w 211"/>
                <a:gd name="T21" fmla="*/ 311 h 440"/>
                <a:gd name="T22" fmla="*/ 129 w 211"/>
                <a:gd name="T23" fmla="*/ 348 h 440"/>
                <a:gd name="T24" fmla="*/ 79 w 211"/>
                <a:gd name="T25" fmla="*/ 395 h 440"/>
                <a:gd name="T26" fmla="*/ 60 w 211"/>
                <a:gd name="T27" fmla="*/ 408 h 440"/>
                <a:gd name="T28" fmla="*/ 57 w 211"/>
                <a:gd name="T29" fmla="*/ 410 h 440"/>
                <a:gd name="T30" fmla="*/ 0 w 211"/>
                <a:gd name="T31" fmla="*/ 440 h 440"/>
                <a:gd name="T32" fmla="*/ 64 w 211"/>
                <a:gd name="T33" fmla="*/ 326 h 440"/>
                <a:gd name="T34" fmla="*/ 68 w 211"/>
                <a:gd name="T35" fmla="*/ 314 h 440"/>
                <a:gd name="T36" fmla="*/ 87 w 211"/>
                <a:gd name="T37" fmla="*/ 231 h 440"/>
                <a:gd name="T38" fmla="*/ 90 w 211"/>
                <a:gd name="T39" fmla="*/ 186 h 440"/>
                <a:gd name="T40" fmla="*/ 84 w 211"/>
                <a:gd name="T41" fmla="*/ 109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11" h="440">
                  <a:moveTo>
                    <a:pt x="204" y="0"/>
                  </a:moveTo>
                  <a:cubicBezTo>
                    <a:pt x="207" y="52"/>
                    <a:pt x="211" y="99"/>
                    <a:pt x="207" y="151"/>
                  </a:cubicBezTo>
                  <a:cubicBezTo>
                    <a:pt x="207" y="152"/>
                    <a:pt x="207" y="153"/>
                    <a:pt x="206" y="154"/>
                  </a:cubicBezTo>
                  <a:cubicBezTo>
                    <a:pt x="206" y="160"/>
                    <a:pt x="206" y="166"/>
                    <a:pt x="205" y="173"/>
                  </a:cubicBezTo>
                  <a:cubicBezTo>
                    <a:pt x="204" y="179"/>
                    <a:pt x="203" y="185"/>
                    <a:pt x="202" y="192"/>
                  </a:cubicBezTo>
                  <a:cubicBezTo>
                    <a:pt x="200" y="199"/>
                    <a:pt x="200" y="206"/>
                    <a:pt x="198" y="213"/>
                  </a:cubicBezTo>
                  <a:cubicBezTo>
                    <a:pt x="197" y="215"/>
                    <a:pt x="196" y="217"/>
                    <a:pt x="195" y="219"/>
                  </a:cubicBezTo>
                  <a:cubicBezTo>
                    <a:pt x="194" y="227"/>
                    <a:pt x="192" y="234"/>
                    <a:pt x="189" y="241"/>
                  </a:cubicBezTo>
                  <a:cubicBezTo>
                    <a:pt x="186" y="247"/>
                    <a:pt x="185" y="254"/>
                    <a:pt x="182" y="260"/>
                  </a:cubicBezTo>
                  <a:cubicBezTo>
                    <a:pt x="179" y="265"/>
                    <a:pt x="177" y="271"/>
                    <a:pt x="175" y="276"/>
                  </a:cubicBezTo>
                  <a:cubicBezTo>
                    <a:pt x="170" y="289"/>
                    <a:pt x="163" y="299"/>
                    <a:pt x="156" y="311"/>
                  </a:cubicBezTo>
                  <a:cubicBezTo>
                    <a:pt x="147" y="325"/>
                    <a:pt x="138" y="336"/>
                    <a:pt x="129" y="348"/>
                  </a:cubicBezTo>
                  <a:cubicBezTo>
                    <a:pt x="113" y="366"/>
                    <a:pt x="98" y="381"/>
                    <a:pt x="79" y="395"/>
                  </a:cubicBezTo>
                  <a:cubicBezTo>
                    <a:pt x="73" y="400"/>
                    <a:pt x="67" y="404"/>
                    <a:pt x="60" y="408"/>
                  </a:cubicBezTo>
                  <a:cubicBezTo>
                    <a:pt x="59" y="409"/>
                    <a:pt x="58" y="409"/>
                    <a:pt x="57" y="410"/>
                  </a:cubicBezTo>
                  <a:cubicBezTo>
                    <a:pt x="39" y="423"/>
                    <a:pt x="20" y="432"/>
                    <a:pt x="0" y="440"/>
                  </a:cubicBezTo>
                  <a:cubicBezTo>
                    <a:pt x="27" y="406"/>
                    <a:pt x="48" y="367"/>
                    <a:pt x="64" y="326"/>
                  </a:cubicBezTo>
                  <a:cubicBezTo>
                    <a:pt x="65" y="322"/>
                    <a:pt x="67" y="318"/>
                    <a:pt x="68" y="314"/>
                  </a:cubicBezTo>
                  <a:cubicBezTo>
                    <a:pt x="77" y="287"/>
                    <a:pt x="83" y="260"/>
                    <a:pt x="87" y="231"/>
                  </a:cubicBezTo>
                  <a:cubicBezTo>
                    <a:pt x="89" y="216"/>
                    <a:pt x="90" y="202"/>
                    <a:pt x="90" y="186"/>
                  </a:cubicBezTo>
                  <a:cubicBezTo>
                    <a:pt x="90" y="160"/>
                    <a:pt x="88" y="136"/>
                    <a:pt x="84" y="10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42" name="Freeform 68">
              <a:extLst>
                <a:ext uri="{FF2B5EF4-FFF2-40B4-BE49-F238E27FC236}">
                  <a16:creationId xmlns:a16="http://schemas.microsoft.com/office/drawing/2014/main" id="{E5AED419-5F97-41BF-823F-7603E0458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31698" y="2428566"/>
              <a:ext cx="2896783" cy="4429434"/>
            </a:xfrm>
            <a:custGeom>
              <a:avLst/>
              <a:gdLst>
                <a:gd name="T0" fmla="*/ 2245 w 3788"/>
                <a:gd name="T1" fmla="*/ 2644 h 5698"/>
                <a:gd name="T2" fmla="*/ 2245 w 3788"/>
                <a:gd name="T3" fmla="*/ 2644 h 5698"/>
                <a:gd name="T4" fmla="*/ 2245 w 3788"/>
                <a:gd name="T5" fmla="*/ 2644 h 5698"/>
                <a:gd name="T6" fmla="*/ 2245 w 3788"/>
                <a:gd name="T7" fmla="*/ 2644 h 5698"/>
                <a:gd name="T8" fmla="*/ 3788 w 3788"/>
                <a:gd name="T9" fmla="*/ 0 h 5698"/>
                <a:gd name="T10" fmla="*/ 3703 w 3788"/>
                <a:gd name="T11" fmla="*/ 54 h 5698"/>
                <a:gd name="T12" fmla="*/ 3619 w 3788"/>
                <a:gd name="T13" fmla="*/ 111 h 5698"/>
                <a:gd name="T14" fmla="*/ 3453 w 3788"/>
                <a:gd name="T15" fmla="*/ 229 h 5698"/>
                <a:gd name="T16" fmla="*/ 3133 w 3788"/>
                <a:gd name="T17" fmla="*/ 479 h 5698"/>
                <a:gd name="T18" fmla="*/ 2532 w 3788"/>
                <a:gd name="T19" fmla="*/ 1042 h 5698"/>
                <a:gd name="T20" fmla="*/ 2258 w 3788"/>
                <a:gd name="T21" fmla="*/ 1356 h 5698"/>
                <a:gd name="T22" fmla="*/ 2007 w 3788"/>
                <a:gd name="T23" fmla="*/ 1698 h 5698"/>
                <a:gd name="T24" fmla="*/ 1915 w 3788"/>
                <a:gd name="T25" fmla="*/ 1840 h 5698"/>
                <a:gd name="T26" fmla="*/ 1806 w 3788"/>
                <a:gd name="T27" fmla="*/ 1674 h 5698"/>
                <a:gd name="T28" fmla="*/ 1550 w 3788"/>
                <a:gd name="T29" fmla="*/ 1338 h 5698"/>
                <a:gd name="T30" fmla="*/ 1271 w 3788"/>
                <a:gd name="T31" fmla="*/ 1028 h 5698"/>
                <a:gd name="T32" fmla="*/ 663 w 3788"/>
                <a:gd name="T33" fmla="*/ 476 h 5698"/>
                <a:gd name="T34" fmla="*/ 338 w 3788"/>
                <a:gd name="T35" fmla="*/ 230 h 5698"/>
                <a:gd name="T36" fmla="*/ 171 w 3788"/>
                <a:gd name="T37" fmla="*/ 115 h 5698"/>
                <a:gd name="T38" fmla="*/ 86 w 3788"/>
                <a:gd name="T39" fmla="*/ 60 h 5698"/>
                <a:gd name="T40" fmla="*/ 0 w 3788"/>
                <a:gd name="T41" fmla="*/ 7 h 5698"/>
                <a:gd name="T42" fmla="*/ 74 w 3788"/>
                <a:gd name="T43" fmla="*/ 76 h 5698"/>
                <a:gd name="T44" fmla="*/ 146 w 3788"/>
                <a:gd name="T45" fmla="*/ 146 h 5698"/>
                <a:gd name="T46" fmla="*/ 286 w 3788"/>
                <a:gd name="T47" fmla="*/ 290 h 5698"/>
                <a:gd name="T48" fmla="*/ 552 w 3788"/>
                <a:gd name="T49" fmla="*/ 589 h 5698"/>
                <a:gd name="T50" fmla="*/ 1024 w 3788"/>
                <a:gd name="T51" fmla="*/ 1226 h 5698"/>
                <a:gd name="T52" fmla="*/ 1391 w 3788"/>
                <a:gd name="T53" fmla="*/ 1907 h 5698"/>
                <a:gd name="T54" fmla="*/ 1607 w 3788"/>
                <a:gd name="T55" fmla="*/ 2849 h 5698"/>
                <a:gd name="T56" fmla="*/ 1917 w 3788"/>
                <a:gd name="T57" fmla="*/ 5698 h 5698"/>
                <a:gd name="T58" fmla="*/ 1934 w 3788"/>
                <a:gd name="T59" fmla="*/ 5698 h 5698"/>
                <a:gd name="T60" fmla="*/ 2239 w 3788"/>
                <a:gd name="T61" fmla="*/ 2883 h 5698"/>
                <a:gd name="T62" fmla="*/ 2444 w 3788"/>
                <a:gd name="T63" fmla="*/ 1932 h 5698"/>
                <a:gd name="T64" fmla="*/ 2795 w 3788"/>
                <a:gd name="T65" fmla="*/ 1243 h 5698"/>
                <a:gd name="T66" fmla="*/ 3250 w 3788"/>
                <a:gd name="T67" fmla="*/ 595 h 5698"/>
                <a:gd name="T68" fmla="*/ 3509 w 3788"/>
                <a:gd name="T69" fmla="*/ 290 h 5698"/>
                <a:gd name="T70" fmla="*/ 3646 w 3788"/>
                <a:gd name="T71" fmla="*/ 142 h 5698"/>
                <a:gd name="T72" fmla="*/ 3716 w 3788"/>
                <a:gd name="T73" fmla="*/ 70 h 5698"/>
                <a:gd name="T74" fmla="*/ 3788 w 3788"/>
                <a:gd name="T75" fmla="*/ 0 h 56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788" h="5698">
                  <a:moveTo>
                    <a:pt x="2245" y="2644"/>
                  </a:moveTo>
                  <a:cubicBezTo>
                    <a:pt x="2245" y="2644"/>
                    <a:pt x="2245" y="2644"/>
                    <a:pt x="2245" y="2644"/>
                  </a:cubicBezTo>
                  <a:cubicBezTo>
                    <a:pt x="2245" y="2644"/>
                    <a:pt x="2245" y="2644"/>
                    <a:pt x="2245" y="2644"/>
                  </a:cubicBezTo>
                  <a:cubicBezTo>
                    <a:pt x="2245" y="2644"/>
                    <a:pt x="2245" y="2644"/>
                    <a:pt x="2245" y="2644"/>
                  </a:cubicBezTo>
                  <a:moveTo>
                    <a:pt x="3788" y="0"/>
                  </a:moveTo>
                  <a:cubicBezTo>
                    <a:pt x="3759" y="18"/>
                    <a:pt x="3731" y="36"/>
                    <a:pt x="3703" y="54"/>
                  </a:cubicBezTo>
                  <a:cubicBezTo>
                    <a:pt x="3675" y="73"/>
                    <a:pt x="3647" y="92"/>
                    <a:pt x="3619" y="111"/>
                  </a:cubicBezTo>
                  <a:cubicBezTo>
                    <a:pt x="3563" y="149"/>
                    <a:pt x="3508" y="189"/>
                    <a:pt x="3453" y="229"/>
                  </a:cubicBezTo>
                  <a:cubicBezTo>
                    <a:pt x="3344" y="309"/>
                    <a:pt x="3237" y="393"/>
                    <a:pt x="3133" y="479"/>
                  </a:cubicBezTo>
                  <a:cubicBezTo>
                    <a:pt x="2923" y="653"/>
                    <a:pt x="2722" y="840"/>
                    <a:pt x="2532" y="1042"/>
                  </a:cubicBezTo>
                  <a:cubicBezTo>
                    <a:pt x="2437" y="1143"/>
                    <a:pt x="2346" y="1247"/>
                    <a:pt x="2258" y="1356"/>
                  </a:cubicBezTo>
                  <a:cubicBezTo>
                    <a:pt x="2170" y="1466"/>
                    <a:pt x="2086" y="1579"/>
                    <a:pt x="2007" y="1698"/>
                  </a:cubicBezTo>
                  <a:cubicBezTo>
                    <a:pt x="1975" y="1744"/>
                    <a:pt x="1945" y="1792"/>
                    <a:pt x="1915" y="1840"/>
                  </a:cubicBezTo>
                  <a:cubicBezTo>
                    <a:pt x="1880" y="1784"/>
                    <a:pt x="1844" y="1728"/>
                    <a:pt x="1806" y="1674"/>
                  </a:cubicBezTo>
                  <a:cubicBezTo>
                    <a:pt x="1725" y="1557"/>
                    <a:pt x="1640" y="1445"/>
                    <a:pt x="1550" y="1338"/>
                  </a:cubicBezTo>
                  <a:cubicBezTo>
                    <a:pt x="1461" y="1230"/>
                    <a:pt x="1368" y="1127"/>
                    <a:pt x="1271" y="1028"/>
                  </a:cubicBezTo>
                  <a:cubicBezTo>
                    <a:pt x="1079" y="829"/>
                    <a:pt x="875" y="646"/>
                    <a:pt x="663" y="476"/>
                  </a:cubicBezTo>
                  <a:cubicBezTo>
                    <a:pt x="557" y="391"/>
                    <a:pt x="449" y="309"/>
                    <a:pt x="338" y="230"/>
                  </a:cubicBezTo>
                  <a:cubicBezTo>
                    <a:pt x="283" y="191"/>
                    <a:pt x="227" y="153"/>
                    <a:pt x="171" y="115"/>
                  </a:cubicBezTo>
                  <a:cubicBezTo>
                    <a:pt x="143" y="97"/>
                    <a:pt x="115" y="78"/>
                    <a:pt x="86" y="60"/>
                  </a:cubicBezTo>
                  <a:cubicBezTo>
                    <a:pt x="58" y="42"/>
                    <a:pt x="29" y="24"/>
                    <a:pt x="0" y="7"/>
                  </a:cubicBezTo>
                  <a:cubicBezTo>
                    <a:pt x="26" y="30"/>
                    <a:pt x="50" y="53"/>
                    <a:pt x="74" y="76"/>
                  </a:cubicBezTo>
                  <a:cubicBezTo>
                    <a:pt x="98" y="99"/>
                    <a:pt x="122" y="123"/>
                    <a:pt x="146" y="146"/>
                  </a:cubicBezTo>
                  <a:cubicBezTo>
                    <a:pt x="194" y="194"/>
                    <a:pt x="240" y="242"/>
                    <a:pt x="286" y="290"/>
                  </a:cubicBezTo>
                  <a:cubicBezTo>
                    <a:pt x="378" y="388"/>
                    <a:pt x="467" y="487"/>
                    <a:pt x="552" y="589"/>
                  </a:cubicBezTo>
                  <a:cubicBezTo>
                    <a:pt x="723" y="793"/>
                    <a:pt x="882" y="1006"/>
                    <a:pt x="1024" y="1226"/>
                  </a:cubicBezTo>
                  <a:cubicBezTo>
                    <a:pt x="1165" y="1446"/>
                    <a:pt x="1291" y="1674"/>
                    <a:pt x="1391" y="1907"/>
                  </a:cubicBezTo>
                  <a:cubicBezTo>
                    <a:pt x="1406" y="1942"/>
                    <a:pt x="1625" y="2368"/>
                    <a:pt x="1607" y="2849"/>
                  </a:cubicBezTo>
                  <a:cubicBezTo>
                    <a:pt x="1565" y="3969"/>
                    <a:pt x="1320" y="5698"/>
                    <a:pt x="1917" y="5698"/>
                  </a:cubicBezTo>
                  <a:cubicBezTo>
                    <a:pt x="1923" y="5698"/>
                    <a:pt x="1928" y="5698"/>
                    <a:pt x="1934" y="5698"/>
                  </a:cubicBezTo>
                  <a:cubicBezTo>
                    <a:pt x="2551" y="5666"/>
                    <a:pt x="2290" y="3985"/>
                    <a:pt x="2239" y="2883"/>
                  </a:cubicBezTo>
                  <a:cubicBezTo>
                    <a:pt x="2217" y="2412"/>
                    <a:pt x="2430" y="1967"/>
                    <a:pt x="2444" y="1932"/>
                  </a:cubicBezTo>
                  <a:cubicBezTo>
                    <a:pt x="2539" y="1697"/>
                    <a:pt x="2658" y="1466"/>
                    <a:pt x="2795" y="1243"/>
                  </a:cubicBezTo>
                  <a:cubicBezTo>
                    <a:pt x="2931" y="1020"/>
                    <a:pt x="3084" y="803"/>
                    <a:pt x="3250" y="595"/>
                  </a:cubicBezTo>
                  <a:cubicBezTo>
                    <a:pt x="3333" y="491"/>
                    <a:pt x="3420" y="390"/>
                    <a:pt x="3509" y="290"/>
                  </a:cubicBezTo>
                  <a:cubicBezTo>
                    <a:pt x="3554" y="240"/>
                    <a:pt x="3599" y="191"/>
                    <a:pt x="3646" y="142"/>
                  </a:cubicBezTo>
                  <a:cubicBezTo>
                    <a:pt x="3669" y="118"/>
                    <a:pt x="3692" y="94"/>
                    <a:pt x="3716" y="70"/>
                  </a:cubicBezTo>
                  <a:cubicBezTo>
                    <a:pt x="3740" y="47"/>
                    <a:pt x="3763" y="23"/>
                    <a:pt x="3788" y="0"/>
                  </a:cubicBezTo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43" name="Oval 69">
              <a:extLst>
                <a:ext uri="{FF2B5EF4-FFF2-40B4-BE49-F238E27FC236}">
                  <a16:creationId xmlns:a16="http://schemas.microsoft.com/office/drawing/2014/main" id="{718ED51B-DDB3-4671-8827-7B5C5B3954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1961" y="2968770"/>
              <a:ext cx="586899" cy="595302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grpSp>
        <p:nvGrpSpPr>
          <p:cNvPr id="47" name="Group 30">
            <a:extLst>
              <a:ext uri="{FF2B5EF4-FFF2-40B4-BE49-F238E27FC236}">
                <a16:creationId xmlns:a16="http://schemas.microsoft.com/office/drawing/2014/main" id="{E56F1B5A-A7C0-45FA-89EE-FE94F9809FB2}"/>
              </a:ext>
            </a:extLst>
          </p:cNvPr>
          <p:cNvGrpSpPr/>
          <p:nvPr/>
        </p:nvGrpSpPr>
        <p:grpSpPr>
          <a:xfrm>
            <a:off x="10567076" y="-548773"/>
            <a:ext cx="1097690" cy="109754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8" name="同心圆 77">
              <a:extLst>
                <a:ext uri="{FF2B5EF4-FFF2-40B4-BE49-F238E27FC236}">
                  <a16:creationId xmlns:a16="http://schemas.microsoft.com/office/drawing/2014/main" id="{58E11D39-99B0-473B-8E37-9A1618181412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49" name="椭圆 32">
              <a:extLst>
                <a:ext uri="{FF2B5EF4-FFF2-40B4-BE49-F238E27FC236}">
                  <a16:creationId xmlns:a16="http://schemas.microsoft.com/office/drawing/2014/main" id="{97C626C2-B47D-4C0C-83CB-AC38C7786861}"/>
                </a:ext>
              </a:extLst>
            </p:cNvPr>
            <p:cNvSpPr/>
            <p:nvPr/>
          </p:nvSpPr>
          <p:spPr>
            <a:xfrm>
              <a:off x="392112" y="760413"/>
              <a:ext cx="3825872" cy="3825874"/>
            </a:xfrm>
            <a:prstGeom prst="ellipse">
              <a:avLst/>
            </a:prstGeom>
            <a:solidFill>
              <a:srgbClr val="2247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grpSp>
        <p:nvGrpSpPr>
          <p:cNvPr id="50" name="Group 21">
            <a:extLst>
              <a:ext uri="{FF2B5EF4-FFF2-40B4-BE49-F238E27FC236}">
                <a16:creationId xmlns:a16="http://schemas.microsoft.com/office/drawing/2014/main" id="{8B44B475-BB3B-4DAC-A027-E461C1B2FE48}"/>
              </a:ext>
            </a:extLst>
          </p:cNvPr>
          <p:cNvGrpSpPr/>
          <p:nvPr/>
        </p:nvGrpSpPr>
        <p:grpSpPr>
          <a:xfrm>
            <a:off x="8537525" y="313310"/>
            <a:ext cx="491023" cy="49095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1" name="shape 77">
              <a:extLst>
                <a:ext uri="{FF2B5EF4-FFF2-40B4-BE49-F238E27FC236}">
                  <a16:creationId xmlns:a16="http://schemas.microsoft.com/office/drawing/2014/main" id="{68FDB905-D55E-4DB3-A550-25ABBE91F5F9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52" name="shape 23">
              <a:extLst>
                <a:ext uri="{FF2B5EF4-FFF2-40B4-BE49-F238E27FC236}">
                  <a16:creationId xmlns:a16="http://schemas.microsoft.com/office/drawing/2014/main" id="{0B95BF3C-1A87-46E5-B2B1-D44EF5C4FC84}"/>
                </a:ext>
              </a:extLst>
            </p:cNvPr>
            <p:cNvSpPr/>
            <p:nvPr/>
          </p:nvSpPr>
          <p:spPr>
            <a:xfrm>
              <a:off x="392112" y="760413"/>
              <a:ext cx="3825872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F53C8F1E-0F3E-4F14-858C-5AF48EA60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9654" y="3924686"/>
            <a:ext cx="4479611" cy="289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3675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787559A-E59E-46F4-A764-84EBBB91B221}"/>
              </a:ext>
            </a:extLst>
          </p:cNvPr>
          <p:cNvSpPr/>
          <p:nvPr/>
        </p:nvSpPr>
        <p:spPr>
          <a:xfrm>
            <a:off x="10524360" y="224220"/>
            <a:ext cx="1471448" cy="179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4DEAE2-B1A5-43C5-9473-5E1813B81911}"/>
              </a:ext>
            </a:extLst>
          </p:cNvPr>
          <p:cNvSpPr txBox="1"/>
          <p:nvPr/>
        </p:nvSpPr>
        <p:spPr>
          <a:xfrm>
            <a:off x="504498" y="188603"/>
            <a:ext cx="11140965" cy="995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933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Một số nước có tốc độ công nghiệp hóa nhanh, song nông nghiệp vẫn đóng vai trò quan trọng: Trung Quốc, Ấn Độ, Thái Lan, Ma-lai-xi-a,…</a:t>
            </a:r>
            <a:endParaRPr lang="en-US" sz="2933" dirty="0"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pic>
        <p:nvPicPr>
          <p:cNvPr id="7" name="Picture 2" descr="Kết quả hình ảnh cho bắc kinh png">
            <a:extLst>
              <a:ext uri="{FF2B5EF4-FFF2-40B4-BE49-F238E27FC236}">
                <a16:creationId xmlns:a16="http://schemas.microsoft.com/office/drawing/2014/main" id="{D2AFCA64-AE4F-4B22-B67A-23F613FAE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9" b="100000" l="0" r="100000">
                        <a14:foregroundMark x1="58025" y1="59296" x2="58025" y2="59296"/>
                        <a14:foregroundMark x1="67284" y1="59045" x2="67284" y2="59045"/>
                        <a14:foregroundMark x1="65802" y1="63317" x2="65802" y2="63317"/>
                        <a14:foregroundMark x1="44691" y1="58794" x2="44691" y2="58794"/>
                        <a14:foregroundMark x1="43210" y1="62814" x2="43210" y2="62814"/>
                        <a14:foregroundMark x1="53827" y1="60050" x2="53827" y2="60050"/>
                        <a14:foregroundMark x1="56914" y1="60302" x2="56914" y2="60302"/>
                        <a14:foregroundMark x1="63333" y1="61055" x2="63333" y2="61055"/>
                        <a14:foregroundMark x1="53086" y1="61809" x2="53086" y2="61809"/>
                        <a14:foregroundMark x1="48148" y1="63065" x2="48148" y2="63065"/>
                        <a14:foregroundMark x1="46667" y1="60050" x2="46667" y2="60050"/>
                        <a14:foregroundMark x1="56790" y1="98744" x2="56790" y2="98744"/>
                        <a14:foregroundMark x1="72222" y1="66332" x2="72222" y2="66332"/>
                        <a14:foregroundMark x1="75309" y1="60553" x2="75309" y2="60553"/>
                        <a14:foregroundMark x1="83580" y1="60553" x2="83580" y2="60553"/>
                        <a14:foregroundMark x1="79136" y1="70603" x2="79136" y2="70603"/>
                        <a14:foregroundMark x1="84074" y1="79648" x2="84074" y2="79648"/>
                        <a14:foregroundMark x1="82840" y1="82412" x2="82840" y2="82412"/>
                        <a14:foregroundMark x1="69259" y1="58794" x2="69259" y2="58794"/>
                        <a14:foregroundMark x1="73086" y1="69095" x2="73086" y2="69095"/>
                        <a14:foregroundMark x1="53210" y1="60553" x2="53210" y2="60553"/>
                        <a14:foregroundMark x1="55432" y1="60050" x2="55432" y2="60050"/>
                        <a14:foregroundMark x1="63827" y1="57789" x2="63827" y2="57789"/>
                        <a14:foregroundMark x1="72593" y1="39447" x2="72593" y2="39447"/>
                        <a14:foregroundMark x1="73580" y1="36683" x2="73580" y2="36683"/>
                        <a14:foregroundMark x1="40494" y1="74121" x2="40494" y2="74121"/>
                        <a14:foregroundMark x1="41728" y1="86181" x2="41728" y2="86181"/>
                        <a14:foregroundMark x1="40494" y1="89196" x2="40494" y2="89196"/>
                        <a14:foregroundMark x1="46790" y1="67085" x2="46790" y2="67085"/>
                        <a14:foregroundMark x1="42593" y1="61558" x2="42593" y2="61558"/>
                        <a14:foregroundMark x1="40000" y1="60050" x2="40000" y2="60050"/>
                        <a14:foregroundMark x1="41358" y1="58291" x2="41358" y2="58291"/>
                        <a14:foregroundMark x1="40000" y1="62814" x2="40000" y2="62814"/>
                        <a14:foregroundMark x1="35679" y1="67337" x2="35679" y2="67337"/>
                        <a14:foregroundMark x1="38025" y1="65578" x2="38025" y2="65578"/>
                        <a14:foregroundMark x1="35062" y1="64322" x2="35062" y2="64322"/>
                        <a14:foregroundMark x1="34938" y1="71859" x2="34938" y2="71859"/>
                        <a14:foregroundMark x1="34938" y1="75879" x2="34938" y2="75879"/>
                        <a14:foregroundMark x1="39259" y1="83166" x2="39259" y2="83166"/>
                        <a14:foregroundMark x1="44568" y1="82915" x2="44568" y2="82915"/>
                        <a14:foregroundMark x1="46914" y1="73869" x2="46914" y2="73869"/>
                        <a14:foregroundMark x1="33704" y1="70352" x2="33704" y2="70352"/>
                        <a14:foregroundMark x1="34568" y1="76884" x2="34568" y2="76884"/>
                        <a14:foregroundMark x1="36049" y1="82412" x2="36049" y2="82412"/>
                        <a14:foregroundMark x1="60494" y1="61307" x2="60494" y2="61307"/>
                        <a14:foregroundMark x1="70370" y1="60050" x2="70370" y2="60050"/>
                        <a14:foregroundMark x1="79630" y1="27387" x2="79630" y2="27387"/>
                        <a14:foregroundMark x1="78272" y1="24121" x2="78272" y2="24121"/>
                        <a14:foregroundMark x1="43457" y1="15578" x2="43457" y2="15578"/>
                        <a14:foregroundMark x1="41975" y1="18593" x2="41975" y2="18593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83" y="1555531"/>
            <a:ext cx="10117896" cy="530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05394D75-863B-4BAE-9400-E0396D8C3D0B}"/>
              </a:ext>
            </a:extLst>
          </p:cNvPr>
          <p:cNvSpPr/>
          <p:nvPr/>
        </p:nvSpPr>
        <p:spPr>
          <a:xfrm>
            <a:off x="5591505" y="1261242"/>
            <a:ext cx="616607" cy="630621"/>
          </a:xfrm>
          <a:prstGeom prst="downArrow">
            <a:avLst/>
          </a:prstGeom>
          <a:solidFill>
            <a:srgbClr val="2DE8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32AC1C-DAA0-4061-8416-1446B184605C}"/>
              </a:ext>
            </a:extLst>
          </p:cNvPr>
          <p:cNvSpPr txBox="1"/>
          <p:nvPr/>
        </p:nvSpPr>
        <p:spPr>
          <a:xfrm>
            <a:off x="4981902" y="2044030"/>
            <a:ext cx="2207172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67" b="1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TRUNG QUỐC</a:t>
            </a:r>
            <a:endParaRPr lang="en-US" sz="2667" b="1" dirty="0"/>
          </a:p>
        </p:txBody>
      </p:sp>
    </p:spTree>
    <p:extLst>
      <p:ext uri="{BB962C8B-B14F-4D97-AF65-F5344CB8AC3E}">
        <p14:creationId xmlns:p14="http://schemas.microsoft.com/office/powerpoint/2010/main" val="28301830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BE9E60-2E25-42B8-B35B-99F2E22F9075}"/>
              </a:ext>
            </a:extLst>
          </p:cNvPr>
          <p:cNvSpPr/>
          <p:nvPr/>
        </p:nvSpPr>
        <p:spPr>
          <a:xfrm>
            <a:off x="10524360" y="224220"/>
            <a:ext cx="1471448" cy="179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BCEA59C2-A723-428E-A1E7-B97808852F51}"/>
              </a:ext>
            </a:extLst>
          </p:cNvPr>
          <p:cNvSpPr/>
          <p:nvPr/>
        </p:nvSpPr>
        <p:spPr>
          <a:xfrm>
            <a:off x="8456469" y="1091699"/>
            <a:ext cx="687307" cy="5021943"/>
          </a:xfrm>
          <a:prstGeom prst="rightBrace">
            <a:avLst/>
          </a:prstGeom>
          <a:noFill/>
          <a:ln w="9525" cap="flat" cmpd="sng" algn="ctr">
            <a:solidFill>
              <a:srgbClr val="210F08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n-US" sz="2400" kern="0" dirty="0">
              <a:solidFill>
                <a:srgbClr val="210F08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9F0B1B7-4F05-425C-ABD9-1E76DBEF1185}"/>
              </a:ext>
            </a:extLst>
          </p:cNvPr>
          <p:cNvSpPr/>
          <p:nvPr/>
        </p:nvSpPr>
        <p:spPr>
          <a:xfrm>
            <a:off x="9195135" y="2873829"/>
            <a:ext cx="2815772" cy="1698172"/>
          </a:xfrm>
          <a:prstGeom prst="roundRect">
            <a:avLst/>
          </a:prstGeom>
          <a:solidFill>
            <a:srgbClr val="FFA27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n-US" sz="2400" kern="0">
              <a:solidFill>
                <a:srgbClr val="FFF4E5"/>
              </a:solidFill>
              <a:latin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188DFE-9C2A-42BD-8749-1AC050DDFA65}"/>
              </a:ext>
            </a:extLst>
          </p:cNvPr>
          <p:cNvSpPr txBox="1"/>
          <p:nvPr/>
        </p:nvSpPr>
        <p:spPr>
          <a:xfrm>
            <a:off x="9180621" y="3051004"/>
            <a:ext cx="296565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en-US" sz="2100" dirty="0" err="1">
                <a:solidFill>
                  <a:srgbClr val="FFFF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Tốc</a:t>
            </a:r>
            <a:r>
              <a:rPr lang="en-US" altLang="en-US" sz="2100" dirty="0">
                <a:solidFill>
                  <a:srgbClr val="FFFF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2100" dirty="0" err="1">
                <a:solidFill>
                  <a:srgbClr val="FFFF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độ</a:t>
            </a:r>
            <a:r>
              <a:rPr lang="en-US" altLang="en-US" sz="2100" dirty="0">
                <a:solidFill>
                  <a:srgbClr val="FFFF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2100" dirty="0" err="1">
                <a:solidFill>
                  <a:srgbClr val="FFFF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tăng</a:t>
            </a:r>
            <a:r>
              <a:rPr lang="en-US" altLang="en-US" sz="2100" dirty="0">
                <a:solidFill>
                  <a:srgbClr val="FFFF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2100" dirty="0" err="1">
                <a:solidFill>
                  <a:srgbClr val="FFFF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trưởng</a:t>
            </a:r>
            <a:r>
              <a:rPr lang="en-US" altLang="en-US" sz="2100" dirty="0">
                <a:solidFill>
                  <a:srgbClr val="FFFF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2100" dirty="0" err="1">
                <a:solidFill>
                  <a:srgbClr val="FFFF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kinh</a:t>
            </a:r>
            <a:r>
              <a:rPr lang="en-US" altLang="en-US" sz="2100" dirty="0">
                <a:solidFill>
                  <a:srgbClr val="FFFF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2100" dirty="0" err="1">
                <a:solidFill>
                  <a:srgbClr val="FFFF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tế</a:t>
            </a:r>
            <a:r>
              <a:rPr lang="en-US" altLang="en-US" sz="2100" dirty="0">
                <a:solidFill>
                  <a:srgbClr val="FFFF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2100" dirty="0" err="1">
                <a:solidFill>
                  <a:srgbClr val="FFFF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cao</a:t>
            </a:r>
            <a:r>
              <a:rPr lang="en-US" altLang="en-US" sz="2100" dirty="0">
                <a:solidFill>
                  <a:srgbClr val="FFFF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2100" dirty="0" err="1">
                <a:solidFill>
                  <a:srgbClr val="FFFF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nhất</a:t>
            </a:r>
            <a:r>
              <a:rPr lang="en-US" altLang="en-US" sz="2100" dirty="0">
                <a:solidFill>
                  <a:srgbClr val="FFFF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2100" dirty="0" err="1">
                <a:solidFill>
                  <a:srgbClr val="FFFF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thế</a:t>
            </a:r>
            <a:r>
              <a:rPr lang="en-US" altLang="en-US" sz="2100" dirty="0">
                <a:solidFill>
                  <a:srgbClr val="FFFF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2100" dirty="0" err="1">
                <a:solidFill>
                  <a:srgbClr val="FFFF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giới</a:t>
            </a:r>
            <a:r>
              <a:rPr lang="en-US" altLang="en-US" sz="2100" dirty="0">
                <a:solidFill>
                  <a:srgbClr val="FFFF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FFFF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Quy</a:t>
            </a:r>
            <a:r>
              <a:rPr lang="en-US" sz="2100" dirty="0">
                <a:solidFill>
                  <a:srgbClr val="FFFF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mô</a:t>
            </a:r>
            <a:r>
              <a:rPr lang="en-US" sz="2100" dirty="0">
                <a:solidFill>
                  <a:srgbClr val="FFFF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nền</a:t>
            </a:r>
            <a:r>
              <a:rPr lang="en-US" sz="2100" dirty="0">
                <a:solidFill>
                  <a:srgbClr val="FFFF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kinh</a:t>
            </a:r>
            <a:r>
              <a:rPr lang="en-US" sz="2100" dirty="0">
                <a:solidFill>
                  <a:srgbClr val="FFFF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tế</a:t>
            </a:r>
            <a:r>
              <a:rPr lang="en-US" sz="2100" dirty="0">
                <a:solidFill>
                  <a:srgbClr val="FFFF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thứ</a:t>
            </a:r>
            <a:r>
              <a:rPr lang="en-US" sz="2100" dirty="0">
                <a:solidFill>
                  <a:srgbClr val="FFFF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 2 </a:t>
            </a:r>
            <a:r>
              <a:rPr lang="en-US" sz="2100" dirty="0" err="1">
                <a:solidFill>
                  <a:srgbClr val="FFFF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thế</a:t>
            </a:r>
            <a:r>
              <a:rPr lang="en-US" sz="2100" dirty="0">
                <a:solidFill>
                  <a:srgbClr val="FFFF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giới</a:t>
            </a:r>
            <a:endParaRPr lang="en-US" sz="2100" dirty="0">
              <a:solidFill>
                <a:srgbClr val="FFFFFF"/>
              </a:solidFill>
              <a:latin typeface="#9Slide03 Roboto Medium" panose="02000000000000000000" pitchFamily="2" charset="0"/>
              <a:ea typeface="#9Slide03 Roboto Medium" panose="02000000000000000000" pitchFamily="2" charset="0"/>
              <a:cs typeface="Arial" pitchFamily="34" charset="0"/>
            </a:endParaRPr>
          </a:p>
        </p:txBody>
      </p:sp>
      <p:pic>
        <p:nvPicPr>
          <p:cNvPr id="10" name="Picture 2" descr="Chien tranh thuong mai My - Trung anh 1">
            <a:extLst>
              <a:ext uri="{FF2B5EF4-FFF2-40B4-BE49-F238E27FC236}">
                <a16:creationId xmlns:a16="http://schemas.microsoft.com/office/drawing/2014/main" id="{59A8A5FF-C86B-4FCB-A6AC-ACCF87D2C3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6" b="3552"/>
          <a:stretch/>
        </p:blipFill>
        <p:spPr bwMode="auto">
          <a:xfrm>
            <a:off x="466021" y="1137251"/>
            <a:ext cx="8110463" cy="489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0568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CA88CF-8A62-46D3-BE74-FD007C0D5E58}"/>
              </a:ext>
            </a:extLst>
          </p:cNvPr>
          <p:cNvSpPr/>
          <p:nvPr/>
        </p:nvSpPr>
        <p:spPr>
          <a:xfrm>
            <a:off x="10524360" y="224220"/>
            <a:ext cx="1471448" cy="179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80EE8ED-5776-42E2-B02D-0DC6815D238E}"/>
              </a:ext>
            </a:extLst>
          </p:cNvPr>
          <p:cNvSpPr/>
          <p:nvPr/>
        </p:nvSpPr>
        <p:spPr>
          <a:xfrm>
            <a:off x="8842549" y="2921614"/>
            <a:ext cx="3111193" cy="1076961"/>
          </a:xfrm>
          <a:prstGeom prst="roundRect">
            <a:avLst/>
          </a:pr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n-US" sz="2400" kern="0">
              <a:solidFill>
                <a:srgbClr val="FFF4E5"/>
              </a:solidFill>
              <a:latin typeface="Arial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FCE37C2-EB29-4A81-AF5E-1C6433D29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70" y="1152397"/>
            <a:ext cx="8266013" cy="46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926135-AAF7-46C9-8598-E80EBB18A241}"/>
              </a:ext>
            </a:extLst>
          </p:cNvPr>
          <p:cNvSpPr txBox="1"/>
          <p:nvPr/>
        </p:nvSpPr>
        <p:spPr>
          <a:xfrm>
            <a:off x="9116757" y="3045359"/>
            <a:ext cx="250405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 err="1">
                <a:solidFill>
                  <a:srgbClr val="FFFF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Cơ</a:t>
            </a:r>
            <a:r>
              <a:rPr lang="en-US" sz="2200" dirty="0">
                <a:solidFill>
                  <a:srgbClr val="FFFF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cấu</a:t>
            </a:r>
            <a:r>
              <a:rPr lang="en-US" sz="2200" dirty="0">
                <a:solidFill>
                  <a:srgbClr val="FFFF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kinh</a:t>
            </a:r>
            <a:r>
              <a:rPr lang="en-US" sz="2200" dirty="0">
                <a:solidFill>
                  <a:srgbClr val="FFFF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tế</a:t>
            </a:r>
            <a:r>
              <a:rPr lang="en-US" sz="2200" dirty="0">
                <a:solidFill>
                  <a:srgbClr val="FFFF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thay</a:t>
            </a:r>
            <a:r>
              <a:rPr lang="en-US" sz="2200" dirty="0">
                <a:solidFill>
                  <a:srgbClr val="FFFF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đổi</a:t>
            </a:r>
            <a:r>
              <a:rPr lang="en-US" sz="2200" dirty="0">
                <a:solidFill>
                  <a:srgbClr val="FFFF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tích</a:t>
            </a:r>
            <a:r>
              <a:rPr lang="en-US" sz="2200" dirty="0">
                <a:solidFill>
                  <a:srgbClr val="FFFF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cực</a:t>
            </a:r>
            <a:endParaRPr lang="en-US" sz="2200" dirty="0">
              <a:solidFill>
                <a:srgbClr val="FFFFFF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5859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A502A8C-CDFC-4620-9A27-38E02B63B2F8}"/>
              </a:ext>
            </a:extLst>
          </p:cNvPr>
          <p:cNvSpPr/>
          <p:nvPr/>
        </p:nvSpPr>
        <p:spPr>
          <a:xfrm>
            <a:off x="10524360" y="224220"/>
            <a:ext cx="1471448" cy="179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96FBD3E4-203D-4DA8-AF35-F3C6CDDD5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353" y="1246727"/>
            <a:ext cx="9896008" cy="2826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98D0ED-426E-4293-8F03-F3729B068A02}"/>
              </a:ext>
            </a:extLst>
          </p:cNvPr>
          <p:cNvSpPr txBox="1"/>
          <p:nvPr/>
        </p:nvSpPr>
        <p:spPr>
          <a:xfrm>
            <a:off x="2002053" y="627095"/>
            <a:ext cx="773961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300" b="1" dirty="0" err="1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Sản</a:t>
            </a:r>
            <a:r>
              <a:rPr lang="en-US" sz="2300" b="1" dirty="0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 </a:t>
            </a:r>
            <a:r>
              <a:rPr lang="en-US" sz="2300" b="1" dirty="0" err="1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lượng</a:t>
            </a:r>
            <a:r>
              <a:rPr lang="en-US" sz="2300" b="1" dirty="0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 </a:t>
            </a:r>
            <a:r>
              <a:rPr lang="en-US" sz="2300" b="1" dirty="0" err="1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một</a:t>
            </a:r>
            <a:r>
              <a:rPr lang="en-US" sz="2300" b="1" dirty="0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 </a:t>
            </a:r>
            <a:r>
              <a:rPr lang="en-US" sz="2300" b="1" dirty="0" err="1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số</a:t>
            </a:r>
            <a:r>
              <a:rPr lang="en-US" sz="2300" b="1" dirty="0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 </a:t>
            </a:r>
            <a:r>
              <a:rPr lang="en-US" sz="2300" b="1" dirty="0" err="1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sản</a:t>
            </a:r>
            <a:r>
              <a:rPr lang="en-US" sz="2300" b="1" dirty="0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 </a:t>
            </a:r>
            <a:r>
              <a:rPr lang="en-US" sz="2300" b="1" dirty="0" err="1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phẩm</a:t>
            </a:r>
            <a:r>
              <a:rPr lang="en-US" sz="2300" b="1" dirty="0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 </a:t>
            </a:r>
            <a:r>
              <a:rPr lang="en-US" sz="2300" b="1" dirty="0" err="1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công</a:t>
            </a:r>
            <a:r>
              <a:rPr lang="en-US" sz="2300" b="1" dirty="0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 </a:t>
            </a:r>
            <a:r>
              <a:rPr lang="en-US" sz="2300" b="1" dirty="0" err="1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nghiệp</a:t>
            </a:r>
            <a:r>
              <a:rPr lang="en-US" sz="2300" b="1" dirty="0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 </a:t>
            </a:r>
            <a:r>
              <a:rPr lang="en-US" sz="2300" b="1" dirty="0" err="1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của</a:t>
            </a:r>
            <a:r>
              <a:rPr lang="en-US" sz="2300" b="1" dirty="0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 </a:t>
            </a:r>
            <a:r>
              <a:rPr lang="en-US" sz="2300" b="1" dirty="0" err="1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Trung</a:t>
            </a:r>
            <a:r>
              <a:rPr lang="en-US" sz="2300" b="1" dirty="0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 </a:t>
            </a:r>
            <a:r>
              <a:rPr lang="en-US" sz="2300" b="1" dirty="0" err="1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Quốc</a:t>
            </a:r>
            <a:endParaRPr lang="en-US" sz="2300" b="1" dirty="0">
              <a:solidFill>
                <a:srgbClr val="FFF4E5">
                  <a:lumMod val="10000"/>
                </a:srgbClr>
              </a:solidFill>
              <a:latin typeface="#9Slide03 Roboto Medium" panose="02000000000000000000" pitchFamily="2" charset="0"/>
              <a:ea typeface="#9Slide03 Roboto Medium" panose="02000000000000000000" pitchFamily="2" charset="0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BBA028-8C00-4218-BA11-567F3C43BFA3}"/>
              </a:ext>
            </a:extLst>
          </p:cNvPr>
          <p:cNvSpPr txBox="1"/>
          <p:nvPr/>
        </p:nvSpPr>
        <p:spPr>
          <a:xfrm>
            <a:off x="7291754" y="4183301"/>
            <a:ext cx="42370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(</a:t>
            </a:r>
            <a:r>
              <a:rPr lang="en-US" sz="2000" i="1" dirty="0" err="1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Nguồn</a:t>
            </a:r>
            <a:r>
              <a:rPr lang="en-US" sz="2000" i="1" dirty="0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: </a:t>
            </a:r>
            <a:r>
              <a:rPr lang="en-US" sz="2000" i="1" dirty="0" err="1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Cục</a:t>
            </a:r>
            <a:r>
              <a:rPr lang="en-US" sz="2000" i="1" dirty="0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Thống</a:t>
            </a:r>
            <a:r>
              <a:rPr lang="en-US" sz="2000" i="1" dirty="0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kê</a:t>
            </a:r>
            <a:r>
              <a:rPr lang="en-US" sz="2000" i="1" dirty="0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Trung</a:t>
            </a:r>
            <a:r>
              <a:rPr lang="en-US" sz="2000" i="1" dirty="0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Quốc</a:t>
            </a:r>
            <a:r>
              <a:rPr lang="en-US" sz="2000" i="1" dirty="0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6AB417-427E-41B9-A585-B79642F94913}"/>
              </a:ext>
            </a:extLst>
          </p:cNvPr>
          <p:cNvSpPr txBox="1"/>
          <p:nvPr/>
        </p:nvSpPr>
        <p:spPr>
          <a:xfrm>
            <a:off x="0" y="4596627"/>
            <a:ext cx="12192000" cy="1646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300" dirty="0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 </a:t>
            </a:r>
            <a:r>
              <a:rPr lang="en-US" sz="2300" dirty="0" err="1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Sản</a:t>
            </a:r>
            <a:r>
              <a:rPr lang="en-US" sz="2300" dirty="0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 </a:t>
            </a:r>
            <a:r>
              <a:rPr lang="en-US" sz="2300" dirty="0" err="1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lượng</a:t>
            </a:r>
            <a:r>
              <a:rPr lang="en-US" sz="2300" dirty="0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 </a:t>
            </a:r>
            <a:r>
              <a:rPr lang="en-US" sz="2300" dirty="0" err="1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nhiều</a:t>
            </a:r>
            <a:r>
              <a:rPr lang="en-US" sz="2300" dirty="0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 </a:t>
            </a:r>
            <a:r>
              <a:rPr lang="en-US" sz="2300" dirty="0" err="1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ngành</a:t>
            </a:r>
            <a:r>
              <a:rPr lang="en-US" sz="2300" dirty="0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 </a:t>
            </a:r>
            <a:r>
              <a:rPr lang="en-US" sz="2300" dirty="0" err="1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công</a:t>
            </a:r>
            <a:r>
              <a:rPr lang="en-US" sz="2300" dirty="0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 </a:t>
            </a:r>
            <a:r>
              <a:rPr lang="en-US" sz="2300" dirty="0" err="1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nghiệp</a:t>
            </a:r>
            <a:r>
              <a:rPr lang="en-US" sz="2300" dirty="0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 </a:t>
            </a:r>
            <a:r>
              <a:rPr lang="en-US" sz="2300" dirty="0" err="1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liên</a:t>
            </a:r>
            <a:r>
              <a:rPr lang="en-US" sz="2300" dirty="0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 </a:t>
            </a:r>
            <a:r>
              <a:rPr lang="en-US" sz="2300" dirty="0" err="1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tục</a:t>
            </a:r>
            <a:r>
              <a:rPr lang="en-US" sz="2300" dirty="0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 </a:t>
            </a:r>
            <a:r>
              <a:rPr lang="en-US" sz="2300" dirty="0" err="1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tăng</a:t>
            </a:r>
            <a:r>
              <a:rPr lang="en-US" sz="2300" dirty="0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, </a:t>
            </a:r>
            <a:r>
              <a:rPr lang="en-US" sz="2300" dirty="0" err="1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đứng</a:t>
            </a:r>
            <a:r>
              <a:rPr lang="en-US" sz="2300" dirty="0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 </a:t>
            </a:r>
            <a:r>
              <a:rPr lang="en-US" sz="2300" dirty="0" err="1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đầu</a:t>
            </a:r>
            <a:r>
              <a:rPr lang="en-US" sz="2300" dirty="0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 </a:t>
            </a:r>
            <a:r>
              <a:rPr lang="en-US" sz="2300" dirty="0" err="1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thế</a:t>
            </a:r>
            <a:r>
              <a:rPr lang="en-US" sz="2300" dirty="0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 </a:t>
            </a:r>
            <a:r>
              <a:rPr lang="en-US" sz="2300" dirty="0" err="1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giới</a:t>
            </a:r>
            <a:r>
              <a:rPr lang="en-US" sz="2300" dirty="0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:  than, </a:t>
            </a:r>
            <a:r>
              <a:rPr lang="en-US" sz="2300" dirty="0" err="1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thép</a:t>
            </a:r>
            <a:r>
              <a:rPr lang="en-US" sz="2300" dirty="0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, xi </a:t>
            </a:r>
            <a:r>
              <a:rPr lang="en-US" sz="2300" dirty="0" err="1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măng</a:t>
            </a:r>
            <a:r>
              <a:rPr lang="en-US" sz="2300" dirty="0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, </a:t>
            </a:r>
            <a:r>
              <a:rPr lang="en-US" sz="2300" dirty="0" err="1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phân</a:t>
            </a:r>
            <a:r>
              <a:rPr lang="en-US" sz="2300" dirty="0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 </a:t>
            </a:r>
            <a:r>
              <a:rPr lang="en-US" sz="2300" dirty="0" err="1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đạm</a:t>
            </a:r>
            <a:r>
              <a:rPr lang="en-US" sz="2300" dirty="0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.</a:t>
            </a:r>
          </a:p>
          <a:p>
            <a:pPr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Cơ</a:t>
            </a:r>
            <a:r>
              <a:rPr lang="en-US" sz="2400" dirty="0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cấu</a:t>
            </a:r>
            <a:r>
              <a:rPr lang="en-US" sz="2400" dirty="0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ngành</a:t>
            </a:r>
            <a:r>
              <a:rPr lang="en-US" sz="2400" dirty="0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đa</a:t>
            </a:r>
            <a:r>
              <a:rPr lang="en-US" sz="2400" dirty="0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dạng</a:t>
            </a:r>
            <a:r>
              <a:rPr lang="en-US" sz="2400" dirty="0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phát</a:t>
            </a:r>
            <a:r>
              <a:rPr lang="en-US" sz="2400" dirty="0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triển</a:t>
            </a:r>
            <a:r>
              <a:rPr lang="en-US" sz="2400" dirty="0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mạnh</a:t>
            </a:r>
            <a:r>
              <a:rPr lang="en-US" sz="2400" dirty="0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các</a:t>
            </a:r>
            <a:r>
              <a:rPr lang="en-US" sz="2400" dirty="0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ngành</a:t>
            </a:r>
            <a:r>
              <a:rPr lang="en-US" sz="2400" dirty="0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công</a:t>
            </a:r>
            <a:r>
              <a:rPr lang="en-US" sz="2400" dirty="0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nghệ</a:t>
            </a:r>
            <a:r>
              <a:rPr lang="en-US" sz="2400" dirty="0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cao</a:t>
            </a:r>
            <a:r>
              <a:rPr lang="en-US" sz="2400" dirty="0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78915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835CCBD-3A22-4018-9355-6F153F9EFA03}"/>
              </a:ext>
            </a:extLst>
          </p:cNvPr>
          <p:cNvSpPr/>
          <p:nvPr/>
        </p:nvSpPr>
        <p:spPr>
          <a:xfrm>
            <a:off x="10524360" y="224220"/>
            <a:ext cx="1471448" cy="179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4" name="Google Shape;324;p37">
            <a:extLst>
              <a:ext uri="{FF2B5EF4-FFF2-40B4-BE49-F238E27FC236}">
                <a16:creationId xmlns:a16="http://schemas.microsoft.com/office/drawing/2014/main" id="{D16E24C6-ADD7-41AE-9199-0B98FF6D0516}"/>
              </a:ext>
            </a:extLst>
          </p:cNvPr>
          <p:cNvSpPr/>
          <p:nvPr/>
        </p:nvSpPr>
        <p:spPr>
          <a:xfrm>
            <a:off x="4253812" y="469463"/>
            <a:ext cx="3540777" cy="933931"/>
          </a:xfrm>
          <a:prstGeom prst="roundRect">
            <a:avLst>
              <a:gd name="adj" fmla="val 50000"/>
            </a:avLst>
          </a:prstGeom>
          <a:solidFill>
            <a:srgbClr val="2EBC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Text Box 5">
            <a:hlinkClick r:id="" action="ppaction://noaction"/>
            <a:extLst>
              <a:ext uri="{FF2B5EF4-FFF2-40B4-BE49-F238E27FC236}">
                <a16:creationId xmlns:a16="http://schemas.microsoft.com/office/drawing/2014/main" id="{89F275F2-25F7-4672-AE6B-DA6F453CE2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7657" y="688159"/>
            <a:ext cx="34932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FF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Nông</a:t>
            </a:r>
            <a:r>
              <a:rPr lang="en-US" altLang="en-US" sz="2800" b="1" dirty="0">
                <a:solidFill>
                  <a:srgbClr val="FFFF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nghiệp</a:t>
            </a:r>
            <a:endParaRPr lang="en-US" altLang="en-US" sz="2800" b="1" dirty="0">
              <a:solidFill>
                <a:srgbClr val="FFFFFF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F720C3-CCFF-4ECA-92D5-4A1D27618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326" y="2536826"/>
            <a:ext cx="9849164" cy="344064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0AE0E7E-5701-4D78-9692-0AE13EA002BD}"/>
              </a:ext>
            </a:extLst>
          </p:cNvPr>
          <p:cNvSpPr/>
          <p:nvPr/>
        </p:nvSpPr>
        <p:spPr>
          <a:xfrm>
            <a:off x="2613866" y="1609156"/>
            <a:ext cx="81896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err="1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Một</a:t>
            </a:r>
            <a:r>
              <a:rPr lang="en-US" sz="2400" dirty="0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số</a:t>
            </a:r>
            <a:r>
              <a:rPr lang="en-US" sz="2400" dirty="0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nông</a:t>
            </a:r>
            <a:r>
              <a:rPr lang="en-US" sz="2400" dirty="0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sản</a:t>
            </a:r>
            <a:r>
              <a:rPr lang="en-US" sz="2400" dirty="0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của</a:t>
            </a:r>
            <a:r>
              <a:rPr lang="en-US" sz="2400" dirty="0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Trung</a:t>
            </a:r>
            <a:r>
              <a:rPr lang="en-US" sz="2400" dirty="0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Quốc</a:t>
            </a:r>
            <a:r>
              <a:rPr lang="en-US" sz="2400" dirty="0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 Qua </a:t>
            </a:r>
            <a:r>
              <a:rPr lang="en-US" sz="2400" dirty="0" err="1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các</a:t>
            </a:r>
            <a:r>
              <a:rPr lang="en-US" sz="2400" dirty="0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năm</a:t>
            </a:r>
            <a:endParaRPr lang="en-US" sz="2400" dirty="0">
              <a:solidFill>
                <a:srgbClr val="FFF4E5">
                  <a:lumMod val="10000"/>
                </a:srgbClr>
              </a:solidFill>
              <a:latin typeface="#9Slide03 Roboto Medium" panose="02000000000000000000" pitchFamily="2" charset="0"/>
              <a:ea typeface="#9Slide03 Roboto Medium" panose="02000000000000000000" pitchFamily="2" charset="0"/>
              <a:cs typeface="Arial" pitchFamily="34" charset="0"/>
            </a:endParaRPr>
          </a:p>
          <a:p>
            <a:pPr>
              <a:defRPr/>
            </a:pPr>
            <a:r>
              <a:rPr lang="en-US" sz="2400" dirty="0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					            (</a:t>
            </a:r>
            <a:r>
              <a:rPr lang="vi-VN" sz="2400" dirty="0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Đơ</a:t>
            </a:r>
            <a:r>
              <a:rPr lang="en-US" sz="2400" dirty="0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n </a:t>
            </a:r>
            <a:r>
              <a:rPr lang="en-US" sz="2400" dirty="0" err="1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vị</a:t>
            </a:r>
            <a:r>
              <a:rPr lang="en-US" sz="2400" dirty="0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: </a:t>
            </a:r>
            <a:r>
              <a:rPr lang="en-US" sz="2400" dirty="0" err="1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Triệu</a:t>
            </a:r>
            <a:r>
              <a:rPr lang="en-US" sz="2400" dirty="0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tấn</a:t>
            </a:r>
            <a:r>
              <a:rPr lang="en-US" sz="2400" dirty="0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)</a:t>
            </a:r>
            <a:endParaRPr lang="vi-VN" sz="2400" dirty="0">
              <a:solidFill>
                <a:srgbClr val="FFF4E5">
                  <a:lumMod val="10000"/>
                </a:srgbClr>
              </a:solidFill>
              <a:latin typeface="#9Slide03 Roboto Medium" panose="02000000000000000000" pitchFamily="2" charset="0"/>
              <a:ea typeface="#9Slide03 Roboto Medium" panose="02000000000000000000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4436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6AB28E-96FC-4604-BA66-4AE945AF4014}"/>
              </a:ext>
            </a:extLst>
          </p:cNvPr>
          <p:cNvSpPr/>
          <p:nvPr/>
        </p:nvSpPr>
        <p:spPr>
          <a:xfrm>
            <a:off x="10524360" y="224220"/>
            <a:ext cx="1471448" cy="179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4A0EDC-C85D-48B1-93F3-131952889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164" y="999320"/>
            <a:ext cx="4328749" cy="471918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7443E8C-BB2A-4AFE-8061-10AC47F41B0B}"/>
              </a:ext>
            </a:extLst>
          </p:cNvPr>
          <p:cNvSpPr/>
          <p:nvPr/>
        </p:nvSpPr>
        <p:spPr>
          <a:xfrm>
            <a:off x="724850" y="3037335"/>
            <a:ext cx="23497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rgbClr val="BF2323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Thành</a:t>
            </a:r>
            <a:r>
              <a:rPr lang="en-US" sz="2800" b="1" dirty="0">
                <a:solidFill>
                  <a:srgbClr val="BF2323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BF2323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tựu</a:t>
            </a:r>
            <a:endParaRPr lang="vi-VN" sz="2800" b="1" dirty="0">
              <a:solidFill>
                <a:srgbClr val="BF2323"/>
              </a:solidFill>
              <a:latin typeface="#9Slide03 Roboto Medium" panose="02000000000000000000" pitchFamily="2" charset="0"/>
              <a:ea typeface="#9Slide03 Roboto Medium" panose="02000000000000000000" pitchFamily="2" charset="0"/>
              <a:cs typeface="Arial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260EA5-882E-44FE-A2A7-42A6946C4B45}"/>
              </a:ext>
            </a:extLst>
          </p:cNvPr>
          <p:cNvSpPr/>
          <p:nvPr/>
        </p:nvSpPr>
        <p:spPr>
          <a:xfrm>
            <a:off x="4768955" y="1395405"/>
            <a:ext cx="3547766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3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Sản</a:t>
            </a:r>
            <a:r>
              <a:rPr lang="en-US" sz="23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l</a:t>
            </a:r>
            <a:r>
              <a:rPr lang="vi-VN" sz="23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ượng</a:t>
            </a:r>
            <a:r>
              <a:rPr lang="en-US" sz="23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nông</a:t>
            </a:r>
            <a:r>
              <a:rPr lang="en-US" sz="23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sản</a:t>
            </a:r>
            <a:r>
              <a:rPr lang="en-US" sz="23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tăng</a:t>
            </a:r>
            <a:r>
              <a:rPr lang="en-US" sz="23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2C2471-79D7-4121-B6E8-D95E08336064}"/>
              </a:ext>
            </a:extLst>
          </p:cNvPr>
          <p:cNvSpPr/>
          <p:nvPr/>
        </p:nvSpPr>
        <p:spPr>
          <a:xfrm>
            <a:off x="4933395" y="3099288"/>
            <a:ext cx="5195653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3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N</a:t>
            </a:r>
            <a:r>
              <a:rPr lang="vi-VN" sz="23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hiều loại nông sản đứng đầu thế giới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B7A7B0-9191-4E47-B368-5DC18779AB97}"/>
              </a:ext>
            </a:extLst>
          </p:cNvPr>
          <p:cNvSpPr/>
          <p:nvPr/>
        </p:nvSpPr>
        <p:spPr>
          <a:xfrm>
            <a:off x="4355834" y="4898537"/>
            <a:ext cx="7292901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3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Ngành trồng trọt chiếm ưu thế so với ngành chăn nuôi.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4772F9A-A7D5-4622-870C-470AFBBF86E8}"/>
              </a:ext>
            </a:extLst>
          </p:cNvPr>
          <p:cNvSpPr/>
          <p:nvPr/>
        </p:nvSpPr>
        <p:spPr>
          <a:xfrm>
            <a:off x="2977567" y="1167867"/>
            <a:ext cx="1125124" cy="1026808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240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F0AF13C-1D99-4247-8989-5C09001753A9}"/>
              </a:ext>
            </a:extLst>
          </p:cNvPr>
          <p:cNvSpPr/>
          <p:nvPr/>
        </p:nvSpPr>
        <p:spPr>
          <a:xfrm>
            <a:off x="3560782" y="2756031"/>
            <a:ext cx="1125124" cy="1026808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240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FE05E6A-9302-4F51-AAF1-4954D80A0A04}"/>
              </a:ext>
            </a:extLst>
          </p:cNvPr>
          <p:cNvSpPr/>
          <p:nvPr/>
        </p:nvSpPr>
        <p:spPr>
          <a:xfrm>
            <a:off x="2975245" y="4368263"/>
            <a:ext cx="1125124" cy="1026808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2400" kern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Picture 10" descr="A picture containing plant&#10;&#10;Description automatically generated">
            <a:extLst>
              <a:ext uri="{FF2B5EF4-FFF2-40B4-BE49-F238E27FC236}">
                <a16:creationId xmlns:a16="http://schemas.microsoft.com/office/drawing/2014/main" id="{EC409808-A4D0-4057-8BE7-3CF12FA536C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721" y="4579763"/>
            <a:ext cx="753563" cy="728868"/>
          </a:xfrm>
          <a:prstGeom prst="rect">
            <a:avLst/>
          </a:prstGeom>
        </p:spPr>
      </p:pic>
      <p:pic>
        <p:nvPicPr>
          <p:cNvPr id="12" name="Picture 6" descr="Kết quả hình ảnh cho lạc png">
            <a:extLst>
              <a:ext uri="{FF2B5EF4-FFF2-40B4-BE49-F238E27FC236}">
                <a16:creationId xmlns:a16="http://schemas.microsoft.com/office/drawing/2014/main" id="{FD6CA8AD-97E4-445C-9F3A-49109BB93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24" l="3161" r="979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868" y="2999874"/>
            <a:ext cx="973125" cy="60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Kết quả hình ảnh cho cow clipart png">
            <a:extLst>
              <a:ext uri="{FF2B5EF4-FFF2-40B4-BE49-F238E27FC236}">
                <a16:creationId xmlns:a16="http://schemas.microsoft.com/office/drawing/2014/main" id="{48DC7948-37BD-45B0-91A8-1086CF281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67" b="95442" l="1932" r="967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615" y="1315453"/>
            <a:ext cx="972996" cy="77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87848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CBF38B-8ACF-474C-9BD6-8D13B19F5651}"/>
              </a:ext>
            </a:extLst>
          </p:cNvPr>
          <p:cNvSpPr/>
          <p:nvPr/>
        </p:nvSpPr>
        <p:spPr>
          <a:xfrm>
            <a:off x="10524360" y="224220"/>
            <a:ext cx="1471448" cy="179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BEA138-78C1-417A-98E1-9375FC3E15C2}"/>
              </a:ext>
            </a:extLst>
          </p:cNvPr>
          <p:cNvSpPr/>
          <p:nvPr/>
        </p:nvSpPr>
        <p:spPr>
          <a:xfrm>
            <a:off x="4105094" y="593097"/>
            <a:ext cx="36608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2400" b="1" dirty="0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ĐỨNG</a:t>
            </a:r>
            <a:r>
              <a:rPr lang="en-US" sz="2400" b="1" dirty="0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 ĐẦU THẾ GIỚI:</a:t>
            </a:r>
            <a:endParaRPr lang="vi-VN" sz="2400" b="1" dirty="0">
              <a:solidFill>
                <a:srgbClr val="FFF4E5">
                  <a:lumMod val="10000"/>
                </a:srgbClr>
              </a:solidFill>
              <a:latin typeface="#9Slide03 Roboto Medium" panose="02000000000000000000" pitchFamily="2" charset="0"/>
              <a:ea typeface="#9Slide03 Roboto Medium" panose="02000000000000000000" pitchFamily="2" charset="0"/>
              <a:cs typeface="Arial" pitchFamily="34" charset="0"/>
            </a:endParaRPr>
          </a:p>
        </p:txBody>
      </p:sp>
      <p:pic>
        <p:nvPicPr>
          <p:cNvPr id="4" name="Picture 6" descr="Kết quả hình ảnh cho lạc png">
            <a:extLst>
              <a:ext uri="{FF2B5EF4-FFF2-40B4-BE49-F238E27FC236}">
                <a16:creationId xmlns:a16="http://schemas.microsoft.com/office/drawing/2014/main" id="{AD762A7C-335E-4748-8E56-B3EBD7E89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624" l="3161" r="979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297" y="1789095"/>
            <a:ext cx="4307815" cy="269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Kết quả hình ảnh cho CÂY BÔNG png">
            <a:extLst>
              <a:ext uri="{FF2B5EF4-FFF2-40B4-BE49-F238E27FC236}">
                <a16:creationId xmlns:a16="http://schemas.microsoft.com/office/drawing/2014/main" id="{829534B1-29F5-4E5C-8D00-F7D7E0E01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75" b="95625" l="7444" r="100000">
                        <a14:foregroundMark x1="83778" y1="24625" x2="83778" y2="24625"/>
                        <a14:foregroundMark x1="86111" y1="23875" x2="86111" y2="23875"/>
                        <a14:foregroundMark x1="90889" y1="31500" x2="90889" y2="31500"/>
                        <a14:foregroundMark x1="92000" y1="35375" x2="92000" y2="35375"/>
                        <a14:foregroundMark x1="92444" y1="39000" x2="92444" y2="39000"/>
                        <a14:foregroundMark x1="92000" y1="41750" x2="92000" y2="41750"/>
                        <a14:foregroundMark x1="8778" y1="18750" x2="8778" y2="18750"/>
                        <a14:foregroundMark x1="7444" y1="18750" x2="7444" y2="1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950" y="1255695"/>
            <a:ext cx="4287228" cy="3810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Kết quả hình ảnh cho cây lương thực clipart png">
            <a:extLst>
              <a:ext uri="{FF2B5EF4-FFF2-40B4-BE49-F238E27FC236}">
                <a16:creationId xmlns:a16="http://schemas.microsoft.com/office/drawing/2014/main" id="{E1FB92CA-8FCB-4F15-91AD-F1BF0A6D6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750" r="99250">
                        <a14:foregroundMark x1="37000" y1="88957" x2="37000" y2="88957"/>
                        <a14:foregroundMark x1="57000" y1="53681" x2="57000" y2="53681"/>
                        <a14:foregroundMark x1="13000" y1="93252" x2="13000" y2="93252"/>
                        <a14:foregroundMark x1="19000" y1="84049" x2="19000" y2="84049"/>
                        <a14:foregroundMark x1="15750" y1="72086" x2="15750" y2="72086"/>
                        <a14:foregroundMark x1="12750" y1="76994" x2="12750" y2="76994"/>
                        <a14:foregroundMark x1="5000" y1="96012" x2="5000" y2="96012"/>
                        <a14:foregroundMark x1="62000" y1="15337" x2="62000" y2="15337"/>
                        <a14:foregroundMark x1="54000" y1="19325" x2="54000" y2="19325"/>
                        <a14:foregroundMark x1="39750" y1="29448" x2="65500" y2="11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11" y="1531919"/>
            <a:ext cx="3810000" cy="310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8347F25-F4F3-42DD-982E-4D7F4CD19221}"/>
              </a:ext>
            </a:extLst>
          </p:cNvPr>
          <p:cNvSpPr/>
          <p:nvPr/>
        </p:nvSpPr>
        <p:spPr>
          <a:xfrm>
            <a:off x="-108023" y="5131230"/>
            <a:ext cx="21166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L</a:t>
            </a:r>
            <a:r>
              <a:rPr lang="vi-VN" sz="2400" dirty="0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ươ</a:t>
            </a:r>
            <a:r>
              <a:rPr lang="en-US" sz="2400" dirty="0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ng </a:t>
            </a:r>
            <a:r>
              <a:rPr lang="en-US" sz="2400" dirty="0" err="1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thực</a:t>
            </a:r>
            <a:endParaRPr lang="vi-VN" sz="2400" dirty="0">
              <a:solidFill>
                <a:srgbClr val="FFF4E5">
                  <a:lumMod val="10000"/>
                </a:srgbClr>
              </a:solidFill>
              <a:latin typeface="#9Slide03 Roboto Medium" panose="02000000000000000000" pitchFamily="2" charset="0"/>
              <a:ea typeface="#9Slide03 Roboto Medium" panose="02000000000000000000" pitchFamily="2" charset="0"/>
              <a:cs typeface="Arial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DB8C29-C8C1-4FEC-A725-911C888D574D}"/>
              </a:ext>
            </a:extLst>
          </p:cNvPr>
          <p:cNvSpPr/>
          <p:nvPr/>
        </p:nvSpPr>
        <p:spPr>
          <a:xfrm>
            <a:off x="5022777" y="4995764"/>
            <a:ext cx="21166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 err="1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Bông</a:t>
            </a:r>
            <a:endParaRPr lang="vi-VN" sz="2400" dirty="0">
              <a:solidFill>
                <a:srgbClr val="FFF4E5">
                  <a:lumMod val="10000"/>
                </a:srgbClr>
              </a:solidFill>
              <a:latin typeface="#9Slide03 Roboto Medium" panose="02000000000000000000" pitchFamily="2" charset="0"/>
              <a:ea typeface="#9Slide03 Roboto Medium" panose="02000000000000000000" pitchFamily="2" charset="0"/>
              <a:cs typeface="Arial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AEDDF0-282E-4FEE-A153-B5398FCD74F0}"/>
              </a:ext>
            </a:extLst>
          </p:cNvPr>
          <p:cNvSpPr/>
          <p:nvPr/>
        </p:nvSpPr>
        <p:spPr>
          <a:xfrm>
            <a:off x="9459312" y="4809497"/>
            <a:ext cx="21166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 err="1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Lạc</a:t>
            </a:r>
            <a:endParaRPr lang="vi-VN" sz="2400" dirty="0">
              <a:solidFill>
                <a:srgbClr val="FFF4E5">
                  <a:lumMod val="10000"/>
                </a:srgbClr>
              </a:solidFill>
              <a:latin typeface="#9Slide03 Roboto Medium" panose="02000000000000000000" pitchFamily="2" charset="0"/>
              <a:ea typeface="#9Slide03 Roboto Medium" panose="02000000000000000000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413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640C326-9FD4-483B-A1F2-DEF2E65F9B63}"/>
              </a:ext>
            </a:extLst>
          </p:cNvPr>
          <p:cNvSpPr/>
          <p:nvPr/>
        </p:nvSpPr>
        <p:spPr>
          <a:xfrm>
            <a:off x="10524360" y="224220"/>
            <a:ext cx="1471448" cy="179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5EF49A-6C5B-4A91-985E-4C081CB0E259}"/>
              </a:ext>
            </a:extLst>
          </p:cNvPr>
          <p:cNvSpPr/>
          <p:nvPr/>
        </p:nvSpPr>
        <p:spPr>
          <a:xfrm>
            <a:off x="4396127" y="545531"/>
            <a:ext cx="36608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2400" b="1" dirty="0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ĐỨNG</a:t>
            </a:r>
            <a:r>
              <a:rPr lang="en-US" sz="2400" b="1" dirty="0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 ĐẦU THẾ GIỚI:</a:t>
            </a:r>
            <a:endParaRPr lang="vi-VN" sz="2400" b="1" dirty="0">
              <a:solidFill>
                <a:srgbClr val="FFF4E5">
                  <a:lumMod val="10000"/>
                </a:srgbClr>
              </a:solidFill>
              <a:latin typeface="#9Slide03 Roboto Medium" panose="02000000000000000000" pitchFamily="2" charset="0"/>
              <a:ea typeface="#9Slide03 Roboto Medium" panose="02000000000000000000" pitchFamily="2" charset="0"/>
              <a:cs typeface="Arial" pitchFamily="34" charset="0"/>
            </a:endParaRPr>
          </a:p>
        </p:txBody>
      </p:sp>
      <p:pic>
        <p:nvPicPr>
          <p:cNvPr id="4" name="Picture 10" descr="Kết quả hình ảnh cho LỢN png">
            <a:extLst>
              <a:ext uri="{FF2B5EF4-FFF2-40B4-BE49-F238E27FC236}">
                <a16:creationId xmlns:a16="http://schemas.microsoft.com/office/drawing/2014/main" id="{507F5F18-B48B-4161-8FEB-D0892D583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17" b="99167" l="2000" r="98667">
                        <a14:foregroundMark x1="31556" y1="5417" x2="31556" y2="5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332242"/>
            <a:ext cx="4239359" cy="226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Kết quả hình ảnh cho cow clipart png">
            <a:extLst>
              <a:ext uri="{FF2B5EF4-FFF2-40B4-BE49-F238E27FC236}">
                <a16:creationId xmlns:a16="http://schemas.microsoft.com/office/drawing/2014/main" id="{5B691CB5-460F-427C-A650-5240929BB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7" b="95442" l="1932" r="967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634" y="1563077"/>
            <a:ext cx="3920367" cy="312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Kết quả hình ảnh cho cừu clipart png">
            <a:extLst>
              <a:ext uri="{FF2B5EF4-FFF2-40B4-BE49-F238E27FC236}">
                <a16:creationId xmlns:a16="http://schemas.microsoft.com/office/drawing/2014/main" id="{1EDE4BC4-3CF3-42D5-9D1C-98B3BDB0A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70" b="89943" l="5747" r="899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467" y="1176867"/>
            <a:ext cx="4419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CD1D2D3-64D7-40AD-B714-C34E88868DBC}"/>
              </a:ext>
            </a:extLst>
          </p:cNvPr>
          <p:cNvSpPr/>
          <p:nvPr/>
        </p:nvSpPr>
        <p:spPr>
          <a:xfrm>
            <a:off x="1032933" y="5052404"/>
            <a:ext cx="21166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err="1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Thịt</a:t>
            </a:r>
            <a:r>
              <a:rPr lang="en-US" sz="2400" dirty="0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lợn</a:t>
            </a:r>
            <a:endParaRPr lang="vi-VN" sz="2400" dirty="0">
              <a:solidFill>
                <a:srgbClr val="FFF4E5">
                  <a:lumMod val="10000"/>
                </a:srgbClr>
              </a:solidFill>
              <a:latin typeface="#9Slide03 Roboto Medium" panose="02000000000000000000" pitchFamily="2" charset="0"/>
              <a:ea typeface="#9Slide03 Roboto Medium" panose="02000000000000000000" pitchFamily="2" charset="0"/>
              <a:cs typeface="Arial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587289-5D40-4471-AE6C-7B5B17A45B95}"/>
              </a:ext>
            </a:extLst>
          </p:cNvPr>
          <p:cNvSpPr/>
          <p:nvPr/>
        </p:nvSpPr>
        <p:spPr>
          <a:xfrm>
            <a:off x="5689599" y="4984669"/>
            <a:ext cx="21166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err="1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Thịt</a:t>
            </a:r>
            <a:r>
              <a:rPr lang="en-US" sz="2400" dirty="0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cừu</a:t>
            </a:r>
            <a:endParaRPr lang="vi-VN" sz="2400" dirty="0">
              <a:solidFill>
                <a:srgbClr val="FFF4E5">
                  <a:lumMod val="10000"/>
                </a:srgbClr>
              </a:solidFill>
              <a:latin typeface="#9Slide03 Roboto Medium" panose="02000000000000000000" pitchFamily="2" charset="0"/>
              <a:ea typeface="#9Slide03 Roboto Medium" panose="02000000000000000000" pitchFamily="2" charset="0"/>
              <a:cs typeface="Arial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AC9D40-EA0A-494C-9E86-DEFAECED5B22}"/>
              </a:ext>
            </a:extLst>
          </p:cNvPr>
          <p:cNvSpPr/>
          <p:nvPr/>
        </p:nvSpPr>
        <p:spPr>
          <a:xfrm>
            <a:off x="10346265" y="4916936"/>
            <a:ext cx="21166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err="1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Thịt</a:t>
            </a:r>
            <a:r>
              <a:rPr lang="en-US" sz="2400" dirty="0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F4E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itchFamily="34" charset="0"/>
              </a:rPr>
              <a:t>bò</a:t>
            </a:r>
            <a:endParaRPr lang="vi-VN" sz="2400" dirty="0">
              <a:solidFill>
                <a:srgbClr val="FFF4E5">
                  <a:lumMod val="10000"/>
                </a:srgbClr>
              </a:solidFill>
              <a:latin typeface="#9Slide03 Roboto Medium" panose="02000000000000000000" pitchFamily="2" charset="0"/>
              <a:ea typeface="#9Slide03 Roboto Medium" panose="02000000000000000000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2398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BE0837-7DC7-4892-8258-8E2A1A2BC5D7}"/>
              </a:ext>
            </a:extLst>
          </p:cNvPr>
          <p:cNvSpPr/>
          <p:nvPr/>
        </p:nvSpPr>
        <p:spPr>
          <a:xfrm>
            <a:off x="10524360" y="224220"/>
            <a:ext cx="1471448" cy="179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4" name="Picture 16" descr="Free Vector | Organic farming concept">
            <a:extLst>
              <a:ext uri="{FF2B5EF4-FFF2-40B4-BE49-F238E27FC236}">
                <a16:creationId xmlns:a16="http://schemas.microsoft.com/office/drawing/2014/main" id="{D95B5469-B60A-48F0-9E96-DD6C74690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53" b="97125" l="3195" r="96006">
                        <a14:foregroundMark x1="43610" y1="17732" x2="46166" y2="30032"/>
                        <a14:foregroundMark x1="21565" y1="19808" x2="26677" y2="34984"/>
                        <a14:foregroundMark x1="19808" y1="22524" x2="20767" y2="28754"/>
                        <a14:foregroundMark x1="18530" y1="23323" x2="20128" y2="28594"/>
                        <a14:foregroundMark x1="27796" y1="43450" x2="44089" y2="40735"/>
                        <a14:foregroundMark x1="72045" y1="16134" x2="79233" y2="14377"/>
                        <a14:foregroundMark x1="78275" y1="11981" x2="82428" y2="16933"/>
                        <a14:foregroundMark x1="79073" y1="12300" x2="82428" y2="16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043" y="2494456"/>
            <a:ext cx="3288861" cy="328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94BB20-2728-4862-BBF8-3557D251E121}"/>
              </a:ext>
            </a:extLst>
          </p:cNvPr>
          <p:cNvSpPr txBox="1"/>
          <p:nvPr/>
        </p:nvSpPr>
        <p:spPr>
          <a:xfrm>
            <a:off x="1401378" y="749153"/>
            <a:ext cx="9445297" cy="1371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933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Một số nước đang phát triển, chủ yếu dựa vào nông nghiệp: Lào, Cam-pu-chia, Mi-an-ma, Nê-pan, Băng-la-đét,…</a:t>
            </a:r>
            <a:endParaRPr lang="en-US" sz="2933" dirty="0"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pic>
        <p:nvPicPr>
          <p:cNvPr id="8" name="Picture 6" descr="Farmer Cartoon PNG Images | Vector and PSD Files | Free Download on Pngtree">
            <a:extLst>
              <a:ext uri="{FF2B5EF4-FFF2-40B4-BE49-F238E27FC236}">
                <a16:creationId xmlns:a16="http://schemas.microsoft.com/office/drawing/2014/main" id="{DDEADACE-42E5-48FC-879B-9FAF52DD6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78" b="90000" l="2500" r="96667">
                        <a14:foregroundMark x1="54722" y1="40000" x2="54722" y2="40000"/>
                        <a14:foregroundMark x1="61944" y1="40000" x2="61944" y2="40000"/>
                        <a14:foregroundMark x1="64167" y1="33889" x2="64167" y2="33889"/>
                        <a14:foregroundMark x1="44722" y1="17500" x2="44722" y2="17500"/>
                        <a14:foregroundMark x1="47222" y1="25833" x2="47222" y2="2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096718"/>
            <a:ext cx="4260193" cy="397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Kết quả hình ảnh cho cow clipart png">
            <a:extLst>
              <a:ext uri="{FF2B5EF4-FFF2-40B4-BE49-F238E27FC236}">
                <a16:creationId xmlns:a16="http://schemas.microsoft.com/office/drawing/2014/main" id="{001F7064-90FA-4839-895D-FFA9D2DD3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67" b="95442" l="1932" r="967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787" y="2642137"/>
            <a:ext cx="3920367" cy="312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0793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D0AFFA8-74F6-4310-A8B3-E011696BFFDE}"/>
              </a:ext>
            </a:extLst>
          </p:cNvPr>
          <p:cNvSpPr txBox="1"/>
          <p:nvPr/>
        </p:nvSpPr>
        <p:spPr>
          <a:xfrm>
            <a:off x="2270761" y="5318112"/>
            <a:ext cx="7803681" cy="482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377">
              <a:defRPr/>
            </a:pPr>
            <a:r>
              <a:rPr lang="vi-VN" sz="2533" dirty="0">
                <a:solidFill>
                  <a:srgbClr val="1073A3">
                    <a:lumMod val="50000"/>
                  </a:srgb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Một số nước giàu dựa vào nguồn tài nguyên dầu khí</a:t>
            </a:r>
            <a:endParaRPr lang="en-US" sz="2533" dirty="0">
              <a:solidFill>
                <a:srgbClr val="1073A3">
                  <a:lumMod val="50000"/>
                </a:srgbClr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pic>
        <p:nvPicPr>
          <p:cNvPr id="3" name="Picture 8" descr="Offshore oil platform design concept set with petroleum. Helipad, cranes,  derrick, hull column, lifeboat, workshop, manifold, gas lift module. Vector  illustration ⬇ Vector Image by © Tsyhanova | Vector Stock 100002286">
            <a:extLst>
              <a:ext uri="{FF2B5EF4-FFF2-40B4-BE49-F238E27FC236}">
                <a16:creationId xmlns:a16="http://schemas.microsoft.com/office/drawing/2014/main" id="{D1B6C3D5-79AB-4FE5-AA31-EC8741232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16" b="89844" l="1563" r="96387">
                        <a14:foregroundMark x1="43652" y1="41699" x2="43652" y2="41699"/>
                        <a14:foregroundMark x1="38965" y1="44922" x2="44043" y2="40820"/>
                        <a14:foregroundMark x1="38770" y1="44531" x2="42871" y2="40234"/>
                        <a14:foregroundMark x1="56543" y1="39648" x2="66113" y2="33691"/>
                        <a14:foregroundMark x1="69434" y1="68262" x2="72656" y2="69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52" y="392569"/>
            <a:ext cx="5107501" cy="454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83744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C5D7BE1-A65C-4649-9B6A-79DD8EA9F8E7}"/>
              </a:ext>
            </a:extLst>
          </p:cNvPr>
          <p:cNvGrpSpPr/>
          <p:nvPr/>
        </p:nvGrpSpPr>
        <p:grpSpPr>
          <a:xfrm>
            <a:off x="2951747" y="9605"/>
            <a:ext cx="6288505" cy="707886"/>
            <a:chOff x="2101516" y="628781"/>
            <a:chExt cx="6288505" cy="70788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573E158-304E-4DD8-8B82-DC81AB74E189}"/>
                </a:ext>
              </a:extLst>
            </p:cNvPr>
            <p:cNvSpPr/>
            <p:nvPr/>
          </p:nvSpPr>
          <p:spPr>
            <a:xfrm>
              <a:off x="2101516" y="673768"/>
              <a:ext cx="6288505" cy="646331"/>
            </a:xfrm>
            <a:prstGeom prst="roundRect">
              <a:avLst/>
            </a:prstGeom>
            <a:solidFill>
              <a:srgbClr val="2247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CCB0D0-ED95-49B9-8938-99EF39959FD9}"/>
                </a:ext>
              </a:extLst>
            </p:cNvPr>
            <p:cNvSpPr txBox="1"/>
            <p:nvPr/>
          </p:nvSpPr>
          <p:spPr>
            <a:xfrm>
              <a:off x="2561230" y="628781"/>
              <a:ext cx="55455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IcielBC Cubano Normal" panose="00000500000000000000" pitchFamily="2" charset="0"/>
                </a:rPr>
                <a:t>Nội</a:t>
              </a:r>
              <a:r>
                <a:rPr lang="en-US" sz="4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IcielBC Cubano Normal" panose="00000500000000000000" pitchFamily="2" charset="0"/>
                </a:rPr>
                <a:t> dung</a:t>
              </a: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C962BD4-6887-472D-AA5D-AE891E5CD606}"/>
              </a:ext>
            </a:extLst>
          </p:cNvPr>
          <p:cNvSpPr/>
          <p:nvPr/>
        </p:nvSpPr>
        <p:spPr>
          <a:xfrm>
            <a:off x="2412408" y="1712296"/>
            <a:ext cx="9147246" cy="1038284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3865F51-7E30-475A-82A5-194AC9F452AA}"/>
              </a:ext>
            </a:extLst>
          </p:cNvPr>
          <p:cNvGrpSpPr/>
          <p:nvPr/>
        </p:nvGrpSpPr>
        <p:grpSpPr>
          <a:xfrm>
            <a:off x="1351909" y="1277387"/>
            <a:ext cx="1825707" cy="1738284"/>
            <a:chOff x="4048760" y="1217614"/>
            <a:chExt cx="2230710" cy="223071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2E585F2-842D-4CD7-8AA0-DBB0D744C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2750" l="8250" r="92167">
                          <a14:foregroundMark x1="31667" y1="10667" x2="31667" y2="10667"/>
                          <a14:foregroundMark x1="26000" y1="17167" x2="26000" y2="17167"/>
                          <a14:foregroundMark x1="18917" y1="26833" x2="18917" y2="26833"/>
                          <a14:foregroundMark x1="11917" y1="34167" x2="11917" y2="34167"/>
                          <a14:foregroundMark x1="8250" y1="49500" x2="8250" y2="49500"/>
                          <a14:foregroundMark x1="34917" y1="88917" x2="34917" y2="88917"/>
                          <a14:foregroundMark x1="89250" y1="64167" x2="89250" y2="64167"/>
                          <a14:foregroundMark x1="68750" y1="12917" x2="68750" y2="12917"/>
                          <a14:foregroundMark x1="60417" y1="36917" x2="60417" y2="36917"/>
                          <a14:foregroundMark x1="58500" y1="37667" x2="58500" y2="37667"/>
                          <a14:foregroundMark x1="57167" y1="33083" x2="57167" y2="33083"/>
                          <a14:foregroundMark x1="57167" y1="30500" x2="58333" y2="29917"/>
                          <a14:foregroundMark x1="60083" y1="29917" x2="60083" y2="29917"/>
                          <a14:foregroundMark x1="64083" y1="41750" x2="64083" y2="41750"/>
                          <a14:foregroundMark x1="63500" y1="37083" x2="63500" y2="37083"/>
                          <a14:foregroundMark x1="66417" y1="33833" x2="66417" y2="33833"/>
                          <a14:foregroundMark x1="61750" y1="37833" x2="61750" y2="37833"/>
                          <a14:foregroundMark x1="63500" y1="35917" x2="63500" y2="35917"/>
                          <a14:foregroundMark x1="65500" y1="39250" x2="65500" y2="39250"/>
                          <a14:foregroundMark x1="64667" y1="38833" x2="64667" y2="38833"/>
                          <a14:foregroundMark x1="63917" y1="36750" x2="63917" y2="36750"/>
                          <a14:foregroundMark x1="61167" y1="37833" x2="61167" y2="37833"/>
                          <a14:foregroundMark x1="60083" y1="35917" x2="60083" y2="35917"/>
                          <a14:foregroundMark x1="67000" y1="33083" x2="67000" y2="33083"/>
                          <a14:foregroundMark x1="50167" y1="10250" x2="50167" y2="10250"/>
                          <a14:foregroundMark x1="22000" y1="19750" x2="22000" y2="19750"/>
                          <a14:foregroundMark x1="9000" y1="50833" x2="9000" y2="50833"/>
                          <a14:foregroundMark x1="29167" y1="87500" x2="29167" y2="87500"/>
                          <a14:foregroundMark x1="90417" y1="64750" x2="90417" y2="64750"/>
                          <a14:foregroundMark x1="92167" y1="51167" x2="92167" y2="51167"/>
                          <a14:foregroundMark x1="90167" y1="40167" x2="90167" y2="40167"/>
                          <a14:foregroundMark x1="84750" y1="28417" x2="84750" y2="28417"/>
                          <a14:foregroundMark x1="77833" y1="19750" x2="77833" y2="19750"/>
                          <a14:foregroundMark x1="67750" y1="14500" x2="67750" y2="14500"/>
                          <a14:foregroundMark x1="59667" y1="11417" x2="59667" y2="11417"/>
                          <a14:foregroundMark x1="43250" y1="10083" x2="43250" y2="10083"/>
                          <a14:foregroundMark x1="50750" y1="92750" x2="50750" y2="92750"/>
                          <a14:foregroundMark x1="56583" y1="91417" x2="56583" y2="91417"/>
                          <a14:foregroundMark x1="69333" y1="56833" x2="69333" y2="568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048760" y="1217614"/>
              <a:ext cx="2230710" cy="2230710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D9F42BF-AAB7-4161-A5A6-9B57EFB6C3BF}"/>
                </a:ext>
              </a:extLst>
            </p:cNvPr>
            <p:cNvSpPr/>
            <p:nvPr/>
          </p:nvSpPr>
          <p:spPr>
            <a:xfrm>
              <a:off x="4280452" y="1470453"/>
              <a:ext cx="1762539" cy="173828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0F815D45-1707-4182-BA77-70958A2D2DCE}"/>
              </a:ext>
            </a:extLst>
          </p:cNvPr>
          <p:cNvSpPr/>
          <p:nvPr/>
        </p:nvSpPr>
        <p:spPr>
          <a:xfrm>
            <a:off x="2889257" y="1674007"/>
            <a:ext cx="8439105" cy="111376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indent="180340" algn="ctr">
              <a:lnSpc>
                <a:spcPct val="115000"/>
              </a:lnSpc>
              <a:spcAft>
                <a:spcPts val="0"/>
              </a:spcAft>
              <a:tabLst>
                <a:tab pos="180340" algn="l"/>
                <a:tab pos="450215" algn="l"/>
              </a:tabLst>
            </a:pPr>
            <a:r>
              <a:rPr lang="en-US" sz="3000" dirty="0" err="1">
                <a:ea typeface="Times New Roman" panose="02020603050405020304" pitchFamily="18" charset="0"/>
                <a:cs typeface="#9Slide03 Arima Madurai Bold" panose="00000800000000000000" pitchFamily="2" charset="0"/>
              </a:rPr>
              <a:t>Vài</a:t>
            </a:r>
            <a:r>
              <a:rPr lang="en-US" sz="3000" dirty="0"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a typeface="Times New Roman" panose="02020603050405020304" pitchFamily="18" charset="0"/>
                <a:cs typeface="#9Slide03 Arima Madurai Bold" panose="00000800000000000000" pitchFamily="2" charset="0"/>
              </a:rPr>
              <a:t>nét</a:t>
            </a:r>
            <a:r>
              <a:rPr lang="en-US" sz="3000" dirty="0"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a typeface="Times New Roman" panose="02020603050405020304" pitchFamily="18" charset="0"/>
                <a:cs typeface="#9Slide03 Arima Madurai Bold" panose="00000800000000000000" pitchFamily="2" charset="0"/>
              </a:rPr>
              <a:t>về</a:t>
            </a:r>
            <a:r>
              <a:rPr lang="en-US" sz="3000" dirty="0"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a typeface="Times New Roman" panose="02020603050405020304" pitchFamily="18" charset="0"/>
                <a:cs typeface="#9Slide03 Arima Madurai Bold" panose="00000800000000000000" pitchFamily="2" charset="0"/>
              </a:rPr>
              <a:t>lịch</a:t>
            </a:r>
            <a:r>
              <a:rPr lang="en-US" sz="3000" dirty="0"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a typeface="Times New Roman" panose="02020603050405020304" pitchFamily="18" charset="0"/>
                <a:cs typeface="#9Slide03 Arima Madurai Bold" panose="00000800000000000000" pitchFamily="2" charset="0"/>
              </a:rPr>
              <a:t>sử</a:t>
            </a:r>
            <a:r>
              <a:rPr lang="en-US" sz="3000" dirty="0"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a typeface="Times New Roman" panose="02020603050405020304" pitchFamily="18" charset="0"/>
                <a:cs typeface="#9Slide03 Arima Madurai Bold" panose="00000800000000000000" pitchFamily="2" charset="0"/>
              </a:rPr>
              <a:t>phát</a:t>
            </a:r>
            <a:r>
              <a:rPr lang="en-US" sz="3000" dirty="0"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a typeface="Times New Roman" panose="02020603050405020304" pitchFamily="18" charset="0"/>
                <a:cs typeface="#9Slide03 Arima Madurai Bold" panose="00000800000000000000" pitchFamily="2" charset="0"/>
              </a:rPr>
              <a:t>triển</a:t>
            </a:r>
            <a:r>
              <a:rPr lang="en-US" sz="3000" dirty="0"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a typeface="Times New Roman" panose="02020603050405020304" pitchFamily="18" charset="0"/>
                <a:cs typeface="#9Slide03 Arima Madurai Bold" panose="00000800000000000000" pitchFamily="2" charset="0"/>
              </a:rPr>
              <a:t>của</a:t>
            </a:r>
            <a:r>
              <a:rPr lang="en-US" sz="3000" dirty="0"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a typeface="Times New Roman" panose="02020603050405020304" pitchFamily="18" charset="0"/>
                <a:cs typeface="#9Slide03 Arima Madurai Bold" panose="00000800000000000000" pitchFamily="2" charset="0"/>
              </a:rPr>
              <a:t>các</a:t>
            </a:r>
            <a:r>
              <a:rPr lang="en-US" sz="3000" dirty="0"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a typeface="Times New Roman" panose="02020603050405020304" pitchFamily="18" charset="0"/>
                <a:cs typeface="#9Slide03 Arima Madurai Bold" panose="00000800000000000000" pitchFamily="2" charset="0"/>
              </a:rPr>
              <a:t>nước</a:t>
            </a:r>
            <a:r>
              <a:rPr lang="en-US" sz="3000" dirty="0"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a typeface="Times New Roman" panose="02020603050405020304" pitchFamily="18" charset="0"/>
                <a:cs typeface="#9Slide03 Arima Madurai Bold" panose="00000800000000000000" pitchFamily="2" charset="0"/>
              </a:rPr>
              <a:t>châu</a:t>
            </a:r>
            <a:r>
              <a:rPr lang="en-US" sz="3000" dirty="0"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000">
                <a:ea typeface="Times New Roman" panose="02020603050405020304" pitchFamily="18" charset="0"/>
                <a:cs typeface="#9Slide03 Arima Madurai Bold" panose="00000800000000000000" pitchFamily="2" charset="0"/>
              </a:rPr>
              <a:t>Á (Giảm tải)</a:t>
            </a:r>
            <a:endParaRPr lang="en-US" sz="3000" dirty="0"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91DAF1F-3EC3-4081-BC0F-32AAED5B5EB4}"/>
              </a:ext>
            </a:extLst>
          </p:cNvPr>
          <p:cNvSpPr/>
          <p:nvPr/>
        </p:nvSpPr>
        <p:spPr>
          <a:xfrm>
            <a:off x="2412408" y="3728629"/>
            <a:ext cx="9147246" cy="1239901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24CE6B2-2D74-4B47-85EE-35CA6CA9C650}"/>
              </a:ext>
            </a:extLst>
          </p:cNvPr>
          <p:cNvGrpSpPr/>
          <p:nvPr/>
        </p:nvGrpSpPr>
        <p:grpSpPr>
          <a:xfrm>
            <a:off x="1351909" y="3429000"/>
            <a:ext cx="1825707" cy="1738284"/>
            <a:chOff x="4048760" y="1217614"/>
            <a:chExt cx="2230710" cy="223071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DAAE3B9-7A71-432F-A1C4-763E5D2F7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2750" l="8250" r="92167">
                          <a14:foregroundMark x1="31667" y1="10667" x2="31667" y2="10667"/>
                          <a14:foregroundMark x1="26000" y1="17167" x2="26000" y2="17167"/>
                          <a14:foregroundMark x1="18917" y1="26833" x2="18917" y2="26833"/>
                          <a14:foregroundMark x1="11917" y1="34167" x2="11917" y2="34167"/>
                          <a14:foregroundMark x1="8250" y1="49500" x2="8250" y2="49500"/>
                          <a14:foregroundMark x1="34917" y1="88917" x2="34917" y2="88917"/>
                          <a14:foregroundMark x1="89250" y1="64167" x2="89250" y2="64167"/>
                          <a14:foregroundMark x1="68750" y1="12917" x2="68750" y2="12917"/>
                          <a14:foregroundMark x1="60417" y1="36917" x2="60417" y2="36917"/>
                          <a14:foregroundMark x1="58500" y1="37667" x2="58500" y2="37667"/>
                          <a14:foregroundMark x1="57167" y1="33083" x2="57167" y2="33083"/>
                          <a14:foregroundMark x1="57167" y1="30500" x2="58333" y2="29917"/>
                          <a14:foregroundMark x1="60083" y1="29917" x2="60083" y2="29917"/>
                          <a14:foregroundMark x1="64083" y1="41750" x2="64083" y2="41750"/>
                          <a14:foregroundMark x1="63500" y1="37083" x2="63500" y2="37083"/>
                          <a14:foregroundMark x1="66417" y1="33833" x2="66417" y2="33833"/>
                          <a14:foregroundMark x1="61750" y1="37833" x2="61750" y2="37833"/>
                          <a14:foregroundMark x1="63500" y1="35917" x2="63500" y2="35917"/>
                          <a14:foregroundMark x1="65500" y1="39250" x2="65500" y2="39250"/>
                          <a14:foregroundMark x1="64667" y1="38833" x2="64667" y2="38833"/>
                          <a14:foregroundMark x1="63917" y1="36750" x2="63917" y2="36750"/>
                          <a14:foregroundMark x1="61167" y1="37833" x2="61167" y2="37833"/>
                          <a14:foregroundMark x1="60083" y1="35917" x2="60083" y2="35917"/>
                          <a14:foregroundMark x1="67000" y1="33083" x2="67000" y2="33083"/>
                          <a14:foregroundMark x1="50167" y1="10250" x2="50167" y2="10250"/>
                          <a14:foregroundMark x1="22000" y1="19750" x2="22000" y2="19750"/>
                          <a14:foregroundMark x1="9000" y1="50833" x2="9000" y2="50833"/>
                          <a14:foregroundMark x1="29167" y1="87500" x2="29167" y2="87500"/>
                          <a14:foregroundMark x1="90417" y1="64750" x2="90417" y2="64750"/>
                          <a14:foregroundMark x1="92167" y1="51167" x2="92167" y2="51167"/>
                          <a14:foregroundMark x1="90167" y1="40167" x2="90167" y2="40167"/>
                          <a14:foregroundMark x1="84750" y1="28417" x2="84750" y2="28417"/>
                          <a14:foregroundMark x1="77833" y1="19750" x2="77833" y2="19750"/>
                          <a14:foregroundMark x1="67750" y1="14500" x2="67750" y2="14500"/>
                          <a14:foregroundMark x1="59667" y1="11417" x2="59667" y2="11417"/>
                          <a14:foregroundMark x1="43250" y1="10083" x2="43250" y2="10083"/>
                          <a14:foregroundMark x1="50750" y1="92750" x2="50750" y2="92750"/>
                          <a14:foregroundMark x1="56583" y1="91417" x2="56583" y2="91417"/>
                          <a14:foregroundMark x1="69333" y1="56833" x2="69333" y2="568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048760" y="1217614"/>
              <a:ext cx="2230710" cy="2230710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164D9E3-A6F7-43B4-97BC-935CDAFFEC1D}"/>
                </a:ext>
              </a:extLst>
            </p:cNvPr>
            <p:cNvSpPr/>
            <p:nvPr/>
          </p:nvSpPr>
          <p:spPr>
            <a:xfrm>
              <a:off x="4280452" y="1470453"/>
              <a:ext cx="1762539" cy="173828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F3C66C31-9A3B-4938-AB47-1C30CD35A95A}"/>
              </a:ext>
            </a:extLst>
          </p:cNvPr>
          <p:cNvSpPr/>
          <p:nvPr/>
        </p:nvSpPr>
        <p:spPr>
          <a:xfrm>
            <a:off x="2984070" y="3823777"/>
            <a:ext cx="8439105" cy="111376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indent="180340" algn="ctr">
              <a:lnSpc>
                <a:spcPct val="115000"/>
              </a:lnSpc>
              <a:spcAft>
                <a:spcPts val="0"/>
              </a:spcAft>
              <a:tabLst>
                <a:tab pos="180340" algn="l"/>
                <a:tab pos="450215" algn="l"/>
              </a:tabLst>
            </a:pPr>
            <a:r>
              <a:rPr lang="en-US" sz="3000" dirty="0" err="1">
                <a:ea typeface="Times New Roman" panose="02020603050405020304" pitchFamily="18" charset="0"/>
                <a:cs typeface="#9Slide03 Arima Madurai Bold" panose="00000800000000000000" pitchFamily="2" charset="0"/>
              </a:rPr>
              <a:t>Đặc</a:t>
            </a:r>
            <a:r>
              <a:rPr lang="en-US" sz="3000" dirty="0"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a typeface="Times New Roman" panose="02020603050405020304" pitchFamily="18" charset="0"/>
                <a:cs typeface="#9Slide03 Arima Madurai Bold" panose="00000800000000000000" pitchFamily="2" charset="0"/>
              </a:rPr>
              <a:t>điểm</a:t>
            </a:r>
            <a:r>
              <a:rPr lang="en-US" sz="3000" dirty="0"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a typeface="Times New Roman" panose="02020603050405020304" pitchFamily="18" charset="0"/>
                <a:cs typeface="#9Slide03 Arima Madurai Bold" panose="00000800000000000000" pitchFamily="2" charset="0"/>
              </a:rPr>
              <a:t>phát</a:t>
            </a:r>
            <a:r>
              <a:rPr lang="en-US" sz="3000" dirty="0"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a typeface="Times New Roman" panose="02020603050405020304" pitchFamily="18" charset="0"/>
                <a:cs typeface="#9Slide03 Arima Madurai Bold" panose="00000800000000000000" pitchFamily="2" charset="0"/>
              </a:rPr>
              <a:t>triển</a:t>
            </a:r>
            <a:r>
              <a:rPr lang="en-US" sz="3000" dirty="0"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a typeface="Times New Roman" panose="02020603050405020304" pitchFamily="18" charset="0"/>
                <a:cs typeface="#9Slide03 Arima Madurai Bold" panose="00000800000000000000" pitchFamily="2" charset="0"/>
              </a:rPr>
              <a:t>kinh</a:t>
            </a:r>
            <a:r>
              <a:rPr lang="en-US" sz="3000" dirty="0"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a typeface="Times New Roman" panose="02020603050405020304" pitchFamily="18" charset="0"/>
                <a:cs typeface="#9Slide03 Arima Madurai Bold" panose="00000800000000000000" pitchFamily="2" charset="0"/>
              </a:rPr>
              <a:t>tế</a:t>
            </a:r>
            <a:r>
              <a:rPr lang="en-US" sz="3000" dirty="0">
                <a:ea typeface="Times New Roman" panose="02020603050405020304" pitchFamily="18" charset="0"/>
                <a:cs typeface="#9Slide03 Arima Madurai Bold" panose="00000800000000000000" pitchFamily="2" charset="0"/>
              </a:rPr>
              <a:t> - </a:t>
            </a:r>
            <a:r>
              <a:rPr lang="en-US" sz="3000" dirty="0" err="1">
                <a:ea typeface="Times New Roman" panose="02020603050405020304" pitchFamily="18" charset="0"/>
                <a:cs typeface="#9Slide03 Arima Madurai Bold" panose="00000800000000000000" pitchFamily="2" charset="0"/>
              </a:rPr>
              <a:t>xã</a:t>
            </a:r>
            <a:r>
              <a:rPr lang="en-US" sz="3000" dirty="0"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a typeface="Times New Roman" panose="02020603050405020304" pitchFamily="18" charset="0"/>
                <a:cs typeface="#9Slide03 Arima Madurai Bold" panose="00000800000000000000" pitchFamily="2" charset="0"/>
              </a:rPr>
              <a:t>hội</a:t>
            </a:r>
            <a:r>
              <a:rPr lang="en-US" sz="3000" dirty="0"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a typeface="Times New Roman" panose="02020603050405020304" pitchFamily="18" charset="0"/>
                <a:cs typeface="#9Slide03 Arima Madurai Bold" panose="00000800000000000000" pitchFamily="2" charset="0"/>
              </a:rPr>
              <a:t>của</a:t>
            </a:r>
            <a:r>
              <a:rPr lang="en-US" sz="3000" dirty="0"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a typeface="Times New Roman" panose="02020603050405020304" pitchFamily="18" charset="0"/>
                <a:cs typeface="#9Slide03 Arima Madurai Bold" panose="00000800000000000000" pitchFamily="2" charset="0"/>
              </a:rPr>
              <a:t>các</a:t>
            </a:r>
            <a:r>
              <a:rPr lang="en-US" sz="3000" dirty="0"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a typeface="Times New Roman" panose="02020603050405020304" pitchFamily="18" charset="0"/>
                <a:cs typeface="#9Slide03 Arima Madurai Bold" panose="00000800000000000000" pitchFamily="2" charset="0"/>
              </a:rPr>
              <a:t>nước</a:t>
            </a:r>
            <a:r>
              <a:rPr lang="en-US" sz="3000" dirty="0"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a typeface="Times New Roman" panose="02020603050405020304" pitchFamily="18" charset="0"/>
                <a:cs typeface="#9Slide03 Arima Madurai Bold" panose="00000800000000000000" pitchFamily="2" charset="0"/>
              </a:rPr>
              <a:t>và</a:t>
            </a:r>
            <a:r>
              <a:rPr lang="en-US" sz="3000" dirty="0"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a typeface="Times New Roman" panose="02020603050405020304" pitchFamily="18" charset="0"/>
                <a:cs typeface="#9Slide03 Arima Madurai Bold" panose="00000800000000000000" pitchFamily="2" charset="0"/>
              </a:rPr>
              <a:t>lãnh</a:t>
            </a:r>
            <a:r>
              <a:rPr lang="en-US" sz="3000" dirty="0"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a typeface="Times New Roman" panose="02020603050405020304" pitchFamily="18" charset="0"/>
                <a:cs typeface="#9Slide03 Arima Madurai Bold" panose="00000800000000000000" pitchFamily="2" charset="0"/>
              </a:rPr>
              <a:t>thổ</a:t>
            </a:r>
            <a:r>
              <a:rPr lang="en-US" sz="3000" dirty="0"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a typeface="Times New Roman" panose="02020603050405020304" pitchFamily="18" charset="0"/>
                <a:cs typeface="#9Slide03 Arima Madurai Bold" panose="00000800000000000000" pitchFamily="2" charset="0"/>
              </a:rPr>
              <a:t>châu</a:t>
            </a:r>
            <a:r>
              <a:rPr lang="en-US" sz="3000" dirty="0">
                <a:ea typeface="Times New Roman" panose="02020603050405020304" pitchFamily="18" charset="0"/>
                <a:cs typeface="#9Slide03 Arima Madurai Bold" panose="00000800000000000000" pitchFamily="2" charset="0"/>
              </a:rPr>
              <a:t> Á </a:t>
            </a:r>
            <a:r>
              <a:rPr lang="en-US" sz="3000" dirty="0" err="1">
                <a:ea typeface="Times New Roman" panose="02020603050405020304" pitchFamily="18" charset="0"/>
                <a:cs typeface="#9Slide03 Arima Madurai Bold" panose="00000800000000000000" pitchFamily="2" charset="0"/>
              </a:rPr>
              <a:t>hiện</a:t>
            </a:r>
            <a:r>
              <a:rPr lang="en-US" sz="3000" dirty="0">
                <a:ea typeface="Times New Roman" panose="02020603050405020304" pitchFamily="18" charset="0"/>
                <a:cs typeface="#9Slide03 Arima Madurai Bold" panose="00000800000000000000" pitchFamily="2" charset="0"/>
              </a:rPr>
              <a:t> nay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ED722D3-95B2-4BD1-AB70-3BD6153251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68"/>
          <a:stretch/>
        </p:blipFill>
        <p:spPr>
          <a:xfrm>
            <a:off x="1633243" y="1496732"/>
            <a:ext cx="1256014" cy="1299593"/>
          </a:xfrm>
          <a:prstGeom prst="ellipse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397EF49-5340-4D4B-9905-097FAB2680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68"/>
          <a:stretch/>
        </p:blipFill>
        <p:spPr>
          <a:xfrm>
            <a:off x="1620450" y="3696020"/>
            <a:ext cx="1256014" cy="129959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9106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  <p:bldP spid="11" grpId="0" animBg="1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ircular Arrow 1">
            <a:extLst>
              <a:ext uri="{FF2B5EF4-FFF2-40B4-BE49-F238E27FC236}">
                <a16:creationId xmlns:a16="http://schemas.microsoft.com/office/drawing/2014/main" id="{9C6ED2A4-D1ED-5C4E-AE61-04E4CE39A8AD}"/>
              </a:ext>
            </a:extLst>
          </p:cNvPr>
          <p:cNvSpPr>
            <a:spLocks noChangeAspect="1"/>
          </p:cNvSpPr>
          <p:nvPr/>
        </p:nvSpPr>
        <p:spPr>
          <a:xfrm rot="19800000">
            <a:off x="3539761" y="1426209"/>
            <a:ext cx="5112483" cy="5112483"/>
          </a:xfrm>
          <a:prstGeom prst="circularArrow">
            <a:avLst>
              <a:gd name="adj1" fmla="val 3111"/>
              <a:gd name="adj2" fmla="val 584565"/>
              <a:gd name="adj3" fmla="val 20457681"/>
              <a:gd name="adj4" fmla="val 70825"/>
              <a:gd name="adj5" fmla="val 427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72">
              <a:defRPr/>
            </a:pPr>
            <a:endParaRPr lang="en-US" sz="1351" dirty="0">
              <a:solidFill>
                <a:srgbClr val="B3B3B3"/>
              </a:solidFill>
              <a:latin typeface="Lato Light" panose="020F0502020204030203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526419E-4BCC-1842-8695-A96F2018F741}"/>
              </a:ext>
            </a:extLst>
          </p:cNvPr>
          <p:cNvSpPr/>
          <p:nvPr/>
        </p:nvSpPr>
        <p:spPr>
          <a:xfrm>
            <a:off x="5416218" y="949401"/>
            <a:ext cx="1359569" cy="1359569"/>
          </a:xfrm>
          <a:prstGeom prst="ellipse">
            <a:avLst/>
          </a:prstGeom>
          <a:solidFill>
            <a:srgbClr val="FFF1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72">
              <a:defRPr/>
            </a:pPr>
            <a:endParaRPr lang="en-US" sz="1351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6370319-D772-C44F-975F-5C2A431DD15A}"/>
              </a:ext>
            </a:extLst>
          </p:cNvPr>
          <p:cNvSpPr/>
          <p:nvPr/>
        </p:nvSpPr>
        <p:spPr>
          <a:xfrm>
            <a:off x="3268792" y="2553610"/>
            <a:ext cx="1359569" cy="1359569"/>
          </a:xfrm>
          <a:prstGeom prst="ellipse">
            <a:avLst/>
          </a:prstGeom>
          <a:solidFill>
            <a:srgbClr val="FFF1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72">
              <a:defRPr/>
            </a:pPr>
            <a:endParaRPr lang="en-US" sz="1351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B3A9982-6340-2C4C-8B94-3C08357E8DCE}"/>
              </a:ext>
            </a:extLst>
          </p:cNvPr>
          <p:cNvSpPr/>
          <p:nvPr/>
        </p:nvSpPr>
        <p:spPr>
          <a:xfrm>
            <a:off x="7563646" y="2553610"/>
            <a:ext cx="1359569" cy="1359569"/>
          </a:xfrm>
          <a:prstGeom prst="ellipse">
            <a:avLst/>
          </a:prstGeom>
          <a:solidFill>
            <a:srgbClr val="FFF1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72">
              <a:defRPr/>
            </a:pPr>
            <a:endParaRPr lang="en-US" sz="1351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0C02E61-7C1D-8142-9FEC-A04DE3135640}"/>
              </a:ext>
            </a:extLst>
          </p:cNvPr>
          <p:cNvSpPr/>
          <p:nvPr/>
        </p:nvSpPr>
        <p:spPr>
          <a:xfrm>
            <a:off x="6775786" y="5040930"/>
            <a:ext cx="1359569" cy="1359569"/>
          </a:xfrm>
          <a:prstGeom prst="ellipse">
            <a:avLst/>
          </a:prstGeom>
          <a:solidFill>
            <a:srgbClr val="FFF1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72">
              <a:defRPr/>
            </a:pPr>
            <a:endParaRPr lang="en-US" sz="1351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9F684D-4CF0-E34B-976B-974A73D48271}"/>
              </a:ext>
            </a:extLst>
          </p:cNvPr>
          <p:cNvSpPr/>
          <p:nvPr/>
        </p:nvSpPr>
        <p:spPr>
          <a:xfrm>
            <a:off x="4056650" y="5040930"/>
            <a:ext cx="1359569" cy="1359569"/>
          </a:xfrm>
          <a:prstGeom prst="ellipse">
            <a:avLst/>
          </a:prstGeom>
          <a:solidFill>
            <a:srgbClr val="FFF1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72">
              <a:defRPr/>
            </a:pPr>
            <a:endParaRPr lang="en-US" sz="1351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7AB663-F1C6-4640-9162-312E9922F942}"/>
              </a:ext>
            </a:extLst>
          </p:cNvPr>
          <p:cNvSpPr txBox="1"/>
          <p:nvPr/>
        </p:nvSpPr>
        <p:spPr>
          <a:xfrm>
            <a:off x="3272222" y="0"/>
            <a:ext cx="5556469" cy="8719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377">
              <a:defRPr/>
            </a:pPr>
            <a:r>
              <a:rPr lang="vi-VN" sz="2533" dirty="0">
                <a:solidFill>
                  <a:srgbClr val="1073A3">
                    <a:lumMod val="50000"/>
                  </a:srgb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Nhật Bản là nước phát triển cao nhất, có nền </a:t>
            </a:r>
            <a:r>
              <a:rPr lang="en-US" sz="2533" dirty="0">
                <a:solidFill>
                  <a:srgbClr val="1073A3">
                    <a:lumMod val="50000"/>
                  </a:srgb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KT </a:t>
            </a:r>
            <a:r>
              <a:rPr lang="vi-VN" sz="2533" dirty="0">
                <a:solidFill>
                  <a:srgbClr val="1073A3">
                    <a:lumMod val="50000"/>
                  </a:srgb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đứng thứ </a:t>
            </a:r>
            <a:r>
              <a:rPr lang="en-US" sz="2533" dirty="0">
                <a:solidFill>
                  <a:srgbClr val="1073A3">
                    <a:lumMod val="50000"/>
                  </a:srgb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2</a:t>
            </a:r>
            <a:r>
              <a:rPr lang="vi-VN" sz="2533" dirty="0">
                <a:solidFill>
                  <a:srgbClr val="1073A3">
                    <a:lumMod val="50000"/>
                  </a:srgb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thế giới.</a:t>
            </a:r>
            <a:endParaRPr lang="en-US" sz="2533" dirty="0">
              <a:solidFill>
                <a:srgbClr val="1073A3">
                  <a:lumMod val="50000"/>
                </a:srgbClr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AFEBE9-FE99-456F-B291-E03D3A80D9A5}"/>
              </a:ext>
            </a:extLst>
          </p:cNvPr>
          <p:cNvSpPr txBox="1"/>
          <p:nvPr/>
        </p:nvSpPr>
        <p:spPr>
          <a:xfrm>
            <a:off x="8940800" y="2443187"/>
            <a:ext cx="3251201" cy="1261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377">
              <a:defRPr/>
            </a:pPr>
            <a:r>
              <a:rPr lang="vi-VN" sz="2533" dirty="0">
                <a:solidFill>
                  <a:srgbClr val="1073A3">
                    <a:lumMod val="50000"/>
                  </a:srgb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Một số nước và vùng lãnh thổ có mức độ </a:t>
            </a:r>
            <a:r>
              <a:rPr lang="en-US" sz="2533" dirty="0">
                <a:solidFill>
                  <a:srgbClr val="1073A3">
                    <a:lumMod val="50000"/>
                  </a:srgb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CNH </a:t>
            </a:r>
            <a:r>
              <a:rPr lang="vi-VN" sz="2533" dirty="0">
                <a:solidFill>
                  <a:srgbClr val="1073A3">
                    <a:lumMod val="50000"/>
                  </a:srgb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khá cao</a:t>
            </a:r>
            <a:endParaRPr lang="en-US" sz="2533" dirty="0">
              <a:solidFill>
                <a:srgbClr val="1073A3">
                  <a:lumMod val="50000"/>
                </a:srgbClr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B9BC92-E0F8-4686-BE25-C79E9323FCA5}"/>
              </a:ext>
            </a:extLst>
          </p:cNvPr>
          <p:cNvSpPr txBox="1"/>
          <p:nvPr/>
        </p:nvSpPr>
        <p:spPr>
          <a:xfrm>
            <a:off x="8085960" y="5565339"/>
            <a:ext cx="4106040" cy="1261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377">
              <a:defRPr/>
            </a:pPr>
            <a:r>
              <a:rPr lang="vi-VN" sz="2533" dirty="0">
                <a:solidFill>
                  <a:srgbClr val="1073A3">
                    <a:lumMod val="50000"/>
                  </a:srgb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 Một số nước có tốc độ </a:t>
            </a:r>
            <a:r>
              <a:rPr lang="en-US" sz="2533" dirty="0">
                <a:solidFill>
                  <a:srgbClr val="1073A3">
                    <a:lumMod val="50000"/>
                  </a:srgb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CNH </a:t>
            </a:r>
            <a:r>
              <a:rPr lang="vi-VN" sz="2533" dirty="0">
                <a:solidFill>
                  <a:srgbClr val="1073A3">
                    <a:lumMod val="50000"/>
                  </a:srgb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nhanh, song nông nghiệp vẫn đóng vai trò quan trọng</a:t>
            </a:r>
            <a:endParaRPr lang="en-US" sz="2533" dirty="0">
              <a:solidFill>
                <a:srgbClr val="1073A3">
                  <a:lumMod val="50000"/>
                </a:srgbClr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4F61AA5-CE91-4463-B800-8792924F417C}"/>
              </a:ext>
            </a:extLst>
          </p:cNvPr>
          <p:cNvSpPr txBox="1"/>
          <p:nvPr/>
        </p:nvSpPr>
        <p:spPr>
          <a:xfrm>
            <a:off x="1" y="5742017"/>
            <a:ext cx="4092028" cy="8719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377">
              <a:defRPr/>
            </a:pPr>
            <a:r>
              <a:rPr lang="vi-VN" sz="2533" dirty="0">
                <a:solidFill>
                  <a:srgbClr val="1073A3">
                    <a:lumMod val="50000"/>
                  </a:srgb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Một số nước đang phát triển, chủ yếu dựa vào nông nghiệp</a:t>
            </a:r>
            <a:endParaRPr lang="en-US" sz="2533" dirty="0">
              <a:solidFill>
                <a:srgbClr val="1073A3">
                  <a:lumMod val="50000"/>
                </a:srgbClr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CAD53FC-65D5-4442-A254-F22CDEB93B89}"/>
              </a:ext>
            </a:extLst>
          </p:cNvPr>
          <p:cNvSpPr txBox="1"/>
          <p:nvPr/>
        </p:nvSpPr>
        <p:spPr>
          <a:xfrm>
            <a:off x="1" y="2331072"/>
            <a:ext cx="3447393" cy="1261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377">
              <a:defRPr/>
            </a:pPr>
            <a:r>
              <a:rPr lang="vi-VN" sz="2533" dirty="0">
                <a:solidFill>
                  <a:srgbClr val="1073A3">
                    <a:lumMod val="50000"/>
                  </a:srgb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Một số nước giàu dựa vào nguồn tài nguyên dầu khí</a:t>
            </a:r>
            <a:endParaRPr lang="en-US" sz="2533" dirty="0">
              <a:solidFill>
                <a:srgbClr val="1073A3">
                  <a:lumMod val="50000"/>
                </a:srgbClr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pic>
        <p:nvPicPr>
          <p:cNvPr id="7172" name="Picture 4" descr="Farm illustration, Conservation agriculture Farmer Cartoon, agriculture,  grass, agriculture, fictional Character png | PNGWing">
            <a:extLst>
              <a:ext uri="{FF2B5EF4-FFF2-40B4-BE49-F238E27FC236}">
                <a16:creationId xmlns:a16="http://schemas.microsoft.com/office/drawing/2014/main" id="{D525B9AF-DE3F-4DF0-A4E5-72ED4D142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920" l="5870" r="926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065" y="5101022"/>
            <a:ext cx="1537767" cy="123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oogle Shape;2134;p33">
            <a:extLst>
              <a:ext uri="{FF2B5EF4-FFF2-40B4-BE49-F238E27FC236}">
                <a16:creationId xmlns:a16="http://schemas.microsoft.com/office/drawing/2014/main" id="{670894D0-299E-496A-90A7-A679948F8D56}"/>
              </a:ext>
            </a:extLst>
          </p:cNvPr>
          <p:cNvGrpSpPr/>
          <p:nvPr/>
        </p:nvGrpSpPr>
        <p:grpSpPr>
          <a:xfrm>
            <a:off x="7710770" y="2806401"/>
            <a:ext cx="1159961" cy="697047"/>
            <a:chOff x="948757" y="1023651"/>
            <a:chExt cx="2962166" cy="1972056"/>
          </a:xfrm>
        </p:grpSpPr>
        <p:sp>
          <p:nvSpPr>
            <p:cNvPr id="30" name="Google Shape;2135;p33">
              <a:extLst>
                <a:ext uri="{FF2B5EF4-FFF2-40B4-BE49-F238E27FC236}">
                  <a16:creationId xmlns:a16="http://schemas.microsoft.com/office/drawing/2014/main" id="{AE7CC64B-34DF-462F-8DC4-17E455933F45}"/>
                </a:ext>
              </a:extLst>
            </p:cNvPr>
            <p:cNvSpPr/>
            <p:nvPr/>
          </p:nvSpPr>
          <p:spPr>
            <a:xfrm>
              <a:off x="3133429" y="2169658"/>
              <a:ext cx="777494" cy="820675"/>
            </a:xfrm>
            <a:custGeom>
              <a:avLst/>
              <a:gdLst/>
              <a:ahLst/>
              <a:cxnLst/>
              <a:rect l="l" t="t" r="r" b="b"/>
              <a:pathLst>
                <a:path w="22345" h="23586" extrusionOk="0">
                  <a:moveTo>
                    <a:pt x="6673" y="0"/>
                  </a:moveTo>
                  <a:lnTo>
                    <a:pt x="6595" y="2560"/>
                  </a:lnTo>
                  <a:lnTo>
                    <a:pt x="6440" y="4422"/>
                  </a:lnTo>
                  <a:lnTo>
                    <a:pt x="6130" y="6983"/>
                  </a:lnTo>
                  <a:lnTo>
                    <a:pt x="5820" y="9310"/>
                  </a:lnTo>
                  <a:lnTo>
                    <a:pt x="5432" y="11482"/>
                  </a:lnTo>
                  <a:lnTo>
                    <a:pt x="4889" y="13422"/>
                  </a:lnTo>
                  <a:lnTo>
                    <a:pt x="4423" y="15206"/>
                  </a:lnTo>
                  <a:lnTo>
                    <a:pt x="3880" y="16758"/>
                  </a:lnTo>
                  <a:lnTo>
                    <a:pt x="3337" y="18155"/>
                  </a:lnTo>
                  <a:lnTo>
                    <a:pt x="2794" y="19318"/>
                  </a:lnTo>
                  <a:lnTo>
                    <a:pt x="2251" y="20404"/>
                  </a:lnTo>
                  <a:lnTo>
                    <a:pt x="1708" y="21258"/>
                  </a:lnTo>
                  <a:lnTo>
                    <a:pt x="854" y="22577"/>
                  </a:lnTo>
                  <a:lnTo>
                    <a:pt x="234" y="23353"/>
                  </a:lnTo>
                  <a:lnTo>
                    <a:pt x="1" y="23585"/>
                  </a:lnTo>
                  <a:lnTo>
                    <a:pt x="22345" y="23585"/>
                  </a:lnTo>
                  <a:lnTo>
                    <a:pt x="22112" y="23353"/>
                  </a:lnTo>
                  <a:lnTo>
                    <a:pt x="21336" y="22732"/>
                  </a:lnTo>
                  <a:lnTo>
                    <a:pt x="20871" y="22189"/>
                  </a:lnTo>
                  <a:lnTo>
                    <a:pt x="20250" y="21491"/>
                  </a:lnTo>
                  <a:lnTo>
                    <a:pt x="19629" y="20715"/>
                  </a:lnTo>
                  <a:lnTo>
                    <a:pt x="19009" y="19706"/>
                  </a:lnTo>
                  <a:lnTo>
                    <a:pt x="18388" y="18465"/>
                  </a:lnTo>
                  <a:lnTo>
                    <a:pt x="17767" y="17068"/>
                  </a:lnTo>
                  <a:lnTo>
                    <a:pt x="17147" y="15517"/>
                  </a:lnTo>
                  <a:lnTo>
                    <a:pt x="16526" y="13655"/>
                  </a:lnTo>
                  <a:lnTo>
                    <a:pt x="16060" y="11638"/>
                  </a:lnTo>
                  <a:lnTo>
                    <a:pt x="15595" y="9310"/>
                  </a:lnTo>
                  <a:lnTo>
                    <a:pt x="15285" y="6750"/>
                  </a:lnTo>
                  <a:lnTo>
                    <a:pt x="15052" y="3957"/>
                  </a:lnTo>
                  <a:lnTo>
                    <a:pt x="14974" y="2250"/>
                  </a:lnTo>
                  <a:lnTo>
                    <a:pt x="14974" y="0"/>
                  </a:lnTo>
                  <a:close/>
                </a:path>
              </a:pathLst>
            </a:custGeom>
            <a:solidFill>
              <a:srgbClr val="FFDC7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1" name="Google Shape;2136;p33">
              <a:extLst>
                <a:ext uri="{FF2B5EF4-FFF2-40B4-BE49-F238E27FC236}">
                  <a16:creationId xmlns:a16="http://schemas.microsoft.com/office/drawing/2014/main" id="{8B278974-0467-4F4A-9BE4-B0449596BBA3}"/>
                </a:ext>
              </a:extLst>
            </p:cNvPr>
            <p:cNvSpPr/>
            <p:nvPr/>
          </p:nvSpPr>
          <p:spPr>
            <a:xfrm>
              <a:off x="3344000" y="2131872"/>
              <a:ext cx="326655" cy="59395"/>
            </a:xfrm>
            <a:custGeom>
              <a:avLst/>
              <a:gdLst/>
              <a:ahLst/>
              <a:cxnLst/>
              <a:rect l="l" t="t" r="r" b="b"/>
              <a:pathLst>
                <a:path w="9388" h="1707" extrusionOk="0">
                  <a:moveTo>
                    <a:pt x="0" y="0"/>
                  </a:moveTo>
                  <a:lnTo>
                    <a:pt x="0" y="1707"/>
                  </a:lnTo>
                  <a:lnTo>
                    <a:pt x="9388" y="1707"/>
                  </a:lnTo>
                  <a:lnTo>
                    <a:pt x="9388" y="0"/>
                  </a:lnTo>
                  <a:close/>
                </a:path>
              </a:pathLst>
            </a:custGeom>
            <a:solidFill>
              <a:srgbClr val="F298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2" name="Google Shape;2137;p33">
              <a:extLst>
                <a:ext uri="{FF2B5EF4-FFF2-40B4-BE49-F238E27FC236}">
                  <a16:creationId xmlns:a16="http://schemas.microsoft.com/office/drawing/2014/main" id="{8D869DD6-A779-44E5-A492-F9A4DB35DB77}"/>
                </a:ext>
              </a:extLst>
            </p:cNvPr>
            <p:cNvSpPr/>
            <p:nvPr/>
          </p:nvSpPr>
          <p:spPr>
            <a:xfrm>
              <a:off x="3354786" y="2210158"/>
              <a:ext cx="307797" cy="35108"/>
            </a:xfrm>
            <a:custGeom>
              <a:avLst/>
              <a:gdLst/>
              <a:ahLst/>
              <a:cxnLst/>
              <a:rect l="l" t="t" r="r" b="b"/>
              <a:pathLst>
                <a:path w="8846" h="1009" extrusionOk="0">
                  <a:moveTo>
                    <a:pt x="1" y="0"/>
                  </a:moveTo>
                  <a:lnTo>
                    <a:pt x="1" y="1009"/>
                  </a:lnTo>
                  <a:lnTo>
                    <a:pt x="8845" y="1009"/>
                  </a:lnTo>
                  <a:lnTo>
                    <a:pt x="8845" y="0"/>
                  </a:lnTo>
                  <a:close/>
                </a:path>
              </a:pathLst>
            </a:custGeom>
            <a:solidFill>
              <a:srgbClr val="F4BF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3" name="Google Shape;2138;p33">
              <a:extLst>
                <a:ext uri="{FF2B5EF4-FFF2-40B4-BE49-F238E27FC236}">
                  <a16:creationId xmlns:a16="http://schemas.microsoft.com/office/drawing/2014/main" id="{F962170A-1753-4426-9CE2-CB397225C98D}"/>
                </a:ext>
              </a:extLst>
            </p:cNvPr>
            <p:cNvSpPr/>
            <p:nvPr/>
          </p:nvSpPr>
          <p:spPr>
            <a:xfrm>
              <a:off x="3354786" y="2269516"/>
              <a:ext cx="307797" cy="35143"/>
            </a:xfrm>
            <a:custGeom>
              <a:avLst/>
              <a:gdLst/>
              <a:ahLst/>
              <a:cxnLst/>
              <a:rect l="l" t="t" r="r" b="b"/>
              <a:pathLst>
                <a:path w="8846" h="1010" extrusionOk="0">
                  <a:moveTo>
                    <a:pt x="1" y="1"/>
                  </a:moveTo>
                  <a:lnTo>
                    <a:pt x="1" y="1009"/>
                  </a:lnTo>
                  <a:lnTo>
                    <a:pt x="8845" y="1009"/>
                  </a:lnTo>
                  <a:lnTo>
                    <a:pt x="8845" y="1"/>
                  </a:lnTo>
                  <a:close/>
                </a:path>
              </a:pathLst>
            </a:custGeom>
            <a:solidFill>
              <a:srgbClr val="F4BF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grpSp>
          <p:nvGrpSpPr>
            <p:cNvPr id="34" name="Google Shape;2139;p33">
              <a:extLst>
                <a:ext uri="{FF2B5EF4-FFF2-40B4-BE49-F238E27FC236}">
                  <a16:creationId xmlns:a16="http://schemas.microsoft.com/office/drawing/2014/main" id="{47BEDD64-B3A8-43C9-996C-398B7D81E1E2}"/>
                </a:ext>
              </a:extLst>
            </p:cNvPr>
            <p:cNvGrpSpPr/>
            <p:nvPr/>
          </p:nvGrpSpPr>
          <p:grpSpPr>
            <a:xfrm>
              <a:off x="3368393" y="1496880"/>
              <a:ext cx="470128" cy="543269"/>
              <a:chOff x="3368397" y="1349117"/>
              <a:chExt cx="597975" cy="691006"/>
            </a:xfrm>
          </p:grpSpPr>
          <p:sp>
            <p:nvSpPr>
              <p:cNvPr id="61" name="Google Shape;2140;p33">
                <a:extLst>
                  <a:ext uri="{FF2B5EF4-FFF2-40B4-BE49-F238E27FC236}">
                    <a16:creationId xmlns:a16="http://schemas.microsoft.com/office/drawing/2014/main" id="{803F1F79-D4E3-4CD7-83FD-F02FEC99FC67}"/>
                  </a:ext>
                </a:extLst>
              </p:cNvPr>
              <p:cNvSpPr/>
              <p:nvPr/>
            </p:nvSpPr>
            <p:spPr>
              <a:xfrm>
                <a:off x="3368397" y="1703464"/>
                <a:ext cx="336674" cy="336660"/>
              </a:xfrm>
              <a:custGeom>
                <a:avLst/>
                <a:gdLst/>
                <a:ahLst/>
                <a:cxnLst/>
                <a:rect l="l" t="t" r="r" b="b"/>
                <a:pathLst>
                  <a:path w="5897" h="5897" extrusionOk="0">
                    <a:moveTo>
                      <a:pt x="2948" y="0"/>
                    </a:moveTo>
                    <a:lnTo>
                      <a:pt x="2405" y="78"/>
                    </a:lnTo>
                    <a:lnTo>
                      <a:pt x="1785" y="233"/>
                    </a:lnTo>
                    <a:lnTo>
                      <a:pt x="1319" y="543"/>
                    </a:lnTo>
                    <a:lnTo>
                      <a:pt x="854" y="853"/>
                    </a:lnTo>
                    <a:lnTo>
                      <a:pt x="543" y="1319"/>
                    </a:lnTo>
                    <a:lnTo>
                      <a:pt x="233" y="1784"/>
                    </a:lnTo>
                    <a:lnTo>
                      <a:pt x="78" y="2328"/>
                    </a:lnTo>
                    <a:lnTo>
                      <a:pt x="0" y="2948"/>
                    </a:lnTo>
                    <a:lnTo>
                      <a:pt x="78" y="3569"/>
                    </a:lnTo>
                    <a:lnTo>
                      <a:pt x="233" y="4112"/>
                    </a:lnTo>
                    <a:lnTo>
                      <a:pt x="543" y="4577"/>
                    </a:lnTo>
                    <a:lnTo>
                      <a:pt x="854" y="5043"/>
                    </a:lnTo>
                    <a:lnTo>
                      <a:pt x="1319" y="5353"/>
                    </a:lnTo>
                    <a:lnTo>
                      <a:pt x="1785" y="5664"/>
                    </a:lnTo>
                    <a:lnTo>
                      <a:pt x="2405" y="5819"/>
                    </a:lnTo>
                    <a:lnTo>
                      <a:pt x="2948" y="5896"/>
                    </a:lnTo>
                    <a:lnTo>
                      <a:pt x="3569" y="5819"/>
                    </a:lnTo>
                    <a:lnTo>
                      <a:pt x="4112" y="5664"/>
                    </a:lnTo>
                    <a:lnTo>
                      <a:pt x="4578" y="5353"/>
                    </a:lnTo>
                    <a:lnTo>
                      <a:pt x="5043" y="5043"/>
                    </a:lnTo>
                    <a:lnTo>
                      <a:pt x="5353" y="4577"/>
                    </a:lnTo>
                    <a:lnTo>
                      <a:pt x="5664" y="4112"/>
                    </a:lnTo>
                    <a:lnTo>
                      <a:pt x="5819" y="3569"/>
                    </a:lnTo>
                    <a:lnTo>
                      <a:pt x="5897" y="2948"/>
                    </a:lnTo>
                    <a:lnTo>
                      <a:pt x="5819" y="2328"/>
                    </a:lnTo>
                    <a:lnTo>
                      <a:pt x="5664" y="1784"/>
                    </a:lnTo>
                    <a:lnTo>
                      <a:pt x="5353" y="1319"/>
                    </a:lnTo>
                    <a:lnTo>
                      <a:pt x="5043" y="853"/>
                    </a:lnTo>
                    <a:lnTo>
                      <a:pt x="4578" y="543"/>
                    </a:lnTo>
                    <a:lnTo>
                      <a:pt x="4112" y="233"/>
                    </a:lnTo>
                    <a:lnTo>
                      <a:pt x="3569" y="78"/>
                    </a:lnTo>
                    <a:lnTo>
                      <a:pt x="2948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62" name="Google Shape;2141;p33">
                <a:extLst>
                  <a:ext uri="{FF2B5EF4-FFF2-40B4-BE49-F238E27FC236}">
                    <a16:creationId xmlns:a16="http://schemas.microsoft.com/office/drawing/2014/main" id="{DAF4ACB6-7875-410B-A42B-57A9CBF6B909}"/>
                  </a:ext>
                </a:extLst>
              </p:cNvPr>
              <p:cNvSpPr/>
              <p:nvPr/>
            </p:nvSpPr>
            <p:spPr>
              <a:xfrm>
                <a:off x="3501246" y="1535111"/>
                <a:ext cx="349977" cy="354415"/>
              </a:xfrm>
              <a:custGeom>
                <a:avLst/>
                <a:gdLst/>
                <a:ahLst/>
                <a:cxnLst/>
                <a:rect l="l" t="t" r="r" b="b"/>
                <a:pathLst>
                  <a:path w="6130" h="6208" extrusionOk="0">
                    <a:moveTo>
                      <a:pt x="3104" y="1"/>
                    </a:moveTo>
                    <a:lnTo>
                      <a:pt x="2483" y="79"/>
                    </a:lnTo>
                    <a:lnTo>
                      <a:pt x="1863" y="311"/>
                    </a:lnTo>
                    <a:lnTo>
                      <a:pt x="1320" y="544"/>
                    </a:lnTo>
                    <a:lnTo>
                      <a:pt x="854" y="932"/>
                    </a:lnTo>
                    <a:lnTo>
                      <a:pt x="544" y="1397"/>
                    </a:lnTo>
                    <a:lnTo>
                      <a:pt x="234" y="1940"/>
                    </a:lnTo>
                    <a:lnTo>
                      <a:pt x="78" y="2484"/>
                    </a:lnTo>
                    <a:lnTo>
                      <a:pt x="1" y="3104"/>
                    </a:lnTo>
                    <a:lnTo>
                      <a:pt x="78" y="3725"/>
                    </a:lnTo>
                    <a:lnTo>
                      <a:pt x="234" y="4346"/>
                    </a:lnTo>
                    <a:lnTo>
                      <a:pt x="544" y="4889"/>
                    </a:lnTo>
                    <a:lnTo>
                      <a:pt x="854" y="5277"/>
                    </a:lnTo>
                    <a:lnTo>
                      <a:pt x="1320" y="5664"/>
                    </a:lnTo>
                    <a:lnTo>
                      <a:pt x="1863" y="5975"/>
                    </a:lnTo>
                    <a:lnTo>
                      <a:pt x="2483" y="6130"/>
                    </a:lnTo>
                    <a:lnTo>
                      <a:pt x="3104" y="6208"/>
                    </a:lnTo>
                    <a:lnTo>
                      <a:pt x="3725" y="6130"/>
                    </a:lnTo>
                    <a:lnTo>
                      <a:pt x="4268" y="5975"/>
                    </a:lnTo>
                    <a:lnTo>
                      <a:pt x="4811" y="5664"/>
                    </a:lnTo>
                    <a:lnTo>
                      <a:pt x="5276" y="5277"/>
                    </a:lnTo>
                    <a:lnTo>
                      <a:pt x="5664" y="4889"/>
                    </a:lnTo>
                    <a:lnTo>
                      <a:pt x="5897" y="4346"/>
                    </a:lnTo>
                    <a:lnTo>
                      <a:pt x="6130" y="3725"/>
                    </a:lnTo>
                    <a:lnTo>
                      <a:pt x="6130" y="3104"/>
                    </a:lnTo>
                    <a:lnTo>
                      <a:pt x="6130" y="2484"/>
                    </a:lnTo>
                    <a:lnTo>
                      <a:pt x="5897" y="1940"/>
                    </a:lnTo>
                    <a:lnTo>
                      <a:pt x="5664" y="1397"/>
                    </a:lnTo>
                    <a:lnTo>
                      <a:pt x="5276" y="932"/>
                    </a:lnTo>
                    <a:lnTo>
                      <a:pt x="4811" y="544"/>
                    </a:lnTo>
                    <a:lnTo>
                      <a:pt x="4268" y="311"/>
                    </a:lnTo>
                    <a:lnTo>
                      <a:pt x="3725" y="79"/>
                    </a:lnTo>
                    <a:lnTo>
                      <a:pt x="3104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63" name="Google Shape;2142;p33">
                <a:extLst>
                  <a:ext uri="{FF2B5EF4-FFF2-40B4-BE49-F238E27FC236}">
                    <a16:creationId xmlns:a16="http://schemas.microsoft.com/office/drawing/2014/main" id="{7C99E7CE-526A-4027-B3D4-66F45A54F013}"/>
                  </a:ext>
                </a:extLst>
              </p:cNvPr>
              <p:cNvSpPr/>
              <p:nvPr/>
            </p:nvSpPr>
            <p:spPr>
              <a:xfrm>
                <a:off x="3483548" y="1424417"/>
                <a:ext cx="314523" cy="318962"/>
              </a:xfrm>
              <a:custGeom>
                <a:avLst/>
                <a:gdLst/>
                <a:ahLst/>
                <a:cxnLst/>
                <a:rect l="l" t="t" r="r" b="b"/>
                <a:pathLst>
                  <a:path w="5509" h="5587" extrusionOk="0">
                    <a:moveTo>
                      <a:pt x="2716" y="0"/>
                    </a:moveTo>
                    <a:lnTo>
                      <a:pt x="2173" y="78"/>
                    </a:lnTo>
                    <a:lnTo>
                      <a:pt x="1630" y="233"/>
                    </a:lnTo>
                    <a:lnTo>
                      <a:pt x="1164" y="466"/>
                    </a:lnTo>
                    <a:lnTo>
                      <a:pt x="776" y="854"/>
                    </a:lnTo>
                    <a:lnTo>
                      <a:pt x="466" y="1242"/>
                    </a:lnTo>
                    <a:lnTo>
                      <a:pt x="156" y="1707"/>
                    </a:lnTo>
                    <a:lnTo>
                      <a:pt x="0" y="2250"/>
                    </a:lnTo>
                    <a:lnTo>
                      <a:pt x="0" y="2793"/>
                    </a:lnTo>
                    <a:lnTo>
                      <a:pt x="0" y="3336"/>
                    </a:lnTo>
                    <a:lnTo>
                      <a:pt x="156" y="3879"/>
                    </a:lnTo>
                    <a:lnTo>
                      <a:pt x="466" y="4345"/>
                    </a:lnTo>
                    <a:lnTo>
                      <a:pt x="776" y="4733"/>
                    </a:lnTo>
                    <a:lnTo>
                      <a:pt x="1164" y="5043"/>
                    </a:lnTo>
                    <a:lnTo>
                      <a:pt x="1630" y="5354"/>
                    </a:lnTo>
                    <a:lnTo>
                      <a:pt x="2173" y="5509"/>
                    </a:lnTo>
                    <a:lnTo>
                      <a:pt x="2716" y="5586"/>
                    </a:lnTo>
                    <a:lnTo>
                      <a:pt x="3259" y="5509"/>
                    </a:lnTo>
                    <a:lnTo>
                      <a:pt x="3802" y="5354"/>
                    </a:lnTo>
                    <a:lnTo>
                      <a:pt x="4267" y="5043"/>
                    </a:lnTo>
                    <a:lnTo>
                      <a:pt x="4655" y="4733"/>
                    </a:lnTo>
                    <a:lnTo>
                      <a:pt x="5043" y="4345"/>
                    </a:lnTo>
                    <a:lnTo>
                      <a:pt x="5276" y="3879"/>
                    </a:lnTo>
                    <a:lnTo>
                      <a:pt x="5431" y="3336"/>
                    </a:lnTo>
                    <a:lnTo>
                      <a:pt x="5509" y="2793"/>
                    </a:lnTo>
                    <a:lnTo>
                      <a:pt x="5431" y="2250"/>
                    </a:lnTo>
                    <a:lnTo>
                      <a:pt x="5276" y="1707"/>
                    </a:lnTo>
                    <a:lnTo>
                      <a:pt x="5043" y="1242"/>
                    </a:lnTo>
                    <a:lnTo>
                      <a:pt x="4655" y="854"/>
                    </a:lnTo>
                    <a:lnTo>
                      <a:pt x="4267" y="466"/>
                    </a:lnTo>
                    <a:lnTo>
                      <a:pt x="3802" y="233"/>
                    </a:lnTo>
                    <a:lnTo>
                      <a:pt x="3259" y="78"/>
                    </a:lnTo>
                    <a:lnTo>
                      <a:pt x="2716" y="0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 dirty="0">
                  <a:solidFill>
                    <a:srgbClr val="000000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64" name="Google Shape;2143;p33">
                <a:extLst>
                  <a:ext uri="{FF2B5EF4-FFF2-40B4-BE49-F238E27FC236}">
                    <a16:creationId xmlns:a16="http://schemas.microsoft.com/office/drawing/2014/main" id="{6532B8BC-822E-47A6-87A1-7070AE4D6690}"/>
                  </a:ext>
                </a:extLst>
              </p:cNvPr>
              <p:cNvSpPr/>
              <p:nvPr/>
            </p:nvSpPr>
            <p:spPr>
              <a:xfrm>
                <a:off x="3687304" y="1349117"/>
                <a:ext cx="279068" cy="279113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4889" extrusionOk="0">
                    <a:moveTo>
                      <a:pt x="2405" y="0"/>
                    </a:moveTo>
                    <a:lnTo>
                      <a:pt x="1940" y="78"/>
                    </a:lnTo>
                    <a:lnTo>
                      <a:pt x="1474" y="233"/>
                    </a:lnTo>
                    <a:lnTo>
                      <a:pt x="1086" y="466"/>
                    </a:lnTo>
                    <a:lnTo>
                      <a:pt x="698" y="776"/>
                    </a:lnTo>
                    <a:lnTo>
                      <a:pt x="388" y="1087"/>
                    </a:lnTo>
                    <a:lnTo>
                      <a:pt x="155" y="1552"/>
                    </a:lnTo>
                    <a:lnTo>
                      <a:pt x="0" y="2018"/>
                    </a:lnTo>
                    <a:lnTo>
                      <a:pt x="0" y="2483"/>
                    </a:lnTo>
                    <a:lnTo>
                      <a:pt x="0" y="2949"/>
                    </a:lnTo>
                    <a:lnTo>
                      <a:pt x="155" y="3414"/>
                    </a:lnTo>
                    <a:lnTo>
                      <a:pt x="388" y="3880"/>
                    </a:lnTo>
                    <a:lnTo>
                      <a:pt x="698" y="4190"/>
                    </a:lnTo>
                    <a:lnTo>
                      <a:pt x="1086" y="4500"/>
                    </a:lnTo>
                    <a:lnTo>
                      <a:pt x="1474" y="4733"/>
                    </a:lnTo>
                    <a:lnTo>
                      <a:pt x="1940" y="4888"/>
                    </a:lnTo>
                    <a:lnTo>
                      <a:pt x="2948" y="4888"/>
                    </a:lnTo>
                    <a:lnTo>
                      <a:pt x="3336" y="4733"/>
                    </a:lnTo>
                    <a:lnTo>
                      <a:pt x="3802" y="4500"/>
                    </a:lnTo>
                    <a:lnTo>
                      <a:pt x="4112" y="4190"/>
                    </a:lnTo>
                    <a:lnTo>
                      <a:pt x="4422" y="3880"/>
                    </a:lnTo>
                    <a:lnTo>
                      <a:pt x="4655" y="3414"/>
                    </a:lnTo>
                    <a:lnTo>
                      <a:pt x="4810" y="2949"/>
                    </a:lnTo>
                    <a:lnTo>
                      <a:pt x="4888" y="2483"/>
                    </a:lnTo>
                    <a:lnTo>
                      <a:pt x="4810" y="2018"/>
                    </a:lnTo>
                    <a:lnTo>
                      <a:pt x="4655" y="1552"/>
                    </a:lnTo>
                    <a:lnTo>
                      <a:pt x="4422" y="1087"/>
                    </a:lnTo>
                    <a:lnTo>
                      <a:pt x="4112" y="776"/>
                    </a:lnTo>
                    <a:lnTo>
                      <a:pt x="3802" y="466"/>
                    </a:lnTo>
                    <a:lnTo>
                      <a:pt x="3336" y="233"/>
                    </a:lnTo>
                    <a:lnTo>
                      <a:pt x="2948" y="78"/>
                    </a:lnTo>
                    <a:lnTo>
                      <a:pt x="2405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</p:grpSp>
        <p:sp>
          <p:nvSpPr>
            <p:cNvPr id="35" name="Google Shape;2144;p33">
              <a:extLst>
                <a:ext uri="{FF2B5EF4-FFF2-40B4-BE49-F238E27FC236}">
                  <a16:creationId xmlns:a16="http://schemas.microsoft.com/office/drawing/2014/main" id="{D4125378-E0D6-4D5C-824E-169B0D1E177F}"/>
                </a:ext>
              </a:extLst>
            </p:cNvPr>
            <p:cNvSpPr/>
            <p:nvPr/>
          </p:nvSpPr>
          <p:spPr>
            <a:xfrm>
              <a:off x="2407426" y="1023651"/>
              <a:ext cx="315169" cy="1931431"/>
            </a:xfrm>
            <a:custGeom>
              <a:avLst/>
              <a:gdLst/>
              <a:ahLst/>
              <a:cxnLst/>
              <a:rect l="l" t="t" r="r" b="b"/>
              <a:pathLst>
                <a:path w="4811" h="29483" extrusionOk="0">
                  <a:moveTo>
                    <a:pt x="698" y="1"/>
                  </a:moveTo>
                  <a:lnTo>
                    <a:pt x="0" y="29482"/>
                  </a:lnTo>
                  <a:lnTo>
                    <a:pt x="4810" y="29482"/>
                  </a:lnTo>
                  <a:lnTo>
                    <a:pt x="4267" y="1"/>
                  </a:lnTo>
                  <a:close/>
                </a:path>
              </a:pathLst>
            </a:custGeom>
            <a:solidFill>
              <a:srgbClr val="4AA2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6" name="Google Shape;2145;p33">
              <a:extLst>
                <a:ext uri="{FF2B5EF4-FFF2-40B4-BE49-F238E27FC236}">
                  <a16:creationId xmlns:a16="http://schemas.microsoft.com/office/drawing/2014/main" id="{96F0347D-164A-49C3-BDBF-33C1D64C077D}"/>
                </a:ext>
              </a:extLst>
            </p:cNvPr>
            <p:cNvSpPr/>
            <p:nvPr/>
          </p:nvSpPr>
          <p:spPr>
            <a:xfrm>
              <a:off x="2112626" y="1481112"/>
              <a:ext cx="884385" cy="813241"/>
            </a:xfrm>
            <a:custGeom>
              <a:avLst/>
              <a:gdLst/>
              <a:ahLst/>
              <a:cxnLst/>
              <a:rect l="l" t="t" r="r" b="b"/>
              <a:pathLst>
                <a:path w="13500" h="12414" extrusionOk="0">
                  <a:moveTo>
                    <a:pt x="6052" y="0"/>
                  </a:moveTo>
                  <a:lnTo>
                    <a:pt x="5354" y="78"/>
                  </a:lnTo>
                  <a:lnTo>
                    <a:pt x="4733" y="233"/>
                  </a:lnTo>
                  <a:lnTo>
                    <a:pt x="4112" y="466"/>
                  </a:lnTo>
                  <a:lnTo>
                    <a:pt x="3492" y="699"/>
                  </a:lnTo>
                  <a:lnTo>
                    <a:pt x="2949" y="1009"/>
                  </a:lnTo>
                  <a:lnTo>
                    <a:pt x="2406" y="1397"/>
                  </a:lnTo>
                  <a:lnTo>
                    <a:pt x="1940" y="1785"/>
                  </a:lnTo>
                  <a:lnTo>
                    <a:pt x="1552" y="2250"/>
                  </a:lnTo>
                  <a:lnTo>
                    <a:pt x="1164" y="2716"/>
                  </a:lnTo>
                  <a:lnTo>
                    <a:pt x="776" y="3259"/>
                  </a:lnTo>
                  <a:lnTo>
                    <a:pt x="544" y="3802"/>
                  </a:lnTo>
                  <a:lnTo>
                    <a:pt x="311" y="4345"/>
                  </a:lnTo>
                  <a:lnTo>
                    <a:pt x="78" y="4966"/>
                  </a:lnTo>
                  <a:lnTo>
                    <a:pt x="0" y="5586"/>
                  </a:lnTo>
                  <a:lnTo>
                    <a:pt x="0" y="6207"/>
                  </a:lnTo>
                  <a:lnTo>
                    <a:pt x="0" y="6828"/>
                  </a:lnTo>
                  <a:lnTo>
                    <a:pt x="78" y="7448"/>
                  </a:lnTo>
                  <a:lnTo>
                    <a:pt x="311" y="8069"/>
                  </a:lnTo>
                  <a:lnTo>
                    <a:pt x="544" y="8612"/>
                  </a:lnTo>
                  <a:lnTo>
                    <a:pt x="776" y="9155"/>
                  </a:lnTo>
                  <a:lnTo>
                    <a:pt x="1164" y="9698"/>
                  </a:lnTo>
                  <a:lnTo>
                    <a:pt x="1552" y="10164"/>
                  </a:lnTo>
                  <a:lnTo>
                    <a:pt x="1940" y="10629"/>
                  </a:lnTo>
                  <a:lnTo>
                    <a:pt x="2406" y="11017"/>
                  </a:lnTo>
                  <a:lnTo>
                    <a:pt x="2949" y="11327"/>
                  </a:lnTo>
                  <a:lnTo>
                    <a:pt x="3492" y="11638"/>
                  </a:lnTo>
                  <a:lnTo>
                    <a:pt x="4112" y="11948"/>
                  </a:lnTo>
                  <a:lnTo>
                    <a:pt x="4733" y="12103"/>
                  </a:lnTo>
                  <a:lnTo>
                    <a:pt x="5354" y="12258"/>
                  </a:lnTo>
                  <a:lnTo>
                    <a:pt x="6052" y="12414"/>
                  </a:lnTo>
                  <a:lnTo>
                    <a:pt x="7448" y="12414"/>
                  </a:lnTo>
                  <a:lnTo>
                    <a:pt x="8069" y="12258"/>
                  </a:lnTo>
                  <a:lnTo>
                    <a:pt x="8767" y="12103"/>
                  </a:lnTo>
                  <a:lnTo>
                    <a:pt x="9388" y="11948"/>
                  </a:lnTo>
                  <a:lnTo>
                    <a:pt x="9931" y="11638"/>
                  </a:lnTo>
                  <a:lnTo>
                    <a:pt x="10474" y="11327"/>
                  </a:lnTo>
                  <a:lnTo>
                    <a:pt x="11017" y="11017"/>
                  </a:lnTo>
                  <a:lnTo>
                    <a:pt x="11483" y="10629"/>
                  </a:lnTo>
                  <a:lnTo>
                    <a:pt x="11948" y="10164"/>
                  </a:lnTo>
                  <a:lnTo>
                    <a:pt x="12336" y="9698"/>
                  </a:lnTo>
                  <a:lnTo>
                    <a:pt x="12646" y="9155"/>
                  </a:lnTo>
                  <a:lnTo>
                    <a:pt x="12957" y="8612"/>
                  </a:lnTo>
                  <a:lnTo>
                    <a:pt x="13189" y="8069"/>
                  </a:lnTo>
                  <a:lnTo>
                    <a:pt x="13345" y="7448"/>
                  </a:lnTo>
                  <a:lnTo>
                    <a:pt x="13422" y="6828"/>
                  </a:lnTo>
                  <a:lnTo>
                    <a:pt x="13500" y="6207"/>
                  </a:lnTo>
                  <a:lnTo>
                    <a:pt x="13422" y="5586"/>
                  </a:lnTo>
                  <a:lnTo>
                    <a:pt x="13345" y="4966"/>
                  </a:lnTo>
                  <a:lnTo>
                    <a:pt x="13189" y="4345"/>
                  </a:lnTo>
                  <a:lnTo>
                    <a:pt x="12957" y="3802"/>
                  </a:lnTo>
                  <a:lnTo>
                    <a:pt x="12646" y="3259"/>
                  </a:lnTo>
                  <a:lnTo>
                    <a:pt x="12336" y="2716"/>
                  </a:lnTo>
                  <a:lnTo>
                    <a:pt x="11948" y="2250"/>
                  </a:lnTo>
                  <a:lnTo>
                    <a:pt x="11483" y="1785"/>
                  </a:lnTo>
                  <a:lnTo>
                    <a:pt x="11017" y="1397"/>
                  </a:lnTo>
                  <a:lnTo>
                    <a:pt x="10474" y="1009"/>
                  </a:lnTo>
                  <a:lnTo>
                    <a:pt x="9931" y="699"/>
                  </a:lnTo>
                  <a:lnTo>
                    <a:pt x="9388" y="466"/>
                  </a:lnTo>
                  <a:lnTo>
                    <a:pt x="8767" y="233"/>
                  </a:lnTo>
                  <a:lnTo>
                    <a:pt x="8069" y="78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F4BF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7" name="Google Shape;2146;p33">
              <a:extLst>
                <a:ext uri="{FF2B5EF4-FFF2-40B4-BE49-F238E27FC236}">
                  <a16:creationId xmlns:a16="http://schemas.microsoft.com/office/drawing/2014/main" id="{346D5739-63D8-454B-A662-A52AE4706F68}"/>
                </a:ext>
              </a:extLst>
            </p:cNvPr>
            <p:cNvSpPr/>
            <p:nvPr/>
          </p:nvSpPr>
          <p:spPr>
            <a:xfrm>
              <a:off x="1949962" y="1730117"/>
              <a:ext cx="1158872" cy="767515"/>
            </a:xfrm>
            <a:custGeom>
              <a:avLst/>
              <a:gdLst/>
              <a:ahLst/>
              <a:cxnLst/>
              <a:rect l="l" t="t" r="r" b="b"/>
              <a:pathLst>
                <a:path w="17690" h="11716" extrusionOk="0">
                  <a:moveTo>
                    <a:pt x="1" y="1"/>
                  </a:moveTo>
                  <a:lnTo>
                    <a:pt x="1" y="11716"/>
                  </a:lnTo>
                  <a:lnTo>
                    <a:pt x="17690" y="11716"/>
                  </a:lnTo>
                  <a:lnTo>
                    <a:pt x="17690" y="1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8" name="Google Shape;2147;p33">
              <a:extLst>
                <a:ext uri="{FF2B5EF4-FFF2-40B4-BE49-F238E27FC236}">
                  <a16:creationId xmlns:a16="http://schemas.microsoft.com/office/drawing/2014/main" id="{B1D33B60-5AD0-4AD0-AE88-444B6735EB1D}"/>
                </a:ext>
              </a:extLst>
            </p:cNvPr>
            <p:cNvSpPr/>
            <p:nvPr/>
          </p:nvSpPr>
          <p:spPr>
            <a:xfrm>
              <a:off x="1568819" y="1933462"/>
              <a:ext cx="1677253" cy="1062245"/>
            </a:xfrm>
            <a:custGeom>
              <a:avLst/>
              <a:gdLst/>
              <a:ahLst/>
              <a:cxnLst/>
              <a:rect l="l" t="t" r="r" b="b"/>
              <a:pathLst>
                <a:path w="25603" h="16215" extrusionOk="0">
                  <a:moveTo>
                    <a:pt x="0" y="0"/>
                  </a:moveTo>
                  <a:lnTo>
                    <a:pt x="0" y="16215"/>
                  </a:lnTo>
                  <a:lnTo>
                    <a:pt x="25602" y="16215"/>
                  </a:lnTo>
                  <a:lnTo>
                    <a:pt x="25602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9" name="Google Shape;2148;p33">
              <a:extLst>
                <a:ext uri="{FF2B5EF4-FFF2-40B4-BE49-F238E27FC236}">
                  <a16:creationId xmlns:a16="http://schemas.microsoft.com/office/drawing/2014/main" id="{AEC929CC-22FA-491C-B01D-E00F4CCFE32D}"/>
                </a:ext>
              </a:extLst>
            </p:cNvPr>
            <p:cNvSpPr/>
            <p:nvPr/>
          </p:nvSpPr>
          <p:spPr>
            <a:xfrm>
              <a:off x="1680581" y="2091015"/>
              <a:ext cx="157683" cy="157617"/>
            </a:xfrm>
            <a:custGeom>
              <a:avLst/>
              <a:gdLst/>
              <a:ahLst/>
              <a:cxnLst/>
              <a:rect l="l" t="t" r="r" b="b"/>
              <a:pathLst>
                <a:path w="2407" h="2406" extrusionOk="0">
                  <a:moveTo>
                    <a:pt x="1" y="0"/>
                  </a:moveTo>
                  <a:lnTo>
                    <a:pt x="1" y="2405"/>
                  </a:lnTo>
                  <a:lnTo>
                    <a:pt x="2406" y="2405"/>
                  </a:lnTo>
                  <a:lnTo>
                    <a:pt x="2406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0" name="Google Shape;2149;p33">
              <a:extLst>
                <a:ext uri="{FF2B5EF4-FFF2-40B4-BE49-F238E27FC236}">
                  <a16:creationId xmlns:a16="http://schemas.microsoft.com/office/drawing/2014/main" id="{43E4614B-D436-467A-BB5F-7394E6A4B9BE}"/>
                </a:ext>
              </a:extLst>
            </p:cNvPr>
            <p:cNvSpPr/>
            <p:nvPr/>
          </p:nvSpPr>
          <p:spPr>
            <a:xfrm>
              <a:off x="1929654" y="2091015"/>
              <a:ext cx="157617" cy="157617"/>
            </a:xfrm>
            <a:custGeom>
              <a:avLst/>
              <a:gdLst/>
              <a:ahLst/>
              <a:cxnLst/>
              <a:rect l="l" t="t" r="r" b="b"/>
              <a:pathLst>
                <a:path w="2406" h="2406" extrusionOk="0">
                  <a:moveTo>
                    <a:pt x="1" y="0"/>
                  </a:moveTo>
                  <a:lnTo>
                    <a:pt x="1" y="2405"/>
                  </a:lnTo>
                  <a:lnTo>
                    <a:pt x="2406" y="2405"/>
                  </a:lnTo>
                  <a:lnTo>
                    <a:pt x="24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1" name="Google Shape;2150;p33">
              <a:extLst>
                <a:ext uri="{FF2B5EF4-FFF2-40B4-BE49-F238E27FC236}">
                  <a16:creationId xmlns:a16="http://schemas.microsoft.com/office/drawing/2014/main" id="{D3009EBE-77EE-43D3-9A7A-D897F66DE321}"/>
                </a:ext>
              </a:extLst>
            </p:cNvPr>
            <p:cNvSpPr/>
            <p:nvPr/>
          </p:nvSpPr>
          <p:spPr>
            <a:xfrm>
              <a:off x="2178727" y="2091015"/>
              <a:ext cx="157617" cy="157617"/>
            </a:xfrm>
            <a:custGeom>
              <a:avLst/>
              <a:gdLst/>
              <a:ahLst/>
              <a:cxnLst/>
              <a:rect l="l" t="t" r="r" b="b"/>
              <a:pathLst>
                <a:path w="2406" h="2406" extrusionOk="0">
                  <a:moveTo>
                    <a:pt x="0" y="0"/>
                  </a:moveTo>
                  <a:lnTo>
                    <a:pt x="0" y="2405"/>
                  </a:lnTo>
                  <a:lnTo>
                    <a:pt x="2405" y="2405"/>
                  </a:lnTo>
                  <a:lnTo>
                    <a:pt x="2405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2" name="Google Shape;2151;p33">
              <a:extLst>
                <a:ext uri="{FF2B5EF4-FFF2-40B4-BE49-F238E27FC236}">
                  <a16:creationId xmlns:a16="http://schemas.microsoft.com/office/drawing/2014/main" id="{6F0FFE6A-E811-458A-8EB8-F6E5203F4F2E}"/>
                </a:ext>
              </a:extLst>
            </p:cNvPr>
            <p:cNvSpPr/>
            <p:nvPr/>
          </p:nvSpPr>
          <p:spPr>
            <a:xfrm>
              <a:off x="2427734" y="2091015"/>
              <a:ext cx="157617" cy="157617"/>
            </a:xfrm>
            <a:custGeom>
              <a:avLst/>
              <a:gdLst/>
              <a:ahLst/>
              <a:cxnLst/>
              <a:rect l="l" t="t" r="r" b="b"/>
              <a:pathLst>
                <a:path w="2406" h="2406" extrusionOk="0">
                  <a:moveTo>
                    <a:pt x="1" y="0"/>
                  </a:moveTo>
                  <a:lnTo>
                    <a:pt x="1" y="2405"/>
                  </a:lnTo>
                  <a:lnTo>
                    <a:pt x="2406" y="2405"/>
                  </a:lnTo>
                  <a:lnTo>
                    <a:pt x="2406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3" name="Google Shape;2152;p33">
              <a:extLst>
                <a:ext uri="{FF2B5EF4-FFF2-40B4-BE49-F238E27FC236}">
                  <a16:creationId xmlns:a16="http://schemas.microsoft.com/office/drawing/2014/main" id="{2D248B18-904F-4AB1-B177-3C887D33B4E7}"/>
                </a:ext>
              </a:extLst>
            </p:cNvPr>
            <p:cNvSpPr/>
            <p:nvPr/>
          </p:nvSpPr>
          <p:spPr>
            <a:xfrm>
              <a:off x="2676807" y="2091015"/>
              <a:ext cx="157617" cy="157617"/>
            </a:xfrm>
            <a:custGeom>
              <a:avLst/>
              <a:gdLst/>
              <a:ahLst/>
              <a:cxnLst/>
              <a:rect l="l" t="t" r="r" b="b"/>
              <a:pathLst>
                <a:path w="2406" h="2406" extrusionOk="0">
                  <a:moveTo>
                    <a:pt x="0" y="0"/>
                  </a:moveTo>
                  <a:lnTo>
                    <a:pt x="0" y="2405"/>
                  </a:lnTo>
                  <a:lnTo>
                    <a:pt x="2405" y="2405"/>
                  </a:lnTo>
                  <a:lnTo>
                    <a:pt x="2405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4" name="Google Shape;2153;p33">
              <a:extLst>
                <a:ext uri="{FF2B5EF4-FFF2-40B4-BE49-F238E27FC236}">
                  <a16:creationId xmlns:a16="http://schemas.microsoft.com/office/drawing/2014/main" id="{1AB3E7CE-B250-4CC7-A703-771449267814}"/>
                </a:ext>
              </a:extLst>
            </p:cNvPr>
            <p:cNvSpPr/>
            <p:nvPr/>
          </p:nvSpPr>
          <p:spPr>
            <a:xfrm>
              <a:off x="2925814" y="2091015"/>
              <a:ext cx="162727" cy="157617"/>
            </a:xfrm>
            <a:custGeom>
              <a:avLst/>
              <a:gdLst/>
              <a:ahLst/>
              <a:cxnLst/>
              <a:rect l="l" t="t" r="r" b="b"/>
              <a:pathLst>
                <a:path w="2484" h="2406" extrusionOk="0">
                  <a:moveTo>
                    <a:pt x="1" y="0"/>
                  </a:moveTo>
                  <a:lnTo>
                    <a:pt x="1" y="2405"/>
                  </a:lnTo>
                  <a:lnTo>
                    <a:pt x="2483" y="2405"/>
                  </a:lnTo>
                  <a:lnTo>
                    <a:pt x="2483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5" name="Google Shape;2154;p33">
              <a:extLst>
                <a:ext uri="{FF2B5EF4-FFF2-40B4-BE49-F238E27FC236}">
                  <a16:creationId xmlns:a16="http://schemas.microsoft.com/office/drawing/2014/main" id="{653C1F6E-01E2-4790-82FB-1B3BAD82D7FC}"/>
                </a:ext>
              </a:extLst>
            </p:cNvPr>
            <p:cNvSpPr/>
            <p:nvPr/>
          </p:nvSpPr>
          <p:spPr>
            <a:xfrm>
              <a:off x="1680581" y="2360395"/>
              <a:ext cx="157683" cy="162661"/>
            </a:xfrm>
            <a:custGeom>
              <a:avLst/>
              <a:gdLst/>
              <a:ahLst/>
              <a:cxnLst/>
              <a:rect l="l" t="t" r="r" b="b"/>
              <a:pathLst>
                <a:path w="2407" h="2483" extrusionOk="0">
                  <a:moveTo>
                    <a:pt x="1" y="0"/>
                  </a:moveTo>
                  <a:lnTo>
                    <a:pt x="1" y="2483"/>
                  </a:lnTo>
                  <a:lnTo>
                    <a:pt x="2406" y="2483"/>
                  </a:lnTo>
                  <a:lnTo>
                    <a:pt x="2406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6" name="Google Shape;2155;p33">
              <a:extLst>
                <a:ext uri="{FF2B5EF4-FFF2-40B4-BE49-F238E27FC236}">
                  <a16:creationId xmlns:a16="http://schemas.microsoft.com/office/drawing/2014/main" id="{D9C9B582-CB77-4EFE-883B-23A9D78EA296}"/>
                </a:ext>
              </a:extLst>
            </p:cNvPr>
            <p:cNvSpPr/>
            <p:nvPr/>
          </p:nvSpPr>
          <p:spPr>
            <a:xfrm>
              <a:off x="1929654" y="2360395"/>
              <a:ext cx="157617" cy="162661"/>
            </a:xfrm>
            <a:custGeom>
              <a:avLst/>
              <a:gdLst/>
              <a:ahLst/>
              <a:cxnLst/>
              <a:rect l="l" t="t" r="r" b="b"/>
              <a:pathLst>
                <a:path w="2406" h="2483" extrusionOk="0">
                  <a:moveTo>
                    <a:pt x="1" y="0"/>
                  </a:moveTo>
                  <a:lnTo>
                    <a:pt x="1" y="2483"/>
                  </a:lnTo>
                  <a:lnTo>
                    <a:pt x="2406" y="2483"/>
                  </a:lnTo>
                  <a:lnTo>
                    <a:pt x="2406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7" name="Google Shape;2156;p33">
              <a:extLst>
                <a:ext uri="{FF2B5EF4-FFF2-40B4-BE49-F238E27FC236}">
                  <a16:creationId xmlns:a16="http://schemas.microsoft.com/office/drawing/2014/main" id="{6F8FE5F6-D305-4B03-8431-E1A13C65CB06}"/>
                </a:ext>
              </a:extLst>
            </p:cNvPr>
            <p:cNvSpPr/>
            <p:nvPr/>
          </p:nvSpPr>
          <p:spPr>
            <a:xfrm>
              <a:off x="2178727" y="2360395"/>
              <a:ext cx="157617" cy="162661"/>
            </a:xfrm>
            <a:custGeom>
              <a:avLst/>
              <a:gdLst/>
              <a:ahLst/>
              <a:cxnLst/>
              <a:rect l="l" t="t" r="r" b="b"/>
              <a:pathLst>
                <a:path w="2406" h="2483" extrusionOk="0">
                  <a:moveTo>
                    <a:pt x="0" y="0"/>
                  </a:moveTo>
                  <a:lnTo>
                    <a:pt x="0" y="2483"/>
                  </a:lnTo>
                  <a:lnTo>
                    <a:pt x="2405" y="2483"/>
                  </a:lnTo>
                  <a:lnTo>
                    <a:pt x="24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8" name="Google Shape;2157;p33">
              <a:extLst>
                <a:ext uri="{FF2B5EF4-FFF2-40B4-BE49-F238E27FC236}">
                  <a16:creationId xmlns:a16="http://schemas.microsoft.com/office/drawing/2014/main" id="{80ECEAB2-DBA4-47F3-A66C-9F3BBB5E860D}"/>
                </a:ext>
              </a:extLst>
            </p:cNvPr>
            <p:cNvSpPr/>
            <p:nvPr/>
          </p:nvSpPr>
          <p:spPr>
            <a:xfrm>
              <a:off x="2427734" y="2360395"/>
              <a:ext cx="157617" cy="162661"/>
            </a:xfrm>
            <a:custGeom>
              <a:avLst/>
              <a:gdLst/>
              <a:ahLst/>
              <a:cxnLst/>
              <a:rect l="l" t="t" r="r" b="b"/>
              <a:pathLst>
                <a:path w="2406" h="2483" extrusionOk="0">
                  <a:moveTo>
                    <a:pt x="1" y="0"/>
                  </a:moveTo>
                  <a:lnTo>
                    <a:pt x="1" y="2483"/>
                  </a:lnTo>
                  <a:lnTo>
                    <a:pt x="2406" y="2483"/>
                  </a:lnTo>
                  <a:lnTo>
                    <a:pt x="2406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9" name="Google Shape;2158;p33">
              <a:extLst>
                <a:ext uri="{FF2B5EF4-FFF2-40B4-BE49-F238E27FC236}">
                  <a16:creationId xmlns:a16="http://schemas.microsoft.com/office/drawing/2014/main" id="{2F559440-FF58-434A-BA1F-DE5E50CD1C28}"/>
                </a:ext>
              </a:extLst>
            </p:cNvPr>
            <p:cNvSpPr/>
            <p:nvPr/>
          </p:nvSpPr>
          <p:spPr>
            <a:xfrm>
              <a:off x="2676807" y="2360395"/>
              <a:ext cx="157617" cy="162661"/>
            </a:xfrm>
            <a:custGeom>
              <a:avLst/>
              <a:gdLst/>
              <a:ahLst/>
              <a:cxnLst/>
              <a:rect l="l" t="t" r="r" b="b"/>
              <a:pathLst>
                <a:path w="2406" h="2483" extrusionOk="0">
                  <a:moveTo>
                    <a:pt x="0" y="0"/>
                  </a:moveTo>
                  <a:lnTo>
                    <a:pt x="0" y="2483"/>
                  </a:lnTo>
                  <a:lnTo>
                    <a:pt x="2405" y="2483"/>
                  </a:lnTo>
                  <a:lnTo>
                    <a:pt x="2405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0" name="Google Shape;2159;p33">
              <a:extLst>
                <a:ext uri="{FF2B5EF4-FFF2-40B4-BE49-F238E27FC236}">
                  <a16:creationId xmlns:a16="http://schemas.microsoft.com/office/drawing/2014/main" id="{559DBD02-B0D0-4E4E-93E2-58CAFDCAAE00}"/>
                </a:ext>
              </a:extLst>
            </p:cNvPr>
            <p:cNvSpPr/>
            <p:nvPr/>
          </p:nvSpPr>
          <p:spPr>
            <a:xfrm>
              <a:off x="2925814" y="2360395"/>
              <a:ext cx="162727" cy="162661"/>
            </a:xfrm>
            <a:custGeom>
              <a:avLst/>
              <a:gdLst/>
              <a:ahLst/>
              <a:cxnLst/>
              <a:rect l="l" t="t" r="r" b="b"/>
              <a:pathLst>
                <a:path w="2484" h="2483" extrusionOk="0">
                  <a:moveTo>
                    <a:pt x="1" y="0"/>
                  </a:moveTo>
                  <a:lnTo>
                    <a:pt x="1" y="2483"/>
                  </a:lnTo>
                  <a:lnTo>
                    <a:pt x="2483" y="2483"/>
                  </a:lnTo>
                  <a:lnTo>
                    <a:pt x="2483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1" name="Google Shape;2160;p33">
              <a:extLst>
                <a:ext uri="{FF2B5EF4-FFF2-40B4-BE49-F238E27FC236}">
                  <a16:creationId xmlns:a16="http://schemas.microsoft.com/office/drawing/2014/main" id="{46648637-1181-4A58-B3F2-028FF4FFC0C3}"/>
                </a:ext>
              </a:extLst>
            </p:cNvPr>
            <p:cNvSpPr/>
            <p:nvPr/>
          </p:nvSpPr>
          <p:spPr>
            <a:xfrm>
              <a:off x="1680581" y="2634819"/>
              <a:ext cx="157683" cy="157617"/>
            </a:xfrm>
            <a:custGeom>
              <a:avLst/>
              <a:gdLst/>
              <a:ahLst/>
              <a:cxnLst/>
              <a:rect l="l" t="t" r="r" b="b"/>
              <a:pathLst>
                <a:path w="2407" h="2406" extrusionOk="0">
                  <a:moveTo>
                    <a:pt x="1" y="1"/>
                  </a:moveTo>
                  <a:lnTo>
                    <a:pt x="1" y="2406"/>
                  </a:lnTo>
                  <a:lnTo>
                    <a:pt x="2406" y="2406"/>
                  </a:lnTo>
                  <a:lnTo>
                    <a:pt x="2406" y="1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2" name="Google Shape;2161;p33">
              <a:extLst>
                <a:ext uri="{FF2B5EF4-FFF2-40B4-BE49-F238E27FC236}">
                  <a16:creationId xmlns:a16="http://schemas.microsoft.com/office/drawing/2014/main" id="{61D8F12C-A43C-41C3-B3C5-D3266BE6042D}"/>
                </a:ext>
              </a:extLst>
            </p:cNvPr>
            <p:cNvSpPr/>
            <p:nvPr/>
          </p:nvSpPr>
          <p:spPr>
            <a:xfrm>
              <a:off x="1929654" y="2634819"/>
              <a:ext cx="157617" cy="157617"/>
            </a:xfrm>
            <a:custGeom>
              <a:avLst/>
              <a:gdLst/>
              <a:ahLst/>
              <a:cxnLst/>
              <a:rect l="l" t="t" r="r" b="b"/>
              <a:pathLst>
                <a:path w="2406" h="2406" extrusionOk="0">
                  <a:moveTo>
                    <a:pt x="1" y="1"/>
                  </a:moveTo>
                  <a:lnTo>
                    <a:pt x="1" y="2406"/>
                  </a:lnTo>
                  <a:lnTo>
                    <a:pt x="2406" y="2406"/>
                  </a:lnTo>
                  <a:lnTo>
                    <a:pt x="2406" y="1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3" name="Google Shape;2162;p33">
              <a:extLst>
                <a:ext uri="{FF2B5EF4-FFF2-40B4-BE49-F238E27FC236}">
                  <a16:creationId xmlns:a16="http://schemas.microsoft.com/office/drawing/2014/main" id="{40DA4D1A-AFB9-402B-8D40-93CC02E69498}"/>
                </a:ext>
              </a:extLst>
            </p:cNvPr>
            <p:cNvSpPr/>
            <p:nvPr/>
          </p:nvSpPr>
          <p:spPr>
            <a:xfrm>
              <a:off x="2178727" y="2634819"/>
              <a:ext cx="157617" cy="157617"/>
            </a:xfrm>
            <a:custGeom>
              <a:avLst/>
              <a:gdLst/>
              <a:ahLst/>
              <a:cxnLst/>
              <a:rect l="l" t="t" r="r" b="b"/>
              <a:pathLst>
                <a:path w="2406" h="2406" extrusionOk="0">
                  <a:moveTo>
                    <a:pt x="0" y="1"/>
                  </a:moveTo>
                  <a:lnTo>
                    <a:pt x="0" y="2406"/>
                  </a:lnTo>
                  <a:lnTo>
                    <a:pt x="2405" y="2406"/>
                  </a:lnTo>
                  <a:lnTo>
                    <a:pt x="2405" y="1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4" name="Google Shape;2163;p33">
              <a:extLst>
                <a:ext uri="{FF2B5EF4-FFF2-40B4-BE49-F238E27FC236}">
                  <a16:creationId xmlns:a16="http://schemas.microsoft.com/office/drawing/2014/main" id="{7903097A-2620-4E74-AE7C-AC2DCFED79C0}"/>
                </a:ext>
              </a:extLst>
            </p:cNvPr>
            <p:cNvSpPr/>
            <p:nvPr/>
          </p:nvSpPr>
          <p:spPr>
            <a:xfrm>
              <a:off x="2427734" y="2634819"/>
              <a:ext cx="157617" cy="157617"/>
            </a:xfrm>
            <a:custGeom>
              <a:avLst/>
              <a:gdLst/>
              <a:ahLst/>
              <a:cxnLst/>
              <a:rect l="l" t="t" r="r" b="b"/>
              <a:pathLst>
                <a:path w="2406" h="2406" extrusionOk="0">
                  <a:moveTo>
                    <a:pt x="1" y="1"/>
                  </a:moveTo>
                  <a:lnTo>
                    <a:pt x="1" y="2406"/>
                  </a:lnTo>
                  <a:lnTo>
                    <a:pt x="2406" y="2406"/>
                  </a:lnTo>
                  <a:lnTo>
                    <a:pt x="2406" y="1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5" name="Google Shape;2164;p33">
              <a:extLst>
                <a:ext uri="{FF2B5EF4-FFF2-40B4-BE49-F238E27FC236}">
                  <a16:creationId xmlns:a16="http://schemas.microsoft.com/office/drawing/2014/main" id="{BFC62CC0-A8F6-424C-9DCD-CCC9C86AAB14}"/>
                </a:ext>
              </a:extLst>
            </p:cNvPr>
            <p:cNvSpPr/>
            <p:nvPr/>
          </p:nvSpPr>
          <p:spPr>
            <a:xfrm>
              <a:off x="2676807" y="2634819"/>
              <a:ext cx="157617" cy="157617"/>
            </a:xfrm>
            <a:custGeom>
              <a:avLst/>
              <a:gdLst/>
              <a:ahLst/>
              <a:cxnLst/>
              <a:rect l="l" t="t" r="r" b="b"/>
              <a:pathLst>
                <a:path w="2406" h="2406" extrusionOk="0">
                  <a:moveTo>
                    <a:pt x="0" y="1"/>
                  </a:moveTo>
                  <a:lnTo>
                    <a:pt x="0" y="2406"/>
                  </a:lnTo>
                  <a:lnTo>
                    <a:pt x="2405" y="2406"/>
                  </a:lnTo>
                  <a:lnTo>
                    <a:pt x="2405" y="1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6" name="Google Shape;2165;p33">
              <a:extLst>
                <a:ext uri="{FF2B5EF4-FFF2-40B4-BE49-F238E27FC236}">
                  <a16:creationId xmlns:a16="http://schemas.microsoft.com/office/drawing/2014/main" id="{F81EB9ED-D6D3-4F9B-B2C4-B82F5F46CDF4}"/>
                </a:ext>
              </a:extLst>
            </p:cNvPr>
            <p:cNvSpPr/>
            <p:nvPr/>
          </p:nvSpPr>
          <p:spPr>
            <a:xfrm>
              <a:off x="2925814" y="2634819"/>
              <a:ext cx="162727" cy="157617"/>
            </a:xfrm>
            <a:custGeom>
              <a:avLst/>
              <a:gdLst/>
              <a:ahLst/>
              <a:cxnLst/>
              <a:rect l="l" t="t" r="r" b="b"/>
              <a:pathLst>
                <a:path w="2484" h="2406" extrusionOk="0">
                  <a:moveTo>
                    <a:pt x="1" y="1"/>
                  </a:moveTo>
                  <a:lnTo>
                    <a:pt x="1" y="2406"/>
                  </a:lnTo>
                  <a:lnTo>
                    <a:pt x="2483" y="2406"/>
                  </a:lnTo>
                  <a:lnTo>
                    <a:pt x="24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7" name="Google Shape;2166;p33">
              <a:extLst>
                <a:ext uri="{FF2B5EF4-FFF2-40B4-BE49-F238E27FC236}">
                  <a16:creationId xmlns:a16="http://schemas.microsoft.com/office/drawing/2014/main" id="{01886175-952A-4357-9889-B674E1ED91A7}"/>
                </a:ext>
              </a:extLst>
            </p:cNvPr>
            <p:cNvSpPr/>
            <p:nvPr/>
          </p:nvSpPr>
          <p:spPr>
            <a:xfrm>
              <a:off x="948757" y="1445539"/>
              <a:ext cx="1036827" cy="1545119"/>
            </a:xfrm>
            <a:custGeom>
              <a:avLst/>
              <a:gdLst/>
              <a:ahLst/>
              <a:cxnLst/>
              <a:rect l="l" t="t" r="r" b="b"/>
              <a:pathLst>
                <a:path w="15827" h="23586" extrusionOk="0">
                  <a:moveTo>
                    <a:pt x="4733" y="0"/>
                  </a:moveTo>
                  <a:lnTo>
                    <a:pt x="4577" y="4422"/>
                  </a:lnTo>
                  <a:lnTo>
                    <a:pt x="4345" y="6983"/>
                  </a:lnTo>
                  <a:lnTo>
                    <a:pt x="4112" y="9310"/>
                  </a:lnTo>
                  <a:lnTo>
                    <a:pt x="3802" y="11482"/>
                  </a:lnTo>
                  <a:lnTo>
                    <a:pt x="3491" y="13422"/>
                  </a:lnTo>
                  <a:lnTo>
                    <a:pt x="3103" y="15129"/>
                  </a:lnTo>
                  <a:lnTo>
                    <a:pt x="2716" y="16758"/>
                  </a:lnTo>
                  <a:lnTo>
                    <a:pt x="2328" y="18077"/>
                  </a:lnTo>
                  <a:lnTo>
                    <a:pt x="1940" y="19318"/>
                  </a:lnTo>
                  <a:lnTo>
                    <a:pt x="1241" y="21258"/>
                  </a:lnTo>
                  <a:lnTo>
                    <a:pt x="621" y="22577"/>
                  </a:lnTo>
                  <a:lnTo>
                    <a:pt x="155" y="23275"/>
                  </a:lnTo>
                  <a:lnTo>
                    <a:pt x="0" y="23585"/>
                  </a:lnTo>
                  <a:lnTo>
                    <a:pt x="15827" y="23585"/>
                  </a:lnTo>
                  <a:lnTo>
                    <a:pt x="15672" y="23353"/>
                  </a:lnTo>
                  <a:lnTo>
                    <a:pt x="15129" y="22732"/>
                  </a:lnTo>
                  <a:lnTo>
                    <a:pt x="14741" y="22189"/>
                  </a:lnTo>
                  <a:lnTo>
                    <a:pt x="14353" y="21491"/>
                  </a:lnTo>
                  <a:lnTo>
                    <a:pt x="13965" y="20637"/>
                  </a:lnTo>
                  <a:lnTo>
                    <a:pt x="13499" y="19706"/>
                  </a:lnTo>
                  <a:lnTo>
                    <a:pt x="13034" y="18465"/>
                  </a:lnTo>
                  <a:lnTo>
                    <a:pt x="12568" y="17068"/>
                  </a:lnTo>
                  <a:lnTo>
                    <a:pt x="12103" y="15517"/>
                  </a:lnTo>
                  <a:lnTo>
                    <a:pt x="11715" y="13655"/>
                  </a:lnTo>
                  <a:lnTo>
                    <a:pt x="11405" y="11638"/>
                  </a:lnTo>
                  <a:lnTo>
                    <a:pt x="11094" y="9310"/>
                  </a:lnTo>
                  <a:lnTo>
                    <a:pt x="10862" y="6750"/>
                  </a:lnTo>
                  <a:lnTo>
                    <a:pt x="10706" y="3957"/>
                  </a:lnTo>
                  <a:lnTo>
                    <a:pt x="10629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8" name="Google Shape;2167;p33">
              <a:extLst>
                <a:ext uri="{FF2B5EF4-FFF2-40B4-BE49-F238E27FC236}">
                  <a16:creationId xmlns:a16="http://schemas.microsoft.com/office/drawing/2014/main" id="{D7916B45-4892-4C15-9928-CF4AB3AD6827}"/>
                </a:ext>
              </a:extLst>
            </p:cNvPr>
            <p:cNvSpPr/>
            <p:nvPr/>
          </p:nvSpPr>
          <p:spPr>
            <a:xfrm>
              <a:off x="1233337" y="1389593"/>
              <a:ext cx="432104" cy="111891"/>
            </a:xfrm>
            <a:custGeom>
              <a:avLst/>
              <a:gdLst/>
              <a:ahLst/>
              <a:cxnLst/>
              <a:rect l="l" t="t" r="r" b="b"/>
              <a:pathLst>
                <a:path w="6596" h="1708" extrusionOk="0">
                  <a:moveTo>
                    <a:pt x="1" y="1"/>
                  </a:moveTo>
                  <a:lnTo>
                    <a:pt x="1" y="1708"/>
                  </a:lnTo>
                  <a:lnTo>
                    <a:pt x="6595" y="1708"/>
                  </a:lnTo>
                  <a:lnTo>
                    <a:pt x="6595" y="1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9" name="Google Shape;2168;p33">
              <a:extLst>
                <a:ext uri="{FF2B5EF4-FFF2-40B4-BE49-F238E27FC236}">
                  <a16:creationId xmlns:a16="http://schemas.microsoft.com/office/drawing/2014/main" id="{C73B6EE0-EB1C-4657-B566-D369AF81034E}"/>
                </a:ext>
              </a:extLst>
            </p:cNvPr>
            <p:cNvSpPr/>
            <p:nvPr/>
          </p:nvSpPr>
          <p:spPr>
            <a:xfrm>
              <a:off x="1243491" y="1536992"/>
              <a:ext cx="411796" cy="66165"/>
            </a:xfrm>
            <a:custGeom>
              <a:avLst/>
              <a:gdLst/>
              <a:ahLst/>
              <a:cxnLst/>
              <a:rect l="l" t="t" r="r" b="b"/>
              <a:pathLst>
                <a:path w="6286" h="1010" extrusionOk="0">
                  <a:moveTo>
                    <a:pt x="1" y="1"/>
                  </a:moveTo>
                  <a:lnTo>
                    <a:pt x="1" y="1009"/>
                  </a:lnTo>
                  <a:lnTo>
                    <a:pt x="6285" y="1009"/>
                  </a:lnTo>
                  <a:lnTo>
                    <a:pt x="6285" y="1"/>
                  </a:lnTo>
                  <a:close/>
                </a:path>
              </a:pathLst>
            </a:custGeom>
            <a:solidFill>
              <a:srgbClr val="F4BF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0" name="Google Shape;2169;p33">
              <a:extLst>
                <a:ext uri="{FF2B5EF4-FFF2-40B4-BE49-F238E27FC236}">
                  <a16:creationId xmlns:a16="http://schemas.microsoft.com/office/drawing/2014/main" id="{165A8809-3F84-4A0C-A322-3F047511E8F6}"/>
                </a:ext>
              </a:extLst>
            </p:cNvPr>
            <p:cNvSpPr/>
            <p:nvPr/>
          </p:nvSpPr>
          <p:spPr>
            <a:xfrm>
              <a:off x="1243491" y="1648819"/>
              <a:ext cx="411796" cy="61055"/>
            </a:xfrm>
            <a:custGeom>
              <a:avLst/>
              <a:gdLst/>
              <a:ahLst/>
              <a:cxnLst/>
              <a:rect l="l" t="t" r="r" b="b"/>
              <a:pathLst>
                <a:path w="6286" h="932" extrusionOk="0">
                  <a:moveTo>
                    <a:pt x="1" y="1"/>
                  </a:moveTo>
                  <a:lnTo>
                    <a:pt x="1" y="932"/>
                  </a:lnTo>
                  <a:lnTo>
                    <a:pt x="6285" y="932"/>
                  </a:lnTo>
                  <a:lnTo>
                    <a:pt x="6285" y="1"/>
                  </a:lnTo>
                  <a:close/>
                </a:path>
              </a:pathLst>
            </a:custGeom>
            <a:solidFill>
              <a:srgbClr val="F4BF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pic>
        <p:nvPicPr>
          <p:cNvPr id="7174" name="Picture 6" descr="Farm Illustration PNG Images | Vector and PSD Files | Free Download on  Pngtree">
            <a:extLst>
              <a:ext uri="{FF2B5EF4-FFF2-40B4-BE49-F238E27FC236}">
                <a16:creationId xmlns:a16="http://schemas.microsoft.com/office/drawing/2014/main" id="{FC97758F-AA17-40D8-9C91-2DDBEF701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056" l="1944" r="100000">
                        <a14:foregroundMark x1="22500" y1="46389" x2="26944" y2="60556"/>
                        <a14:foregroundMark x1="24444" y1="60000" x2="28889" y2="49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095" y="5002923"/>
            <a:ext cx="1272628" cy="127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Offshore oil platform design concept set with petroleum. Helipad, cranes,  derrick, hull column, lifeboat, workshop, manifold, gas lift module. Vector  illustration ⬇ Vector Image by © Tsyhanova | Vector Stock 100002286">
            <a:extLst>
              <a:ext uri="{FF2B5EF4-FFF2-40B4-BE49-F238E27FC236}">
                <a16:creationId xmlns:a16="http://schemas.microsoft.com/office/drawing/2014/main" id="{F0F47BC9-5F0C-4369-BF1F-4DCE82A71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16" b="89844" l="1563" r="96387">
                        <a14:foregroundMark x1="43652" y1="41699" x2="43652" y2="41699"/>
                        <a14:foregroundMark x1="38965" y1="44922" x2="44043" y2="40820"/>
                        <a14:foregroundMark x1="38770" y1="44531" x2="42871" y2="40234"/>
                        <a14:foregroundMark x1="56543" y1="39648" x2="66113" y2="33691"/>
                        <a14:foregroundMark x1="69434" y1="68262" x2="72656" y2="69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45" y="280275"/>
            <a:ext cx="2564523" cy="227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Mount Fuji Japan Map Transprent Png Free - Japan Clipart Transparent PNG -  3566x3566 - Free Download on NicePNG">
            <a:extLst>
              <a:ext uri="{FF2B5EF4-FFF2-40B4-BE49-F238E27FC236}">
                <a16:creationId xmlns:a16="http://schemas.microsoft.com/office/drawing/2014/main" id="{E1DF04DA-3ED8-463D-9974-55EBE989B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535" b="99302" l="488" r="100000">
                        <a14:foregroundMark x1="6098" y1="22674" x2="25000" y2="20814"/>
                        <a14:foregroundMark x1="6707" y1="23953" x2="6707" y2="23953"/>
                        <a14:foregroundMark x1="5854" y1="23140" x2="18780" y2="16744"/>
                        <a14:foregroundMark x1="17439" y1="16744" x2="6707" y2="21628"/>
                        <a14:foregroundMark x1="14634" y1="17558" x2="15488" y2="16744"/>
                        <a14:foregroundMark x1="8659" y1="47558" x2="17439" y2="53953"/>
                        <a14:foregroundMark x1="39512" y1="35930" x2="57317" y2="59651"/>
                        <a14:foregroundMark x1="35610" y1="47791" x2="62439" y2="40000"/>
                        <a14:foregroundMark x1="41707" y1="52558" x2="44024" y2="51512"/>
                        <a14:foregroundMark x1="60976" y1="49651" x2="63902" y2="79535"/>
                        <a14:foregroundMark x1="73415" y1="48256" x2="73415" y2="73140"/>
                        <a14:foregroundMark x1="67317" y1="76047" x2="72561" y2="74767"/>
                        <a14:foregroundMark x1="49756" y1="47791" x2="59878" y2="40698"/>
                        <a14:foregroundMark x1="62683" y1="35000" x2="68902" y2="32326"/>
                        <a14:foregroundMark x1="73171" y1="16744" x2="73415" y2="13488"/>
                        <a14:foregroundMark x1="86463" y1="51512" x2="89268" y2="48837"/>
                        <a14:foregroundMark x1="19634" y1="25930" x2="24268" y2="19186"/>
                        <a14:foregroundMark x1="33293" y1="24070" x2="23171" y2="23953"/>
                        <a14:foregroundMark x1="7195" y1="25116" x2="7195" y2="25116"/>
                        <a14:foregroundMark x1="6098" y1="23140" x2="6098" y2="23140"/>
                        <a14:foregroundMark x1="5244" y1="24070" x2="5244" y2="24070"/>
                        <a14:foregroundMark x1="5244" y1="25116" x2="5244" y2="25116"/>
                        <a14:foregroundMark x1="8171" y1="25581" x2="8171" y2="25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644" y="938924"/>
            <a:ext cx="1303003" cy="1366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Oil Background clipart - Drum, Product, Font, transparent clip art">
            <a:extLst>
              <a:ext uri="{FF2B5EF4-FFF2-40B4-BE49-F238E27FC236}">
                <a16:creationId xmlns:a16="http://schemas.microsoft.com/office/drawing/2014/main" id="{BB5E2F8A-46DE-4408-A393-0C379E62E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9664" r="89916">
                        <a14:foregroundMark x1="37395" y1="56604" x2="67647" y2="613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188" y="2788745"/>
            <a:ext cx="991144" cy="88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Free Vector | Organic farming concept">
            <a:extLst>
              <a:ext uri="{FF2B5EF4-FFF2-40B4-BE49-F238E27FC236}">
                <a16:creationId xmlns:a16="http://schemas.microsoft.com/office/drawing/2014/main" id="{83CDA5DF-677B-4562-8786-CBC5CC13A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153" b="97125" l="3195" r="96006">
                        <a14:foregroundMark x1="43610" y1="17732" x2="46166" y2="30032"/>
                        <a14:foregroundMark x1="21565" y1="19808" x2="26677" y2="34984"/>
                        <a14:foregroundMark x1="19808" y1="22524" x2="20767" y2="28754"/>
                        <a14:foregroundMark x1="18530" y1="23323" x2="20128" y2="28594"/>
                        <a14:foregroundMark x1="27796" y1="43450" x2="44089" y2="40735"/>
                        <a14:foregroundMark x1="72045" y1="16134" x2="79233" y2="14377"/>
                        <a14:foregroundMark x1="78275" y1="11981" x2="82428" y2="16933"/>
                        <a14:foregroundMark x1="79073" y1="12300" x2="82428" y2="16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85" y="3517463"/>
            <a:ext cx="2293883" cy="2293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4" descr="Skyline City, Industry, Production, Internet, Efficiency, Advertising,  Industrialisation, Business transparent background PNG clipart | HiClipart">
            <a:extLst>
              <a:ext uri="{FF2B5EF4-FFF2-40B4-BE49-F238E27FC236}">
                <a16:creationId xmlns:a16="http://schemas.microsoft.com/office/drawing/2014/main" id="{7B71BEE5-F97C-4A45-A0F0-77A9A8AA4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781" b="89882" l="6250" r="95750">
                        <a14:foregroundMark x1="7875" y1="78246" x2="7875" y2="78246"/>
                        <a14:foregroundMark x1="16500" y1="83474" x2="16500" y2="83474"/>
                        <a14:foregroundMark x1="8875" y1="77740" x2="8875" y2="77740"/>
                        <a14:foregroundMark x1="11000" y1="77066" x2="11000" y2="77066"/>
                        <a14:foregroundMark x1="10250" y1="83474" x2="10250" y2="83474"/>
                        <a14:foregroundMark x1="6250" y1="79595" x2="6250" y2="79595"/>
                        <a14:foregroundMark x1="33125" y1="40809" x2="33125" y2="40809"/>
                        <a14:foregroundMark x1="30750" y1="44688" x2="30750" y2="44688"/>
                        <a14:foregroundMark x1="93250" y1="79595" x2="93250" y2="79595"/>
                        <a14:foregroundMark x1="95750" y1="79427" x2="95750" y2="79427"/>
                        <a14:foregroundMark x1="84625" y1="36762" x2="84625" y2="36762"/>
                        <a14:foregroundMark x1="87625" y1="35245" x2="87625" y2="35245"/>
                        <a14:foregroundMark x1="81625" y1="44351" x2="81625" y2="44351"/>
                        <a14:foregroundMark x1="84625" y1="40135" x2="84625" y2="40135"/>
                        <a14:foregroundMark x1="89750" y1="36088" x2="89750" y2="36088"/>
                        <a14:foregroundMark x1="89625" y1="31366" x2="89625" y2="31366"/>
                        <a14:foregroundMark x1="63625" y1="16695" x2="63625" y2="16695"/>
                        <a14:foregroundMark x1="67000" y1="19899" x2="67000" y2="19899"/>
                        <a14:foregroundMark x1="70250" y1="15852" x2="70250" y2="15852"/>
                        <a14:foregroundMark x1="70875" y1="13491" x2="70875" y2="13491"/>
                        <a14:foregroundMark x1="71250" y1="11804" x2="71250" y2="11804"/>
                        <a14:foregroundMark x1="72375" y1="19562" x2="72375" y2="19562"/>
                        <a14:foregroundMark x1="34875" y1="41315" x2="34875" y2="41315"/>
                        <a14:foregroundMark x1="28875" y1="46712" x2="28875" y2="46712"/>
                        <a14:foregroundMark x1="82875" y1="41315" x2="82875" y2="41315"/>
                        <a14:foregroundMark x1="81125" y1="41821" x2="81125" y2="41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0869" y="3494011"/>
            <a:ext cx="2942896" cy="2181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D5E191DE-3CD6-44E8-9B77-4BB8D706A90F}"/>
              </a:ext>
            </a:extLst>
          </p:cNvPr>
          <p:cNvSpPr txBox="1"/>
          <p:nvPr/>
        </p:nvSpPr>
        <p:spPr>
          <a:xfrm>
            <a:off x="4204138" y="3209631"/>
            <a:ext cx="3671613" cy="1675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lnSpc>
                <a:spcPct val="120000"/>
              </a:lnSpc>
              <a:defRPr/>
            </a:pPr>
            <a:r>
              <a:rPr lang="en-US" sz="2933" b="1" dirty="0" err="1">
                <a:solidFill>
                  <a:srgbClr val="1C2835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Noto Sans Symbols"/>
              </a:rPr>
              <a:t>Trình</a:t>
            </a:r>
            <a:r>
              <a:rPr lang="en-US" sz="2933" b="1" dirty="0">
                <a:solidFill>
                  <a:srgbClr val="1C2835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Noto Sans Symbols"/>
              </a:rPr>
              <a:t> </a:t>
            </a:r>
            <a:r>
              <a:rPr lang="en-US" sz="2933" b="1" dirty="0" err="1">
                <a:solidFill>
                  <a:srgbClr val="1C2835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Noto Sans Symbols"/>
              </a:rPr>
              <a:t>độ</a:t>
            </a:r>
            <a:r>
              <a:rPr lang="en-US" sz="2933" b="1" dirty="0">
                <a:solidFill>
                  <a:srgbClr val="1C2835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Noto Sans Symbols"/>
              </a:rPr>
              <a:t> </a:t>
            </a:r>
            <a:r>
              <a:rPr lang="en-US" sz="2933" b="1" dirty="0" err="1">
                <a:solidFill>
                  <a:srgbClr val="1C2835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Noto Sans Symbols"/>
              </a:rPr>
              <a:t>phát</a:t>
            </a:r>
            <a:r>
              <a:rPr lang="en-US" sz="2933" b="1" dirty="0">
                <a:solidFill>
                  <a:srgbClr val="1C2835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Noto Sans Symbols"/>
              </a:rPr>
              <a:t> </a:t>
            </a:r>
            <a:r>
              <a:rPr lang="en-US" sz="2933" b="1" dirty="0" err="1">
                <a:solidFill>
                  <a:srgbClr val="1C2835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Noto Sans Symbols"/>
              </a:rPr>
              <a:t>triển</a:t>
            </a:r>
            <a:r>
              <a:rPr lang="en-US" sz="2933" b="1" dirty="0">
                <a:solidFill>
                  <a:srgbClr val="1C2835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Noto Sans Symbols"/>
              </a:rPr>
              <a:t> </a:t>
            </a:r>
            <a:r>
              <a:rPr lang="en-US" sz="2933" b="1" dirty="0" err="1">
                <a:solidFill>
                  <a:srgbClr val="1C2835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Noto Sans Symbols"/>
              </a:rPr>
              <a:t>kinh</a:t>
            </a:r>
            <a:r>
              <a:rPr lang="en-US" sz="2933" b="1" dirty="0">
                <a:solidFill>
                  <a:srgbClr val="1C2835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Noto Sans Symbols"/>
              </a:rPr>
              <a:t> </a:t>
            </a:r>
            <a:r>
              <a:rPr lang="en-US" sz="2933" b="1" dirty="0" err="1">
                <a:solidFill>
                  <a:srgbClr val="1C2835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Noto Sans Symbols"/>
              </a:rPr>
              <a:t>tế</a:t>
            </a:r>
            <a:r>
              <a:rPr lang="en-US" sz="2933" b="1" dirty="0">
                <a:solidFill>
                  <a:srgbClr val="1C2835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Noto Sans Symbols"/>
              </a:rPr>
              <a:t> </a:t>
            </a:r>
            <a:r>
              <a:rPr lang="en-US" sz="2933" b="1" dirty="0" err="1">
                <a:solidFill>
                  <a:srgbClr val="1C2835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Noto Sans Symbols"/>
              </a:rPr>
              <a:t>giữa</a:t>
            </a:r>
            <a:r>
              <a:rPr lang="en-US" sz="2933" b="1" dirty="0">
                <a:solidFill>
                  <a:srgbClr val="1C2835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Noto Sans Symbols"/>
              </a:rPr>
              <a:t> </a:t>
            </a:r>
            <a:r>
              <a:rPr lang="en-US" sz="2933" b="1" dirty="0" err="1">
                <a:solidFill>
                  <a:srgbClr val="1C2835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Noto Sans Symbols"/>
              </a:rPr>
              <a:t>các</a:t>
            </a:r>
            <a:r>
              <a:rPr lang="en-US" sz="2933" b="1" dirty="0">
                <a:solidFill>
                  <a:srgbClr val="1C2835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Noto Sans Symbols"/>
              </a:rPr>
              <a:t> </a:t>
            </a:r>
            <a:r>
              <a:rPr lang="en-US" sz="2933" b="1" dirty="0" err="1">
                <a:solidFill>
                  <a:srgbClr val="1C2835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Noto Sans Symbols"/>
              </a:rPr>
              <a:t>nước</a:t>
            </a:r>
            <a:r>
              <a:rPr lang="en-US" sz="2933" b="1" dirty="0">
                <a:solidFill>
                  <a:srgbClr val="1C2835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Noto Sans Symbols"/>
              </a:rPr>
              <a:t> </a:t>
            </a:r>
            <a:r>
              <a:rPr lang="en-US" sz="2933" b="1" dirty="0" err="1">
                <a:solidFill>
                  <a:srgbClr val="1C2835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Noto Sans Symbols"/>
              </a:rPr>
              <a:t>không</a:t>
            </a:r>
            <a:r>
              <a:rPr lang="en-US" sz="2933" b="1" dirty="0">
                <a:solidFill>
                  <a:srgbClr val="1C2835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Noto Sans Symbols"/>
              </a:rPr>
              <a:t> </a:t>
            </a:r>
            <a:r>
              <a:rPr lang="en-US" sz="2933" b="1" dirty="0" err="1">
                <a:solidFill>
                  <a:srgbClr val="1C2835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Noto Sans Symbols"/>
              </a:rPr>
              <a:t>đều</a:t>
            </a:r>
            <a:endParaRPr lang="en-US" sz="2933" b="1" dirty="0">
              <a:solidFill>
                <a:srgbClr val="1C2835"/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  <a:cs typeface="Noto Sans Symbol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6CE3D9A-416E-4484-ACB6-3F7A3D5F3E91}"/>
              </a:ext>
            </a:extLst>
          </p:cNvPr>
          <p:cNvSpPr/>
          <p:nvPr/>
        </p:nvSpPr>
        <p:spPr>
          <a:xfrm>
            <a:off x="10608442" y="154153"/>
            <a:ext cx="1331311" cy="854841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92FCD77B-E02F-4CC1-B872-E75299533D71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4231" b="77692" l="200" r="98900">
                        <a14:foregroundMark x1="47100" y1="39359" x2="47100" y2="39359"/>
                        <a14:foregroundMark x1="5200" y1="26154" x2="5200" y2="26154"/>
                        <a14:foregroundMark x1="11400" y1="20641" x2="11400" y2="20641"/>
                        <a14:foregroundMark x1="21700" y1="26923" x2="21700" y2="26923"/>
                        <a14:foregroundMark x1="54200" y1="71667" x2="54200" y2="71667"/>
                        <a14:foregroundMark x1="91800" y1="70769" x2="91800" y2="70769"/>
                        <a14:foregroundMark x1="95500" y1="70513" x2="95500" y2="70513"/>
                        <a14:foregroundMark x1="58500" y1="48462" x2="58500" y2="4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50" b="22304"/>
          <a:stretch/>
        </p:blipFill>
        <p:spPr>
          <a:xfrm>
            <a:off x="8864117" y="177901"/>
            <a:ext cx="3167117" cy="155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9781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45EBA14-284B-47B1-8D67-D9E2D16C67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117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2307FFF-64F3-44E8-8317-0D2177DA46C6}"/>
              </a:ext>
            </a:extLst>
          </p:cNvPr>
          <p:cNvCxnSpPr>
            <a:cxnSpLocks/>
          </p:cNvCxnSpPr>
          <p:nvPr/>
        </p:nvCxnSpPr>
        <p:spPr>
          <a:xfrm flipV="1">
            <a:off x="373884" y="767799"/>
            <a:ext cx="11662611" cy="12419"/>
          </a:xfrm>
          <a:prstGeom prst="line">
            <a:avLst/>
          </a:prstGeom>
          <a:ln w="5715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Google Shape;6631;p47">
            <a:extLst>
              <a:ext uri="{FF2B5EF4-FFF2-40B4-BE49-F238E27FC236}">
                <a16:creationId xmlns:a16="http://schemas.microsoft.com/office/drawing/2014/main" id="{B67540C6-FD10-46C9-BC15-B88A5E52F10B}"/>
              </a:ext>
            </a:extLst>
          </p:cNvPr>
          <p:cNvSpPr txBox="1">
            <a:spLocks/>
          </p:cNvSpPr>
          <p:nvPr/>
        </p:nvSpPr>
        <p:spPr>
          <a:xfrm>
            <a:off x="155505" y="197709"/>
            <a:ext cx="11880991" cy="619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"/>
              <a:buNone/>
              <a:defRPr sz="3000" b="1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pPr algn="ctr"/>
            <a:r>
              <a:rPr lang="en-US" altLang="zh-CN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lt"/>
              </a:rPr>
              <a:t>TIẾT 7 – BÀI 7: ĐẶC ĐIỂM PHÁT TRIỂN KINH TẾ - XÃ HỘI CÁC NƯỚC CHÂU Á</a:t>
            </a:r>
            <a:endParaRPr lang="en-GB" altLang="zh-CN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029375D-A0B5-4023-9ED6-7D238D3A86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36" y="902772"/>
            <a:ext cx="745407" cy="745407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25A65016-328C-4D3C-9898-87E5EF2361AE}"/>
              </a:ext>
            </a:extLst>
          </p:cNvPr>
          <p:cNvSpPr txBox="1"/>
          <p:nvPr/>
        </p:nvSpPr>
        <p:spPr>
          <a:xfrm>
            <a:off x="655739" y="1935130"/>
            <a:ext cx="11029950" cy="3599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Trình độ phát triển kinh tế giữa các nước không đều.</a:t>
            </a:r>
          </a:p>
          <a:p>
            <a:pPr algn="just">
              <a:lnSpc>
                <a:spcPct val="120000"/>
              </a:lnSpc>
            </a:pP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thành các nhóm nước:</a:t>
            </a:r>
          </a:p>
          <a:p>
            <a:pPr algn="just">
              <a:lnSpc>
                <a:spcPct val="120000"/>
              </a:lnSpc>
            </a:pP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Phát triển: Nhật Bản</a:t>
            </a:r>
            <a:endParaRPr lang="vi-VN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Nước công nghiệp mới: Hàn Quốc, Đài Loan, Singapore…</a:t>
            </a:r>
            <a:endParaRPr lang="vi-VN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Nước đang phát triển:</a:t>
            </a:r>
            <a:endParaRPr lang="vi-VN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nông – công nghiệp: Lào, Campuchia, Mianma …</a:t>
            </a:r>
          </a:p>
          <a:p>
            <a:pPr marL="342900" lvl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giàu nhưng trình độ phát triển chưa cao: Cô-oét, Các tiểu Vương quốc Ả rập.</a:t>
            </a:r>
          </a:p>
          <a:p>
            <a:pPr marL="342900" lvl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 độ tang trưởng kinh tế khá cao: Thái Lan, Trung Quốc, Malaysia…   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19C5C65-A214-4A65-B18E-C11DD44B98AC}"/>
              </a:ext>
            </a:extLst>
          </p:cNvPr>
          <p:cNvSpPr txBox="1"/>
          <p:nvPr/>
        </p:nvSpPr>
        <p:spPr>
          <a:xfrm>
            <a:off x="283036" y="1488042"/>
            <a:ext cx="114588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 phát triển kinh tế - xã hội của các n</a:t>
            </a:r>
            <a:r>
              <a:rPr lang="vi-VN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ớc và lãnh thổ châu Á hiện nay: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642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1C6258A-BA6B-4B78-B9F6-BEBA4DE60B6B}"/>
              </a:ext>
            </a:extLst>
          </p:cNvPr>
          <p:cNvSpPr/>
          <p:nvPr/>
        </p:nvSpPr>
        <p:spPr>
          <a:xfrm>
            <a:off x="2027087" y="68240"/>
            <a:ext cx="6438819" cy="749244"/>
          </a:xfrm>
          <a:prstGeom prst="round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BC Cubano Normal" panose="00000500000000000000" pitchFamily="2" charset="0"/>
              </a:rPr>
              <a:t>Thử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BC Cubano Normal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BC Cubano Normal" panose="00000500000000000000" pitchFamily="2" charset="0"/>
              </a:rPr>
              <a:t>làm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BC Cubano Normal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BC Cubano Normal" panose="00000500000000000000" pitchFamily="2" charset="0"/>
              </a:rPr>
              <a:t>chuyên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BC Cubano Normal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BC Cubano Normal" panose="00000500000000000000" pitchFamily="2" charset="0"/>
              </a:rPr>
              <a:t>gia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IcielBC Cubano Normal" panose="00000500000000000000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0B7711B-DA19-4CD3-A97D-DB51B753EA81}"/>
              </a:ext>
            </a:extLst>
          </p:cNvPr>
          <p:cNvGrpSpPr/>
          <p:nvPr/>
        </p:nvGrpSpPr>
        <p:grpSpPr>
          <a:xfrm>
            <a:off x="53291" y="3160422"/>
            <a:ext cx="2098494" cy="2830717"/>
            <a:chOff x="107881" y="3702549"/>
            <a:chExt cx="2735927" cy="3113314"/>
          </a:xfrm>
        </p:grpSpPr>
        <p:pic>
          <p:nvPicPr>
            <p:cNvPr id="4" name="Picture 2" descr="Káº¿t quáº£ hÃ¬nh áº£nh cho gIÃO VIÃN ICON">
              <a:extLst>
                <a:ext uri="{FF2B5EF4-FFF2-40B4-BE49-F238E27FC236}">
                  <a16:creationId xmlns:a16="http://schemas.microsoft.com/office/drawing/2014/main" id="{3FA7D98A-1876-40F6-AE55-607C01C73E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34" r="31331" b="33086"/>
            <a:stretch/>
          </p:blipFill>
          <p:spPr bwMode="auto">
            <a:xfrm flipH="1">
              <a:off x="107881" y="3702549"/>
              <a:ext cx="2735927" cy="3113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EED9D24-A190-4439-B5D0-E4AE803523FB}"/>
                </a:ext>
              </a:extLst>
            </p:cNvPr>
            <p:cNvSpPr/>
            <p:nvPr/>
          </p:nvSpPr>
          <p:spPr>
            <a:xfrm>
              <a:off x="275771" y="6515833"/>
              <a:ext cx="740229" cy="297543"/>
            </a:xfrm>
            <a:prstGeom prst="rect">
              <a:avLst/>
            </a:prstGeom>
            <a:solidFill>
              <a:srgbClr val="7D94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4A43A565-1614-45C1-8311-4D0C123BCDAD}"/>
              </a:ext>
            </a:extLst>
          </p:cNvPr>
          <p:cNvSpPr/>
          <p:nvPr/>
        </p:nvSpPr>
        <p:spPr>
          <a:xfrm>
            <a:off x="268761" y="1028343"/>
            <a:ext cx="7237508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   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Việt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Nam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xếp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quốc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gia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trình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triển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kinh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tế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en-US" sz="240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nào</a:t>
            </a:r>
            <a:endParaRPr lang="en-US" sz="2400" dirty="0">
              <a:latin typeface="+mj-lt"/>
            </a:endParaRPr>
          </a:p>
        </p:txBody>
      </p:sp>
      <p:pic>
        <p:nvPicPr>
          <p:cNvPr id="4098" name="Picture 2" descr="Văn bản pháp lý">
            <a:extLst>
              <a:ext uri="{FF2B5EF4-FFF2-40B4-BE49-F238E27FC236}">
                <a16:creationId xmlns:a16="http://schemas.microsoft.com/office/drawing/2014/main" id="{D71DA6C5-0732-4E9B-9244-374D872083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7" b="3710"/>
          <a:stretch/>
        </p:blipFill>
        <p:spPr bwMode="auto">
          <a:xfrm>
            <a:off x="7724635" y="935557"/>
            <a:ext cx="4576549" cy="592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2504DC0-6E11-46FF-895C-E868B1F19E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5212636"/>
              </p:ext>
            </p:extLst>
          </p:nvPr>
        </p:nvGraphicFramePr>
        <p:xfrm>
          <a:off x="2206376" y="3160422"/>
          <a:ext cx="5518259" cy="3697578"/>
        </p:xfrm>
        <a:graphic>
          <a:graphicData uri="http://schemas.openxmlformats.org/drawingml/2006/table">
            <a:tbl>
              <a:tblPr bandRow="1"/>
              <a:tblGrid>
                <a:gridCol w="2543045">
                  <a:extLst>
                    <a:ext uri="{9D8B030D-6E8A-4147-A177-3AD203B41FA5}">
                      <a16:colId xmlns:a16="http://schemas.microsoft.com/office/drawing/2014/main" val="2717077475"/>
                    </a:ext>
                  </a:extLst>
                </a:gridCol>
                <a:gridCol w="2975214">
                  <a:extLst>
                    <a:ext uri="{9D8B030D-6E8A-4147-A177-3AD203B41FA5}">
                      <a16:colId xmlns:a16="http://schemas.microsoft.com/office/drawing/2014/main" val="279316993"/>
                    </a:ext>
                  </a:extLst>
                </a:gridCol>
              </a:tblGrid>
              <a:tr h="359451">
                <a:tc gridSpan="2">
                  <a:txBody>
                    <a:bodyPr/>
                    <a:lstStyle/>
                    <a:p>
                      <a:pPr marL="0" marR="0" indent="18034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501015" algn="l"/>
                        </a:tabLst>
                      </a:pPr>
                      <a:r>
                        <a:rPr lang="en-US" sz="2000" b="1" dirty="0"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THÔNG TIN KINH TẾ VIỆT NAM</a:t>
                      </a:r>
                      <a:endParaRPr lang="en-US" sz="2000" dirty="0">
                        <a:effectLst/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2173356"/>
                  </a:ext>
                </a:extLst>
              </a:tr>
              <a:tr h="359451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501015" algn="l"/>
                        </a:tabLst>
                      </a:pPr>
                      <a:r>
                        <a:rPr lang="en-US" sz="1800" dirty="0"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 </a:t>
                      </a:r>
                      <a:r>
                        <a:rPr lang="en-US" sz="1800" dirty="0" err="1"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Quy</a:t>
                      </a:r>
                      <a:r>
                        <a:rPr lang="en-US" sz="1800" dirty="0"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mô</a:t>
                      </a:r>
                      <a:r>
                        <a:rPr lang="en-US" sz="1800" dirty="0"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GDP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18034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501015" algn="l"/>
                        </a:tabLst>
                      </a:pPr>
                      <a:endParaRPr lang="en-US" sz="18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0956777"/>
                  </a:ext>
                </a:extLst>
              </a:tr>
              <a:tr h="359451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501015" algn="l"/>
                        </a:tabLst>
                      </a:pPr>
                      <a:r>
                        <a:rPr lang="en-US" sz="1800" dirty="0"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 </a:t>
                      </a:r>
                      <a:r>
                        <a:rPr lang="en-US" sz="1800" dirty="0" err="1"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Tăng</a:t>
                      </a:r>
                      <a:r>
                        <a:rPr lang="en-US" sz="1800" dirty="0"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trưởng</a:t>
                      </a:r>
                      <a:r>
                        <a:rPr lang="en-US" sz="1800" dirty="0"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GDP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18034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501015" algn="l"/>
                        </a:tabLst>
                      </a:pPr>
                      <a:endParaRPr lang="en-US" sz="18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7778917"/>
                  </a:ext>
                </a:extLst>
              </a:tr>
              <a:tr h="359451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501015" algn="l"/>
                        </a:tabLst>
                      </a:pPr>
                      <a:r>
                        <a:rPr lang="en-US" sz="1800" dirty="0"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3. </a:t>
                      </a:r>
                      <a:r>
                        <a:rPr lang="en-US" sz="1800" dirty="0" err="1"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Bình</a:t>
                      </a:r>
                      <a:r>
                        <a:rPr lang="en-US" sz="1800" dirty="0"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quân</a:t>
                      </a:r>
                      <a:r>
                        <a:rPr lang="en-US" sz="1800" dirty="0"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thu</a:t>
                      </a:r>
                      <a:r>
                        <a:rPr lang="en-US" sz="1800" dirty="0"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nhập</a:t>
                      </a:r>
                      <a:endParaRPr lang="en-US" sz="1800" dirty="0">
                        <a:effectLst/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18034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501015" algn="l"/>
                        </a:tabLst>
                      </a:pPr>
                      <a:endParaRPr lang="en-US" sz="18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2147039"/>
                  </a:ext>
                </a:extLst>
              </a:tr>
              <a:tr h="753258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501015" algn="l"/>
                        </a:tabLst>
                      </a:pPr>
                      <a:r>
                        <a:rPr lang="en-US" sz="1800" dirty="0"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4. </a:t>
                      </a:r>
                      <a:r>
                        <a:rPr lang="en-US" sz="1800" dirty="0" err="1"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1800" dirty="0"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en-US" sz="1800" dirty="0"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xuất</a:t>
                      </a:r>
                      <a:r>
                        <a:rPr lang="en-US" sz="1800" dirty="0"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khẩu</a:t>
                      </a:r>
                      <a:r>
                        <a:rPr lang="en-US" sz="1800" dirty="0"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1800" dirty="0"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lực</a:t>
                      </a:r>
                      <a:endParaRPr lang="en-US" sz="1800" dirty="0">
                        <a:effectLst/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18034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501015" algn="l"/>
                        </a:tabLst>
                      </a:pPr>
                      <a:endParaRPr lang="en-US" sz="18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7192932"/>
                  </a:ext>
                </a:extLst>
              </a:tr>
              <a:tr h="753258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501015" algn="l"/>
                        </a:tabLst>
                      </a:pPr>
                      <a:r>
                        <a:rPr lang="en-US" sz="1800" dirty="0"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5. </a:t>
                      </a:r>
                      <a:r>
                        <a:rPr lang="en-US" sz="1800" dirty="0" err="1"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Tham</a:t>
                      </a:r>
                      <a:r>
                        <a:rPr lang="en-US" sz="1800" dirty="0"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gia</a:t>
                      </a:r>
                      <a:r>
                        <a:rPr lang="en-US" sz="1800" dirty="0"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1800" dirty="0"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1800" dirty="0"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tổ</a:t>
                      </a:r>
                      <a:r>
                        <a:rPr lang="en-US" sz="1800" dirty="0"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chức</a:t>
                      </a:r>
                      <a:r>
                        <a:rPr lang="en-US" sz="1800" dirty="0"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kinh</a:t>
                      </a:r>
                      <a:r>
                        <a:rPr lang="en-US" sz="1800" dirty="0"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tế</a:t>
                      </a:r>
                      <a:endParaRPr lang="en-US" sz="1800" dirty="0">
                        <a:effectLst/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18034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501015" algn="l"/>
                        </a:tabLst>
                      </a:pPr>
                      <a:endParaRPr lang="en-US" sz="18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1616333"/>
                  </a:ext>
                </a:extLst>
              </a:tr>
              <a:tr h="753258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501015" algn="l"/>
                        </a:tabLst>
                      </a:pPr>
                      <a:r>
                        <a:rPr lang="en-US" sz="1800" dirty="0"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6. </a:t>
                      </a:r>
                      <a:r>
                        <a:rPr lang="en-US" sz="1800" dirty="0" err="1"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1800" dirty="0"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trung</a:t>
                      </a:r>
                      <a:r>
                        <a:rPr lang="en-US" sz="1800" dirty="0"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tâm</a:t>
                      </a:r>
                      <a:r>
                        <a:rPr lang="en-US" sz="1800" dirty="0"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kinh</a:t>
                      </a:r>
                      <a:r>
                        <a:rPr lang="en-US" sz="1800" dirty="0"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tế</a:t>
                      </a:r>
                      <a:r>
                        <a:rPr lang="en-US" sz="1800" dirty="0"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quan</a:t>
                      </a:r>
                      <a:r>
                        <a:rPr lang="en-US" sz="1800" dirty="0"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trọng</a:t>
                      </a:r>
                      <a:endParaRPr lang="en-US" sz="1800" dirty="0">
                        <a:effectLst/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18034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501015" algn="l"/>
                        </a:tabLst>
                      </a:pPr>
                      <a:endParaRPr lang="en-US" sz="1800" b="1" i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4980280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B99345F-6EF1-4A40-AE44-CC30DF23EC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3734769"/>
              </p:ext>
            </p:extLst>
          </p:nvPr>
        </p:nvGraphicFramePr>
        <p:xfrm>
          <a:off x="4776715" y="3545194"/>
          <a:ext cx="2947920" cy="3370878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2947920">
                  <a:extLst>
                    <a:ext uri="{9D8B030D-6E8A-4147-A177-3AD203B41FA5}">
                      <a16:colId xmlns:a16="http://schemas.microsoft.com/office/drawing/2014/main" val="2286443294"/>
                    </a:ext>
                  </a:extLst>
                </a:gridCol>
              </a:tblGrid>
              <a:tr h="315345">
                <a:tc>
                  <a:txBody>
                    <a:bodyPr/>
                    <a:lstStyle/>
                    <a:p>
                      <a:pPr marL="0" marR="0" indent="18034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501015" algn="l"/>
                        </a:tabLs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 300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tỷ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USD 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90654587"/>
                  </a:ext>
                </a:extLst>
              </a:tr>
              <a:tr h="315345">
                <a:tc>
                  <a:txBody>
                    <a:bodyPr/>
                    <a:lstStyle/>
                    <a:p>
                      <a:pPr marL="0" marR="0" indent="18034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501015" algn="l"/>
                        </a:tabLs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 6.7 %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64026617"/>
                  </a:ext>
                </a:extLst>
              </a:tr>
              <a:tr h="315345">
                <a:tc>
                  <a:txBody>
                    <a:bodyPr/>
                    <a:lstStyle/>
                    <a:p>
                      <a:pPr marL="0" marR="0" indent="18034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501015" algn="l"/>
                        </a:tabLs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 2587 USD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40750036"/>
                  </a:ext>
                </a:extLst>
              </a:tr>
              <a:tr h="662646">
                <a:tc>
                  <a:txBody>
                    <a:bodyPr/>
                    <a:lstStyle/>
                    <a:p>
                      <a:pPr marL="0" marR="0" indent="18034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501015" algn="l"/>
                        </a:tabLs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Lúa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gạo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thủy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cây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công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nghiệp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lâu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năm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marR="0" indent="18034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501015" algn="l"/>
                        </a:tabLst>
                      </a:pP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5973183"/>
                  </a:ext>
                </a:extLst>
              </a:tr>
              <a:tr h="603598">
                <a:tc>
                  <a:txBody>
                    <a:bodyPr/>
                    <a:lstStyle/>
                    <a:p>
                      <a:pPr marL="0" marR="0" indent="18034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501015" algn="l"/>
                        </a:tabLs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ASEAN, WTO, APEC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4586452"/>
                  </a:ext>
                </a:extLst>
              </a:tr>
              <a:tr h="618440">
                <a:tc>
                  <a:txBody>
                    <a:bodyPr/>
                    <a:lstStyle/>
                    <a:p>
                      <a:pPr marL="0" marR="0" indent="18034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501015" algn="l"/>
                        </a:tabLs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Hà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, TP HCM</a:t>
                      </a:r>
                      <a:endParaRPr lang="en-US" sz="2000" b="1" i="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543037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78960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6526F3-243D-40C5-9569-F22378462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30" y="4202670"/>
            <a:ext cx="3485007" cy="2655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8A54871-A39E-4796-AFCE-4668F53EAC69}"/>
              </a:ext>
            </a:extLst>
          </p:cNvPr>
          <p:cNvSpPr/>
          <p:nvPr/>
        </p:nvSpPr>
        <p:spPr>
          <a:xfrm>
            <a:off x="2027087" y="68240"/>
            <a:ext cx="8137826" cy="749244"/>
          </a:xfrm>
          <a:prstGeom prst="round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BC Cubano Normal" panose="00000500000000000000" pitchFamily="2" charset="0"/>
              </a:rPr>
              <a:t>Tớ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BC Cubano Normal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BC Cubano Normal" panose="00000500000000000000" pitchFamily="2" charset="0"/>
              </a:rPr>
              <a:t>làm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BC Cubano Normal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BC Cubano Normal" panose="00000500000000000000" pitchFamily="2" charset="0"/>
              </a:rPr>
              <a:t>chuyên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BC Cubano Normal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BC Cubano Normal" panose="00000500000000000000" pitchFamily="2" charset="0"/>
              </a:rPr>
              <a:t>gia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BC Cubano Normal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BC Cubano Normal" panose="00000500000000000000" pitchFamily="2" charset="0"/>
              </a:rPr>
              <a:t>kinh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BC Cubano Normal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BC Cubano Normal" panose="00000500000000000000" pitchFamily="2" charset="0"/>
              </a:rPr>
              <a:t>tế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IcielBC Cubano Normal" panose="000005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F1A35B-0281-4799-85A7-0A394CECC7DD}"/>
              </a:ext>
            </a:extLst>
          </p:cNvPr>
          <p:cNvSpPr/>
          <p:nvPr/>
        </p:nvSpPr>
        <p:spPr>
          <a:xfrm>
            <a:off x="122830" y="1002303"/>
            <a:ext cx="6898551" cy="31616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90170" marR="74295" algn="ctr">
              <a:lnSpc>
                <a:spcPct val="120000"/>
              </a:lnSpc>
            </a:pPr>
            <a:r>
              <a:rPr lang="en-US" sz="2400" dirty="0" err="1">
                <a:solidFill>
                  <a:srgbClr val="C00000"/>
                </a:solidFill>
              </a:rPr>
              <a:t>Đọc</a:t>
            </a:r>
            <a:r>
              <a:rPr lang="en-US" sz="2400" dirty="0">
                <a:solidFill>
                  <a:srgbClr val="C00000"/>
                </a:solidFill>
              </a:rPr>
              <a:t>/</a:t>
            </a:r>
            <a:r>
              <a:rPr lang="en-US" sz="2400" dirty="0" err="1">
                <a:solidFill>
                  <a:srgbClr val="C00000"/>
                </a:solidFill>
              </a:rPr>
              <a:t>tìm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kiếm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tài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liệu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trong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sách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tham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khảo</a:t>
            </a:r>
            <a:r>
              <a:rPr lang="en-US" sz="2400" dirty="0">
                <a:solidFill>
                  <a:srgbClr val="C00000"/>
                </a:solidFill>
              </a:rPr>
              <a:t>, </a:t>
            </a:r>
            <a:r>
              <a:rPr lang="en-US" sz="2400" dirty="0" err="1">
                <a:solidFill>
                  <a:srgbClr val="C00000"/>
                </a:solidFill>
              </a:rPr>
              <a:t>nguồn</a:t>
            </a:r>
            <a:r>
              <a:rPr lang="en-US" sz="2400" dirty="0">
                <a:solidFill>
                  <a:srgbClr val="C00000"/>
                </a:solidFill>
              </a:rPr>
              <a:t> Internet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0170" marR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latin typeface="+mj-lt"/>
                <a:ea typeface="Times New Roman" panose="02020603050405020304" pitchFamily="18" charset="0"/>
              </a:rPr>
              <a:t>Em</a:t>
            </a:r>
            <a:r>
              <a:rPr lang="en-US" sz="24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</a:rPr>
              <a:t>hãy</a:t>
            </a:r>
            <a:r>
              <a:rPr lang="en-US" sz="24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</a:rPr>
              <a:t>đóng</a:t>
            </a:r>
            <a:r>
              <a:rPr lang="en-US" sz="24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</a:rPr>
              <a:t>vai</a:t>
            </a:r>
            <a:r>
              <a:rPr lang="en-US" sz="24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4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</a:rPr>
              <a:t>chuyên</a:t>
            </a:r>
            <a:r>
              <a:rPr lang="en-US" sz="24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</a:rPr>
              <a:t>gia</a:t>
            </a:r>
            <a:r>
              <a:rPr lang="en-US" sz="24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</a:rPr>
              <a:t>kinh</a:t>
            </a:r>
            <a:r>
              <a:rPr lang="en-US" sz="24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</a:rPr>
              <a:t>tế</a:t>
            </a:r>
            <a:r>
              <a:rPr lang="en-US" sz="2400" dirty="0"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+mj-lt"/>
                <a:ea typeface="Times New Roman" panose="02020603050405020304" pitchFamily="18" charset="0"/>
              </a:rPr>
              <a:t>hùng</a:t>
            </a:r>
            <a:r>
              <a:rPr lang="en-US" sz="24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</a:rPr>
              <a:t>biện</a:t>
            </a:r>
            <a:r>
              <a:rPr lang="en-US" sz="24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</a:rPr>
              <a:t>về</a:t>
            </a:r>
            <a:r>
              <a:rPr lang="en-US" sz="24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</a:rPr>
              <a:t>cuộc</a:t>
            </a:r>
            <a:r>
              <a:rPr lang="en-US" sz="24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</a:rPr>
              <a:t>chiến</a:t>
            </a:r>
            <a:r>
              <a:rPr lang="en-US" sz="24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</a:rPr>
              <a:t>tranh</a:t>
            </a:r>
            <a:r>
              <a:rPr lang="en-US" sz="24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</a:rPr>
              <a:t>thương</a:t>
            </a:r>
            <a:r>
              <a:rPr lang="en-US" sz="24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</a:rPr>
              <a:t>mại</a:t>
            </a:r>
            <a:r>
              <a:rPr lang="en-US" sz="24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</a:rPr>
              <a:t>giữa</a:t>
            </a:r>
            <a:r>
              <a:rPr lang="en-US" sz="24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</a:rPr>
              <a:t>Trung</a:t>
            </a:r>
            <a:r>
              <a:rPr lang="en-US" sz="24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</a:rPr>
              <a:t>Quốc</a:t>
            </a:r>
            <a:r>
              <a:rPr lang="en-US" sz="24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4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</a:rPr>
              <a:t>Mỹ</a:t>
            </a:r>
            <a:r>
              <a:rPr lang="en-US" sz="24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4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</a:rPr>
              <a:t>ảnh</a:t>
            </a:r>
            <a:r>
              <a:rPr lang="en-US" sz="24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</a:rPr>
              <a:t>hưởng</a:t>
            </a:r>
            <a:r>
              <a:rPr lang="en-US" sz="24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</a:rPr>
              <a:t>đến</a:t>
            </a:r>
            <a:r>
              <a:rPr lang="en-US" sz="24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</a:rPr>
              <a:t>nền</a:t>
            </a:r>
            <a:r>
              <a:rPr lang="en-US" sz="24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</a:rPr>
              <a:t>kinh</a:t>
            </a:r>
            <a:r>
              <a:rPr lang="en-US" sz="24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</a:rPr>
              <a:t>tế</a:t>
            </a:r>
            <a:r>
              <a:rPr lang="en-US" sz="24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</a:rPr>
              <a:t>thế</a:t>
            </a:r>
            <a:r>
              <a:rPr lang="en-US" sz="24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</a:rPr>
              <a:t>giới</a:t>
            </a:r>
            <a:r>
              <a:rPr lang="en-US" sz="24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</a:rPr>
              <a:t>nói</a:t>
            </a:r>
            <a:r>
              <a:rPr lang="en-US" sz="24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</a:rPr>
              <a:t>chung</a:t>
            </a:r>
            <a:r>
              <a:rPr lang="en-US" sz="24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4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</a:rPr>
              <a:t>châu</a:t>
            </a:r>
            <a:r>
              <a:rPr lang="en-US" sz="2400" dirty="0">
                <a:latin typeface="+mj-lt"/>
                <a:ea typeface="Times New Roman" panose="02020603050405020304" pitchFamily="18" charset="0"/>
              </a:rPr>
              <a:t> Á </a:t>
            </a:r>
            <a:r>
              <a:rPr lang="en-US" sz="2400" dirty="0" err="1">
                <a:latin typeface="+mj-lt"/>
                <a:ea typeface="Times New Roman" panose="02020603050405020304" pitchFamily="18" charset="0"/>
              </a:rPr>
              <a:t>nói</a:t>
            </a:r>
            <a:r>
              <a:rPr lang="en-US" sz="24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</a:rPr>
              <a:t>riêng</a:t>
            </a:r>
            <a:r>
              <a:rPr lang="en-US" sz="2400" dirty="0">
                <a:latin typeface="+mj-lt"/>
                <a:ea typeface="Times New Roman" panose="02020603050405020304" pitchFamily="18" charset="0"/>
              </a:rPr>
              <a:t> (</a:t>
            </a:r>
            <a:r>
              <a:rPr lang="en-US" sz="2400" dirty="0" err="1">
                <a:latin typeface="+mj-lt"/>
                <a:ea typeface="Times New Roman" panose="02020603050405020304" pitchFamily="18" charset="0"/>
              </a:rPr>
              <a:t>lưu</a:t>
            </a:r>
            <a:r>
              <a:rPr lang="en-US" sz="2400" dirty="0">
                <a:latin typeface="+mj-lt"/>
                <a:ea typeface="Times New Roman" panose="02020603050405020304" pitchFamily="18" charset="0"/>
              </a:rPr>
              <a:t> ý </a:t>
            </a:r>
            <a:r>
              <a:rPr lang="en-US" sz="2400" dirty="0" err="1"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4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</a:rPr>
              <a:t>liên</a:t>
            </a:r>
            <a:r>
              <a:rPr lang="en-US" sz="24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</a:rPr>
              <a:t>hệ</a:t>
            </a:r>
            <a:r>
              <a:rPr lang="en-US" sz="24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4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</a:rPr>
              <a:t>Việt</a:t>
            </a:r>
            <a:r>
              <a:rPr lang="en-US" sz="2400" dirty="0">
                <a:latin typeface="+mj-lt"/>
                <a:ea typeface="Times New Roman" panose="02020603050405020304" pitchFamily="18" charset="0"/>
              </a:rPr>
              <a:t> Nam).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9933A32F-0A4B-4669-BFEF-ECB47515CA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0321415"/>
              </p:ext>
            </p:extLst>
          </p:nvPr>
        </p:nvGraphicFramePr>
        <p:xfrm>
          <a:off x="6302704" y="893928"/>
          <a:ext cx="6362571" cy="49617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B219F25B-7C1E-4E23-B174-BFF200DD6F6E}"/>
              </a:ext>
            </a:extLst>
          </p:cNvPr>
          <p:cNvSpPr/>
          <p:nvPr/>
        </p:nvSpPr>
        <p:spPr>
          <a:xfrm>
            <a:off x="3863083" y="4345969"/>
            <a:ext cx="4428162" cy="232195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rgbClr val="002060"/>
                </a:solidFill>
                <a:latin typeface="#9Slide07 IcielBaliho Script" pitchFamily="2" charset="0"/>
              </a:rPr>
              <a:t>Thời</a:t>
            </a:r>
            <a:r>
              <a:rPr lang="en-US" sz="2800" dirty="0">
                <a:solidFill>
                  <a:srgbClr val="002060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7 IcielBaliho Script" pitchFamily="2" charset="0"/>
              </a:rPr>
              <a:t>gian</a:t>
            </a:r>
            <a:r>
              <a:rPr lang="en-US" sz="2800" dirty="0">
                <a:solidFill>
                  <a:srgbClr val="002060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7 IcielBaliho Script" pitchFamily="2" charset="0"/>
              </a:rPr>
              <a:t>suy</a:t>
            </a:r>
            <a:r>
              <a:rPr lang="en-US" sz="2800" dirty="0">
                <a:solidFill>
                  <a:srgbClr val="002060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7 IcielBaliho Script" pitchFamily="2" charset="0"/>
              </a:rPr>
              <a:t>nghĩ</a:t>
            </a:r>
            <a:r>
              <a:rPr lang="en-US" sz="2800" dirty="0">
                <a:solidFill>
                  <a:srgbClr val="002060"/>
                </a:solidFill>
                <a:latin typeface="#9Slide07 IcielBaliho Script" pitchFamily="2" charset="0"/>
              </a:rPr>
              <a:t>: 2 </a:t>
            </a:r>
            <a:r>
              <a:rPr lang="en-US" sz="2800" dirty="0" err="1">
                <a:solidFill>
                  <a:srgbClr val="002060"/>
                </a:solidFill>
                <a:latin typeface="#9Slide07 IcielBaliho Script" pitchFamily="2" charset="0"/>
              </a:rPr>
              <a:t>phút</a:t>
            </a:r>
            <a:endParaRPr lang="en-US" sz="2800" dirty="0">
              <a:solidFill>
                <a:srgbClr val="002060"/>
              </a:solidFill>
              <a:latin typeface="#9Slide07 IcielBaliho Script" pitchFamily="2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rgbClr val="002060"/>
                </a:solidFill>
                <a:latin typeface="#9Slide07 IcielBaliho Script" pitchFamily="2" charset="0"/>
              </a:rPr>
              <a:t>Thời</a:t>
            </a:r>
            <a:r>
              <a:rPr lang="en-US" sz="2800" dirty="0">
                <a:solidFill>
                  <a:srgbClr val="002060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7 IcielBaliho Script" pitchFamily="2" charset="0"/>
              </a:rPr>
              <a:t>gian</a:t>
            </a:r>
            <a:r>
              <a:rPr lang="en-US" sz="2800" dirty="0">
                <a:solidFill>
                  <a:srgbClr val="002060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7 IcielBaliho Script" pitchFamily="2" charset="0"/>
              </a:rPr>
              <a:t>trình</a:t>
            </a:r>
            <a:r>
              <a:rPr lang="en-US" sz="2800" dirty="0">
                <a:solidFill>
                  <a:srgbClr val="002060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7 IcielBaliho Script" pitchFamily="2" charset="0"/>
              </a:rPr>
              <a:t>bày</a:t>
            </a:r>
            <a:r>
              <a:rPr lang="en-US" sz="2800" dirty="0">
                <a:solidFill>
                  <a:srgbClr val="002060"/>
                </a:solidFill>
                <a:latin typeface="#9Slide07 IcielBaliho Script" pitchFamily="2" charset="0"/>
              </a:rPr>
              <a:t>: 1 </a:t>
            </a:r>
            <a:r>
              <a:rPr lang="en-US" sz="2800" dirty="0" err="1">
                <a:solidFill>
                  <a:srgbClr val="002060"/>
                </a:solidFill>
                <a:latin typeface="#9Slide07 IcielBaliho Script" pitchFamily="2" charset="0"/>
              </a:rPr>
              <a:t>phút</a:t>
            </a:r>
            <a:endParaRPr lang="en-US" sz="2800" dirty="0">
              <a:solidFill>
                <a:srgbClr val="002060"/>
              </a:solidFill>
              <a:latin typeface="#9Slide07 IcielBaliho Script" pitchFamily="2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rgbClr val="002060"/>
                </a:solidFill>
                <a:latin typeface="#9Slide07 IcielBaliho Script" pitchFamily="2" charset="0"/>
              </a:rPr>
              <a:t>Tiêu</a:t>
            </a:r>
            <a:r>
              <a:rPr lang="en-US" sz="2800" dirty="0">
                <a:solidFill>
                  <a:srgbClr val="002060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7 IcielBaliho Script" pitchFamily="2" charset="0"/>
              </a:rPr>
              <a:t>chí</a:t>
            </a:r>
            <a:r>
              <a:rPr lang="en-US" sz="2800" dirty="0">
                <a:solidFill>
                  <a:srgbClr val="002060"/>
                </a:solidFill>
                <a:latin typeface="#9Slide07 IcielBaliho Script" pitchFamily="2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#9Slide07 IcielBaliho Script" pitchFamily="2" charset="0"/>
              </a:rPr>
              <a:t>Lưu</a:t>
            </a:r>
            <a:r>
              <a:rPr lang="en-US" sz="2800" dirty="0">
                <a:solidFill>
                  <a:srgbClr val="002060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7 IcielBaliho Script" pitchFamily="2" charset="0"/>
              </a:rPr>
              <a:t>loát</a:t>
            </a:r>
            <a:r>
              <a:rPr lang="en-US" sz="2800" dirty="0">
                <a:solidFill>
                  <a:srgbClr val="002060"/>
                </a:solidFill>
                <a:latin typeface="#9Slide07 IcielBaliho Script" pitchFamily="2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#9Slide07 IcielBaliho Script" pitchFamily="2" charset="0"/>
              </a:rPr>
              <a:t>thông</a:t>
            </a:r>
            <a:r>
              <a:rPr lang="en-US" sz="2800" dirty="0">
                <a:solidFill>
                  <a:srgbClr val="002060"/>
                </a:solidFill>
                <a:latin typeface="#9Slide07 IcielBaliho Script" pitchFamily="2" charset="0"/>
              </a:rPr>
              <a:t> tin </a:t>
            </a:r>
            <a:r>
              <a:rPr lang="en-US" sz="2800" dirty="0" err="1">
                <a:solidFill>
                  <a:srgbClr val="002060"/>
                </a:solidFill>
                <a:latin typeface="#9Slide07 IcielBaliho Script" pitchFamily="2" charset="0"/>
              </a:rPr>
              <a:t>cụ</a:t>
            </a:r>
            <a:r>
              <a:rPr lang="en-US" sz="2800" dirty="0">
                <a:solidFill>
                  <a:srgbClr val="002060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7 IcielBaliho Script" pitchFamily="2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#9Slide07 IcielBaliho Script" pitchFamily="2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#9Slide07 IcielBaliho Script" pitchFamily="2" charset="0"/>
              </a:rPr>
              <a:t>đảm</a:t>
            </a:r>
            <a:r>
              <a:rPr lang="en-US" sz="2800" dirty="0">
                <a:solidFill>
                  <a:srgbClr val="002060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7 IcielBaliho Script" pitchFamily="2" charset="0"/>
              </a:rPr>
              <a:t>bảo</a:t>
            </a:r>
            <a:r>
              <a:rPr lang="en-US" sz="2800" dirty="0">
                <a:solidFill>
                  <a:srgbClr val="002060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7 IcielBaliho Script" pitchFamily="2" charset="0"/>
              </a:rPr>
              <a:t>thuyết</a:t>
            </a:r>
            <a:r>
              <a:rPr lang="en-US" sz="2800" dirty="0">
                <a:solidFill>
                  <a:srgbClr val="002060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7 IcielBaliho Script" pitchFamily="2" charset="0"/>
              </a:rPr>
              <a:t>phục</a:t>
            </a:r>
            <a:endParaRPr lang="en-US" sz="2800" dirty="0">
              <a:solidFill>
                <a:srgbClr val="002060"/>
              </a:solidFill>
              <a:latin typeface="#9Slide07 IcielBaliho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1841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9699F5-B44A-4265-B665-056C2770B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1745"/>
            <a:ext cx="5773003" cy="58908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1EA723-8849-443A-AC57-7EC851284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3003" y="902140"/>
            <a:ext cx="6438900" cy="26977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02F8D5-A081-41E6-A5DC-FBD535DD7E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5532" y="3542982"/>
            <a:ext cx="5673841" cy="321604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03DD59C-F3F0-4B9C-9F5F-1797A965250B}"/>
              </a:ext>
            </a:extLst>
          </p:cNvPr>
          <p:cNvSpPr/>
          <p:nvPr/>
        </p:nvSpPr>
        <p:spPr>
          <a:xfrm>
            <a:off x="9526137" y="911745"/>
            <a:ext cx="1610436" cy="3574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A454DAB-618C-44D1-9A7B-8997D81685F3}"/>
              </a:ext>
            </a:extLst>
          </p:cNvPr>
          <p:cNvSpPr/>
          <p:nvPr/>
        </p:nvSpPr>
        <p:spPr>
          <a:xfrm>
            <a:off x="1384307" y="95536"/>
            <a:ext cx="9423385" cy="586854"/>
          </a:xfrm>
          <a:prstGeom prst="roundRect">
            <a:avLst/>
          </a:prstGeom>
          <a:solidFill>
            <a:srgbClr val="224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BC Cubano Normal" panose="00000500000000000000" pitchFamily="2" charset="0"/>
              </a:rPr>
              <a:t>Chiến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BC Cubano Normal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BC Cubano Normal" panose="00000500000000000000" pitchFamily="2" charset="0"/>
              </a:rPr>
              <a:t>tranh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BC Cubano Normal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BC Cubano Normal" panose="00000500000000000000" pitchFamily="2" charset="0"/>
              </a:rPr>
              <a:t>th</a:t>
            </a:r>
            <a:r>
              <a:rPr lang="vi-VN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BC Cubano Normal" panose="00000500000000000000" pitchFamily="2" charset="0"/>
              </a:rPr>
              <a:t>ư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BC Cubano Normal" panose="00000500000000000000" pitchFamily="2" charset="0"/>
              </a:rPr>
              <a:t>ơng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BC Cubano Normal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BC Cubano Normal" panose="00000500000000000000" pitchFamily="2" charset="0"/>
              </a:rPr>
              <a:t>mại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BC Cubano Normal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BC Cubano Normal" panose="00000500000000000000" pitchFamily="2" charset="0"/>
              </a:rPr>
              <a:t>mỹ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BC Cubano Normal" panose="00000500000000000000" pitchFamily="2" charset="0"/>
              </a:rPr>
              <a:t> -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BC Cubano Normal" panose="00000500000000000000" pitchFamily="2" charset="0"/>
              </a:rPr>
              <a:t>trung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IcielBC Cubano Normal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1662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456A56-0591-44E2-812D-A629C92A2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734" y="643466"/>
            <a:ext cx="3816181" cy="557106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CDED9AF-4886-4C5E-A132-89E7D96C0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3976" y="643467"/>
            <a:ext cx="377439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1637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2057400" y="609600"/>
            <a:ext cx="8153400" cy="36933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  <a:defRPr/>
            </a:pPr>
            <a:endParaRPr lang="en-US" altLang="en-US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88067" name="Rectangle 3"/>
          <p:cNvSpPr>
            <a:spLocks noChangeArrowheads="1"/>
          </p:cNvSpPr>
          <p:nvPr/>
        </p:nvSpPr>
        <p:spPr bwMode="auto">
          <a:xfrm>
            <a:off x="-1705555" y="3243264"/>
            <a:ext cx="184730" cy="30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eaLnBrk="1" hangingPunct="1">
              <a:defRPr/>
            </a:pPr>
            <a:endParaRPr lang="en-US" sz="1351" b="1">
              <a:solidFill>
                <a:srgbClr val="FCEBE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NI-Times" pitchFamily="2" charset="0"/>
            </a:endParaRP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1524000" y="304800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chemeClr val="tx2"/>
              </a:buClr>
              <a:buFontTx/>
              <a:buNone/>
              <a:defRPr/>
            </a:pPr>
            <a:endParaRPr lang="en-US" altLang="en-US" sz="4000" b="1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Times" pitchFamily="2" charset="0"/>
            </a:endParaRP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1981200" y="2667000"/>
            <a:ext cx="8229600" cy="70788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endParaRPr lang="en-US" altLang="en-US" sz="4000" b="1"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0726" name="AutoShape 2"/>
          <p:cNvSpPr>
            <a:spLocks noChangeArrowheads="1"/>
          </p:cNvSpPr>
          <p:nvPr/>
        </p:nvSpPr>
        <p:spPr bwMode="auto">
          <a:xfrm>
            <a:off x="92869" y="1516064"/>
            <a:ext cx="11641931" cy="5075237"/>
          </a:xfrm>
          <a:prstGeom prst="horizontalScroll">
            <a:avLst>
              <a:gd name="adj" fmla="val 12500"/>
            </a:avLst>
          </a:prstGeom>
          <a:ln w="38100">
            <a:solidFill>
              <a:srgbClr val="00B0F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vi-VN" altLang="en-US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Times" pitchFamily="2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793897" y="3281237"/>
            <a:ext cx="10984707" cy="325993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en-US" sz="300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Học bài, làm câu 3 SGK/ 24</a:t>
            </a:r>
            <a:endParaRPr lang="en-US" sz="3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en-US" sz="300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Chuẩn bị bài mới – Bài 8:  Tình hình phát triển kinh tế - xã hội ở các nước châu Á</a:t>
            </a:r>
            <a:endParaRPr lang="en-US" sz="3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28" name="Text Box 4"/>
          <p:cNvSpPr txBox="1">
            <a:spLocks noChangeArrowheads="1"/>
          </p:cNvSpPr>
          <p:nvPr/>
        </p:nvSpPr>
        <p:spPr bwMode="auto">
          <a:xfrm>
            <a:off x="668823" y="118293"/>
            <a:ext cx="6513719" cy="1006475"/>
          </a:xfrm>
          <a:prstGeom prst="rect">
            <a:avLst/>
          </a:prstGeom>
          <a:noFill/>
          <a:ln>
            <a:noFill/>
          </a:ln>
        </p:spPr>
        <p:txBody>
          <a:bodyPr>
            <a:prstTxWarp prst="textDoubleWave1">
              <a:avLst/>
            </a:prstTxWarp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alt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705" name="Picture 2" descr="Káº¿t quáº£ hÃ¬nh áº£nh cho sÃ¡ch má» cartoo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0"/>
          <a:stretch>
            <a:fillRect/>
          </a:stretch>
        </p:blipFill>
        <p:spPr bwMode="auto">
          <a:xfrm>
            <a:off x="167482" y="834955"/>
            <a:ext cx="2713037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206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39"/>
            <a:ext cx="12954000" cy="689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WordArt 4"/>
          <p:cNvSpPr>
            <a:spLocks noChangeArrowheads="1" noChangeShapeType="1" noTextEdit="1"/>
          </p:cNvSpPr>
          <p:nvPr/>
        </p:nvSpPr>
        <p:spPr bwMode="auto">
          <a:xfrm>
            <a:off x="2963864" y="3052763"/>
            <a:ext cx="4841875" cy="10096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C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 học kết thúc !</a:t>
            </a:r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12896851" y="4495800"/>
            <a:ext cx="5597525" cy="10922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12500"/>
                <a:gd name="adj2" fmla="val -51"/>
              </a:avLst>
            </a:prstTxWarp>
          </a:bodyPr>
          <a:lstStyle/>
          <a:p>
            <a:pPr algn="ctr"/>
            <a:r>
              <a:rPr lang="en-US" sz="3600" b="1" kern="1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 các con ở bài học tiếp theo!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650592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81481E-6 L -0.76862 0.03148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38" y="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0C9286E-36EF-4521-853D-4EC09977BD0B}"/>
              </a:ext>
            </a:extLst>
          </p:cNvPr>
          <p:cNvSpPr txBox="1"/>
          <p:nvPr/>
        </p:nvSpPr>
        <p:spPr>
          <a:xfrm>
            <a:off x="-202563" y="0"/>
            <a:ext cx="72940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Một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số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chỉ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tiêu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kinh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tế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-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xã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hội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của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một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số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n</a:t>
            </a:r>
            <a:r>
              <a:rPr lang="vi-V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ước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Châu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Á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năm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2017</a:t>
            </a:r>
            <a:endParaRPr lang="vi-VN" sz="2000" b="1" dirty="0">
              <a:solidFill>
                <a:schemeClr val="tx1">
                  <a:lumMod val="95000"/>
                  <a:lumOff val="5000"/>
                </a:schemeClr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FCE9CB-7491-48D8-A660-30D0CEF00437}"/>
              </a:ext>
            </a:extLst>
          </p:cNvPr>
          <p:cNvSpPr/>
          <p:nvPr/>
        </p:nvSpPr>
        <p:spPr>
          <a:xfrm>
            <a:off x="7501421" y="525443"/>
            <a:ext cx="4690579" cy="4122732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indent="512763" algn="just">
              <a:lnSpc>
                <a:spcPct val="120000"/>
              </a:lnSpc>
              <a:spcAft>
                <a:spcPts val="0"/>
              </a:spcAft>
            </a:pPr>
            <a:r>
              <a:rPr lang="vi-VN" sz="20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 có bình quân GDP đầu người cao nhất so với nước thấp nhất chênh nhau khoảng bao nhiêu lần?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512763" algn="just">
              <a:lnSpc>
                <a:spcPct val="120000"/>
              </a:lnSpc>
              <a:spcAft>
                <a:spcPts val="0"/>
              </a:spcAft>
            </a:pP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Điền các từ </a:t>
            </a:r>
            <a:r>
              <a:rPr lang="vi-VN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cao, trung bình, thấp </a:t>
            </a: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 cột </a:t>
            </a:r>
            <a:r>
              <a:rPr lang="vi-VN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Mức thu </a:t>
            </a:r>
            <a:r>
              <a:rPr lang="vi-VN" sz="20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nhập </a:t>
            </a:r>
            <a:r>
              <a:rPr lang="en-US" sz="20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20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bảng</a:t>
            </a:r>
            <a:r>
              <a:rPr lang="en-US" sz="20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	</a:t>
            </a:r>
            <a:endParaRPr lang="en-US" sz="200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512763" algn="just">
              <a:lnSpc>
                <a:spcPct val="120000"/>
              </a:lnSpc>
              <a:spcAft>
                <a:spcPts val="0"/>
              </a:spcAft>
            </a:pP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+ Tỉ trọng giá trị sản xuất nông nghiệp trong cơ cấu GDP của các nước thu nhập cao khác với các nước thu nhập thấp ở chỗ nào?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512763" algn="just">
              <a:lnSpc>
                <a:spcPct val="120000"/>
              </a:lnSpc>
              <a:spcAft>
                <a:spcPts val="0"/>
              </a:spcAft>
            </a:pP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Em có nhận xét gì về trình độ phát triển kinh tế - xã hội của các nước </a:t>
            </a:r>
            <a:r>
              <a:rPr lang="vi-VN" sz="20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 Á?</a:t>
            </a:r>
            <a:endParaRPr lang="en-US" sz="2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73B97A-45F7-4790-BD62-26EEC89646D2}"/>
              </a:ext>
            </a:extLst>
          </p:cNvPr>
          <p:cNvSpPr txBox="1"/>
          <p:nvPr/>
        </p:nvSpPr>
        <p:spPr>
          <a:xfrm>
            <a:off x="2762739" y="4796584"/>
            <a:ext cx="49570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- Mức thu nhập cao: &gt; 12.746 USD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- Mức thu nhập trung bình: 10.046 – 12.745 USD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- Mức thu nhập thấp: &lt; 10.046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8D41981B-D14E-4769-BD1B-1BE9C4C21E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2114257"/>
              </p:ext>
            </p:extLst>
          </p:nvPr>
        </p:nvGraphicFramePr>
        <p:xfrm>
          <a:off x="15766" y="396058"/>
          <a:ext cx="7485655" cy="441474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437533">
                  <a:extLst>
                    <a:ext uri="{9D8B030D-6E8A-4147-A177-3AD203B41FA5}">
                      <a16:colId xmlns:a16="http://schemas.microsoft.com/office/drawing/2014/main" val="1799393087"/>
                    </a:ext>
                  </a:extLst>
                </a:gridCol>
                <a:gridCol w="744477">
                  <a:extLst>
                    <a:ext uri="{9D8B030D-6E8A-4147-A177-3AD203B41FA5}">
                      <a16:colId xmlns:a16="http://schemas.microsoft.com/office/drawing/2014/main" val="1416566542"/>
                    </a:ext>
                  </a:extLst>
                </a:gridCol>
                <a:gridCol w="844969">
                  <a:extLst>
                    <a:ext uri="{9D8B030D-6E8A-4147-A177-3AD203B41FA5}">
                      <a16:colId xmlns:a16="http://schemas.microsoft.com/office/drawing/2014/main" val="460218272"/>
                    </a:ext>
                  </a:extLst>
                </a:gridCol>
                <a:gridCol w="677918">
                  <a:extLst>
                    <a:ext uri="{9D8B030D-6E8A-4147-A177-3AD203B41FA5}">
                      <a16:colId xmlns:a16="http://schemas.microsoft.com/office/drawing/2014/main" val="1287337181"/>
                    </a:ext>
                  </a:extLst>
                </a:gridCol>
                <a:gridCol w="1119351">
                  <a:extLst>
                    <a:ext uri="{9D8B030D-6E8A-4147-A177-3AD203B41FA5}">
                      <a16:colId xmlns:a16="http://schemas.microsoft.com/office/drawing/2014/main" val="1155982678"/>
                    </a:ext>
                  </a:extLst>
                </a:gridCol>
                <a:gridCol w="819807">
                  <a:extLst>
                    <a:ext uri="{9D8B030D-6E8A-4147-A177-3AD203B41FA5}">
                      <a16:colId xmlns:a16="http://schemas.microsoft.com/office/drawing/2014/main" val="360333637"/>
                    </a:ext>
                  </a:extLst>
                </a:gridCol>
                <a:gridCol w="1841600">
                  <a:extLst>
                    <a:ext uri="{9D8B030D-6E8A-4147-A177-3AD203B41FA5}">
                      <a16:colId xmlns:a16="http://schemas.microsoft.com/office/drawing/2014/main" val="70312265"/>
                    </a:ext>
                  </a:extLst>
                </a:gridCol>
              </a:tblGrid>
              <a:tr h="596853">
                <a:tc rowSpan="2"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2857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424815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cấu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GDP </a:t>
                      </a:r>
                      <a:r>
                        <a:rPr lang="en-US" sz="1600" b="0" spc="-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600" b="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83820" marR="71120" indent="-635" algn="ctr">
                        <a:lnSpc>
                          <a:spcPct val="108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Tỉ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GDP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spc="-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600" b="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140335" marR="91440" indent="16510" algn="just">
                        <a:lnSpc>
                          <a:spcPct val="108000"/>
                        </a:lnSpc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GDP/</a:t>
                      </a:r>
                    </a:p>
                    <a:p>
                      <a:pPr marL="140335" marR="91440" indent="16510" algn="just">
                        <a:lnSpc>
                          <a:spcPct val="108000"/>
                        </a:lnSpc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(USD)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ts val="14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1860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nhập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7066590"/>
                  </a:ext>
                </a:extLst>
              </a:tr>
              <a:tr h="12378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5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90170" marR="52070" indent="46990" algn="ctr">
                        <a:lnSpc>
                          <a:spcPct val="108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5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118745" marR="80010" indent="46355" algn="ctr">
                        <a:lnSpc>
                          <a:spcPct val="108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5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230505" marR="108585" indent="-72390" algn="ctr">
                        <a:lnSpc>
                          <a:spcPct val="108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7719310"/>
                  </a:ext>
                </a:extLst>
              </a:tr>
              <a:tr h="285951">
                <a:tc>
                  <a:txBody>
                    <a:bodyPr/>
                    <a:lstStyle/>
                    <a:p>
                      <a:pPr marL="64770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Nhật Bản</a:t>
                      </a:r>
                      <a:endParaRPr lang="en-US" sz="16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91135" marR="179070" algn="ctr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05740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29,3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7165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69,5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05435" marR="292100" algn="ctr">
                        <a:lnSpc>
                          <a:spcPct val="115000"/>
                        </a:lnSpc>
                        <a:spcBef>
                          <a:spcPts val="185"/>
                        </a:spcBef>
                        <a:spcAft>
                          <a:spcPts val="0"/>
                        </a:spcAft>
                      </a:pPr>
                      <a:r>
                        <a:rPr lang="en-US" sz="1600" spc="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48590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38332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6556630"/>
                  </a:ext>
                </a:extLst>
              </a:tr>
              <a:tr h="285951">
                <a:tc>
                  <a:txBody>
                    <a:bodyPr/>
                    <a:lstStyle/>
                    <a:p>
                      <a:pPr marL="64770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Cô-oét</a:t>
                      </a:r>
                      <a:endParaRPr lang="en-US" sz="16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91135" marR="179070" algn="ctr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05740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49,2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7165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50,4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62890" marR="251460" algn="ctr">
                        <a:lnSpc>
                          <a:spcPct val="115000"/>
                        </a:lnSpc>
                        <a:spcBef>
                          <a:spcPts val="185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-4,7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48590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29760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5985721"/>
                  </a:ext>
                </a:extLst>
              </a:tr>
              <a:tr h="285951">
                <a:tc>
                  <a:txBody>
                    <a:bodyPr/>
                    <a:lstStyle/>
                    <a:p>
                      <a:pPr marL="64770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91135" marR="179070" algn="ctr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2,2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05740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39,6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7165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58,2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05435" marR="293370" algn="ctr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3,1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48590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29743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0701835"/>
                  </a:ext>
                </a:extLst>
              </a:tr>
              <a:tr h="285951">
                <a:tc>
                  <a:txBody>
                    <a:bodyPr/>
                    <a:lstStyle/>
                    <a:p>
                      <a:pPr marL="64770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Ma-l</a:t>
                      </a:r>
                      <a:r>
                        <a:rPr lang="en-US" sz="1600" b="0" spc="-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1600" b="0" spc="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600" b="0" spc="-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i-a</a:t>
                      </a:r>
                      <a:endParaRPr lang="en-US" sz="16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91135" marR="179070" algn="ctr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8,7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05740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38,6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7165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52,7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05435" marR="293370" algn="ctr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5,7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48590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10254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921276"/>
                  </a:ext>
                </a:extLst>
              </a:tr>
              <a:tr h="285951">
                <a:tc>
                  <a:txBody>
                    <a:bodyPr/>
                    <a:lstStyle/>
                    <a:p>
                      <a:pPr marL="64770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91135" marR="179070" algn="ctr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7,9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05740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40,5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7165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51,6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05435" marR="293370" algn="ctr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6,8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6690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8759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7571187"/>
                  </a:ext>
                </a:extLst>
              </a:tr>
              <a:tr h="285951">
                <a:tc>
                  <a:txBody>
                    <a:bodyPr/>
                    <a:lstStyle/>
                    <a:p>
                      <a:pPr marL="64770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Xi-ri*</a:t>
                      </a:r>
                      <a:endParaRPr lang="en-US" sz="16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7165" algn="ctr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20,6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05740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30,2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7165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49,2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05435" marR="293370" algn="ctr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6690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1821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9439319"/>
                  </a:ext>
                </a:extLst>
              </a:tr>
              <a:tr h="292475">
                <a:tc>
                  <a:txBody>
                    <a:bodyPr/>
                    <a:lstStyle/>
                    <a:p>
                      <a:pPr marL="64770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U-dơ-bê-ki-xtan</a:t>
                      </a:r>
                      <a:endParaRPr lang="en-US" sz="16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7165" algn="ctr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34,0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05740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27,9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7165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38,1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05435" marR="293370" algn="ctr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6690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1827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8902557"/>
                  </a:ext>
                </a:extLst>
              </a:tr>
              <a:tr h="285951">
                <a:tc>
                  <a:txBody>
                    <a:bodyPr/>
                    <a:lstStyle/>
                    <a:p>
                      <a:pPr marL="64770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Lào</a:t>
                      </a:r>
                      <a:endParaRPr lang="en-US" sz="16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7165" algn="ctr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18,3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05740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34,9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7165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46,8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05435" marR="293370" algn="ctr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6,9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6690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2424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9092838"/>
                  </a:ext>
                </a:extLst>
              </a:tr>
              <a:tr h="285951">
                <a:tc>
                  <a:txBody>
                    <a:bodyPr/>
                    <a:lstStyle/>
                    <a:p>
                      <a:pPr marL="64770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7165" algn="ctr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17,1</a:t>
                      </a:r>
                      <a:endParaRPr lang="en-US" sz="16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05740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37,1</a:t>
                      </a:r>
                      <a:endParaRPr lang="en-US" sz="16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7165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45,8</a:t>
                      </a:r>
                      <a:endParaRPr lang="en-US" sz="16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05435" marR="293370" algn="ctr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6,8</a:t>
                      </a:r>
                      <a:endParaRPr lang="en-US" sz="16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6690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2366</a:t>
                      </a:r>
                      <a:endParaRPr lang="en-US" sz="16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9517515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C92CC054-1B6E-4DE0-B16F-06EA9BDE73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8232297"/>
              </p:ext>
            </p:extLst>
          </p:nvPr>
        </p:nvGraphicFramePr>
        <p:xfrm>
          <a:off x="5659822" y="2240003"/>
          <a:ext cx="1841600" cy="257079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841600">
                  <a:extLst>
                    <a:ext uri="{9D8B030D-6E8A-4147-A177-3AD203B41FA5}">
                      <a16:colId xmlns:a16="http://schemas.microsoft.com/office/drawing/2014/main" val="2566574135"/>
                    </a:ext>
                  </a:extLst>
                </a:gridCol>
              </a:tblGrid>
              <a:tr h="285644">
                <a:tc>
                  <a:txBody>
                    <a:bodyPr/>
                    <a:lstStyle/>
                    <a:p>
                      <a:pPr marL="504190" marR="490855" algn="ctr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endParaRPr lang="en-US" sz="16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7319136"/>
                  </a:ext>
                </a:extLst>
              </a:tr>
              <a:tr h="285644">
                <a:tc>
                  <a:txBody>
                    <a:bodyPr/>
                    <a:lstStyle/>
                    <a:p>
                      <a:pPr marL="504190" marR="490855" algn="ctr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endParaRPr lang="en-US" sz="16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6145912"/>
                  </a:ext>
                </a:extLst>
              </a:tr>
              <a:tr h="285644">
                <a:tc>
                  <a:txBody>
                    <a:bodyPr/>
                    <a:lstStyle/>
                    <a:p>
                      <a:pPr marL="504190" marR="491490" algn="ctr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endParaRPr lang="en-US" sz="1600" b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3893737"/>
                  </a:ext>
                </a:extLst>
              </a:tr>
              <a:tr h="285644">
                <a:tc>
                  <a:txBody>
                    <a:bodyPr/>
                    <a:lstStyle/>
                    <a:p>
                      <a:pPr marL="185420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 bình cao</a:t>
                      </a:r>
                      <a:endParaRPr lang="en-US" sz="1600" b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0755283"/>
                  </a:ext>
                </a:extLst>
              </a:tr>
              <a:tr h="285644">
                <a:tc>
                  <a:txBody>
                    <a:bodyPr/>
                    <a:lstStyle/>
                    <a:p>
                      <a:pPr marL="309245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 bình</a:t>
                      </a:r>
                      <a:endParaRPr lang="en-US" sz="1600" b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5347112"/>
                  </a:ext>
                </a:extLst>
              </a:tr>
              <a:tr h="285644">
                <a:tc>
                  <a:txBody>
                    <a:bodyPr/>
                    <a:lstStyle/>
                    <a:p>
                      <a:pPr marL="159385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 bình thấp</a:t>
                      </a:r>
                      <a:endParaRPr lang="en-US" sz="1600" b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3425186"/>
                  </a:ext>
                </a:extLst>
              </a:tr>
              <a:tr h="285644">
                <a:tc>
                  <a:txBody>
                    <a:bodyPr/>
                    <a:lstStyle/>
                    <a:p>
                      <a:pPr marL="159385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 bình thấp</a:t>
                      </a:r>
                      <a:endParaRPr lang="en-US" sz="1600" b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403204"/>
                  </a:ext>
                </a:extLst>
              </a:tr>
              <a:tr h="285644">
                <a:tc>
                  <a:txBody>
                    <a:bodyPr/>
                    <a:lstStyle/>
                    <a:p>
                      <a:pPr marL="159385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1600" b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1600" b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thấp</a:t>
                      </a:r>
                      <a:endParaRPr lang="en-US" sz="16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05606"/>
                  </a:ext>
                </a:extLst>
              </a:tr>
              <a:tr h="285644">
                <a:tc>
                  <a:txBody>
                    <a:bodyPr/>
                    <a:lstStyle/>
                    <a:p>
                      <a:pPr marL="159385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1600" b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1600" b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thấp</a:t>
                      </a:r>
                      <a:endParaRPr lang="en-US" sz="16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3806556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3AE74E14-D273-4D44-8D12-CEF5131EBE75}"/>
              </a:ext>
            </a:extLst>
          </p:cNvPr>
          <p:cNvSpPr txBox="1"/>
          <p:nvPr/>
        </p:nvSpPr>
        <p:spPr>
          <a:xfrm>
            <a:off x="15766" y="4903266"/>
            <a:ext cx="2197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2014</a:t>
            </a:r>
          </a:p>
        </p:txBody>
      </p:sp>
      <p:pic>
        <p:nvPicPr>
          <p:cNvPr id="15" name="Picture 2" descr="Câu hỏi đố vui 17">
            <a:extLst>
              <a:ext uri="{FF2B5EF4-FFF2-40B4-BE49-F238E27FC236}">
                <a16:creationId xmlns:a16="http://schemas.microsoft.com/office/drawing/2014/main" id="{E64F6277-66D2-4E30-97D1-CDFCC586E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6" b="100000" l="4430" r="98101">
                        <a14:foregroundMark x1="50000" y1="33742" x2="50000" y2="33742"/>
                        <a14:foregroundMark x1="12025" y1="68098" x2="12025" y2="68098"/>
                        <a14:foregroundMark x1="20886" y1="80368" x2="20886" y2="80368"/>
                        <a14:foregroundMark x1="80380" y1="19018" x2="80380" y2="19018"/>
                        <a14:foregroundMark x1="79114" y1="27607" x2="79114" y2="27607"/>
                        <a14:foregroundMark x1="85443" y1="20245" x2="85443" y2="20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416" y="709"/>
            <a:ext cx="810950" cy="104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9E67274-9043-411D-8869-D74A0ABB0577}"/>
              </a:ext>
            </a:extLst>
          </p:cNvPr>
          <p:cNvGrpSpPr/>
          <p:nvPr/>
        </p:nvGrpSpPr>
        <p:grpSpPr>
          <a:xfrm>
            <a:off x="7812891" y="4630784"/>
            <a:ext cx="2989565" cy="2178259"/>
            <a:chOff x="3114641" y="784772"/>
            <a:chExt cx="5654424" cy="5599768"/>
          </a:xfrm>
        </p:grpSpPr>
        <p:sp>
          <p:nvSpPr>
            <p:cNvPr id="17" name="Circular Arrow 1">
              <a:extLst>
                <a:ext uri="{FF2B5EF4-FFF2-40B4-BE49-F238E27FC236}">
                  <a16:creationId xmlns:a16="http://schemas.microsoft.com/office/drawing/2014/main" id="{B3971EF4-68B8-499F-8AC2-3C030E4DF8AC}"/>
                </a:ext>
              </a:extLst>
            </p:cNvPr>
            <p:cNvSpPr>
              <a:spLocks noChangeAspect="1"/>
            </p:cNvSpPr>
            <p:nvPr/>
          </p:nvSpPr>
          <p:spPr>
            <a:xfrm rot="19800000">
              <a:off x="3385611" y="1272057"/>
              <a:ext cx="5112483" cy="5112483"/>
            </a:xfrm>
            <a:prstGeom prst="circularArrow">
              <a:avLst>
                <a:gd name="adj1" fmla="val 3111"/>
                <a:gd name="adj2" fmla="val 584565"/>
                <a:gd name="adj3" fmla="val 20457681"/>
                <a:gd name="adj4" fmla="val 70825"/>
                <a:gd name="adj5" fmla="val 4270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/>
              <a:endParaRPr lang="en-US" sz="1351" dirty="0">
                <a:solidFill>
                  <a:srgbClr val="B3B3B3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658524A-D4A2-4DD5-8D70-69790C38A936}"/>
                </a:ext>
              </a:extLst>
            </p:cNvPr>
            <p:cNvSpPr/>
            <p:nvPr/>
          </p:nvSpPr>
          <p:spPr>
            <a:xfrm>
              <a:off x="5262068" y="795249"/>
              <a:ext cx="1359569" cy="1359569"/>
            </a:xfrm>
            <a:prstGeom prst="ellipse">
              <a:avLst/>
            </a:prstGeom>
            <a:solidFill>
              <a:srgbClr val="FFF1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/>
              <a:endParaRPr lang="en-US" sz="1351" dirty="0">
                <a:solidFill>
                  <a:srgbClr val="FFFFFF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90F09D8-2500-4CE8-BFDC-98BB4848A86D}"/>
                </a:ext>
              </a:extLst>
            </p:cNvPr>
            <p:cNvSpPr/>
            <p:nvPr/>
          </p:nvSpPr>
          <p:spPr>
            <a:xfrm>
              <a:off x="3114641" y="2399458"/>
              <a:ext cx="1359569" cy="1359569"/>
            </a:xfrm>
            <a:prstGeom prst="ellipse">
              <a:avLst/>
            </a:prstGeom>
            <a:solidFill>
              <a:srgbClr val="FFF1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/>
              <a:endParaRPr lang="en-US" sz="1351" dirty="0">
                <a:solidFill>
                  <a:srgbClr val="FFFFFF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CB8A2C0-350C-4C6C-A7D5-2020EAFF13AB}"/>
                </a:ext>
              </a:extLst>
            </p:cNvPr>
            <p:cNvSpPr/>
            <p:nvPr/>
          </p:nvSpPr>
          <p:spPr>
            <a:xfrm>
              <a:off x="7409496" y="2399458"/>
              <a:ext cx="1359569" cy="1359569"/>
            </a:xfrm>
            <a:prstGeom prst="ellipse">
              <a:avLst/>
            </a:prstGeom>
            <a:solidFill>
              <a:srgbClr val="FFF1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/>
              <a:endParaRPr lang="en-US" sz="1351" dirty="0">
                <a:solidFill>
                  <a:srgbClr val="FFFFFF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49E3B3D-5495-40D6-9279-8E2351D11BE0}"/>
                </a:ext>
              </a:extLst>
            </p:cNvPr>
            <p:cNvSpPr/>
            <p:nvPr/>
          </p:nvSpPr>
          <p:spPr>
            <a:xfrm>
              <a:off x="6621636" y="4886778"/>
              <a:ext cx="1359569" cy="1359569"/>
            </a:xfrm>
            <a:prstGeom prst="ellipse">
              <a:avLst/>
            </a:prstGeom>
            <a:solidFill>
              <a:srgbClr val="FFF1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/>
              <a:endParaRPr lang="en-US" sz="1351" dirty="0">
                <a:solidFill>
                  <a:srgbClr val="FFFFFF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309F8E8-EDED-453B-A44C-141D7231E71B}"/>
                </a:ext>
              </a:extLst>
            </p:cNvPr>
            <p:cNvSpPr/>
            <p:nvPr/>
          </p:nvSpPr>
          <p:spPr>
            <a:xfrm>
              <a:off x="3902500" y="4886778"/>
              <a:ext cx="1359569" cy="1359569"/>
            </a:xfrm>
            <a:prstGeom prst="ellipse">
              <a:avLst/>
            </a:prstGeom>
            <a:solidFill>
              <a:srgbClr val="FFF1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/>
              <a:endParaRPr lang="en-US" sz="1351" dirty="0">
                <a:solidFill>
                  <a:srgbClr val="FFFFFF"/>
                </a:solidFill>
                <a:latin typeface="Lato Light" panose="020F0502020204030203" pitchFamily="34" charset="0"/>
              </a:endParaRPr>
            </a:p>
          </p:txBody>
        </p:sp>
        <p:pic>
          <p:nvPicPr>
            <p:cNvPr id="23" name="Picture 4" descr="Farm illustration, Conservation agriculture Farmer Cartoon, agriculture,  grass, agriculture, fictional Character png | PNGWing">
              <a:extLst>
                <a:ext uri="{FF2B5EF4-FFF2-40B4-BE49-F238E27FC236}">
                  <a16:creationId xmlns:a16="http://schemas.microsoft.com/office/drawing/2014/main" id="{2B20B830-6735-4425-AA34-71E5E1D106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8920" l="5870" r="9260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7914" y="4946870"/>
              <a:ext cx="1537767" cy="12384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4" name="Google Shape;2134;p33">
              <a:extLst>
                <a:ext uri="{FF2B5EF4-FFF2-40B4-BE49-F238E27FC236}">
                  <a16:creationId xmlns:a16="http://schemas.microsoft.com/office/drawing/2014/main" id="{DA7144EF-8EA8-4592-A6BB-6C37AA3807AE}"/>
                </a:ext>
              </a:extLst>
            </p:cNvPr>
            <p:cNvGrpSpPr/>
            <p:nvPr/>
          </p:nvGrpSpPr>
          <p:grpSpPr>
            <a:xfrm>
              <a:off x="7556620" y="2652249"/>
              <a:ext cx="1159961" cy="697047"/>
              <a:chOff x="948757" y="1023651"/>
              <a:chExt cx="2962166" cy="1972056"/>
            </a:xfrm>
          </p:grpSpPr>
          <p:sp>
            <p:nvSpPr>
              <p:cNvPr id="29" name="Google Shape;2135;p33">
                <a:extLst>
                  <a:ext uri="{FF2B5EF4-FFF2-40B4-BE49-F238E27FC236}">
                    <a16:creationId xmlns:a16="http://schemas.microsoft.com/office/drawing/2014/main" id="{5D84B035-26D4-47EC-A4D5-329737099C37}"/>
                  </a:ext>
                </a:extLst>
              </p:cNvPr>
              <p:cNvSpPr/>
              <p:nvPr/>
            </p:nvSpPr>
            <p:spPr>
              <a:xfrm>
                <a:off x="3133429" y="2169658"/>
                <a:ext cx="777494" cy="820675"/>
              </a:xfrm>
              <a:custGeom>
                <a:avLst/>
                <a:gdLst/>
                <a:ahLst/>
                <a:cxnLst/>
                <a:rect l="l" t="t" r="r" b="b"/>
                <a:pathLst>
                  <a:path w="22345" h="23586" extrusionOk="0">
                    <a:moveTo>
                      <a:pt x="6673" y="0"/>
                    </a:moveTo>
                    <a:lnTo>
                      <a:pt x="6595" y="2560"/>
                    </a:lnTo>
                    <a:lnTo>
                      <a:pt x="6440" y="4422"/>
                    </a:lnTo>
                    <a:lnTo>
                      <a:pt x="6130" y="6983"/>
                    </a:lnTo>
                    <a:lnTo>
                      <a:pt x="5820" y="9310"/>
                    </a:lnTo>
                    <a:lnTo>
                      <a:pt x="5432" y="11482"/>
                    </a:lnTo>
                    <a:lnTo>
                      <a:pt x="4889" y="13422"/>
                    </a:lnTo>
                    <a:lnTo>
                      <a:pt x="4423" y="15206"/>
                    </a:lnTo>
                    <a:lnTo>
                      <a:pt x="3880" y="16758"/>
                    </a:lnTo>
                    <a:lnTo>
                      <a:pt x="3337" y="18155"/>
                    </a:lnTo>
                    <a:lnTo>
                      <a:pt x="2794" y="19318"/>
                    </a:lnTo>
                    <a:lnTo>
                      <a:pt x="2251" y="20404"/>
                    </a:lnTo>
                    <a:lnTo>
                      <a:pt x="1708" y="21258"/>
                    </a:lnTo>
                    <a:lnTo>
                      <a:pt x="854" y="22577"/>
                    </a:lnTo>
                    <a:lnTo>
                      <a:pt x="234" y="23353"/>
                    </a:lnTo>
                    <a:lnTo>
                      <a:pt x="1" y="23585"/>
                    </a:lnTo>
                    <a:lnTo>
                      <a:pt x="22345" y="23585"/>
                    </a:lnTo>
                    <a:lnTo>
                      <a:pt x="22112" y="23353"/>
                    </a:lnTo>
                    <a:lnTo>
                      <a:pt x="21336" y="22732"/>
                    </a:lnTo>
                    <a:lnTo>
                      <a:pt x="20871" y="22189"/>
                    </a:lnTo>
                    <a:lnTo>
                      <a:pt x="20250" y="21491"/>
                    </a:lnTo>
                    <a:lnTo>
                      <a:pt x="19629" y="20715"/>
                    </a:lnTo>
                    <a:lnTo>
                      <a:pt x="19009" y="19706"/>
                    </a:lnTo>
                    <a:lnTo>
                      <a:pt x="18388" y="18465"/>
                    </a:lnTo>
                    <a:lnTo>
                      <a:pt x="17767" y="17068"/>
                    </a:lnTo>
                    <a:lnTo>
                      <a:pt x="17147" y="15517"/>
                    </a:lnTo>
                    <a:lnTo>
                      <a:pt x="16526" y="13655"/>
                    </a:lnTo>
                    <a:lnTo>
                      <a:pt x="16060" y="11638"/>
                    </a:lnTo>
                    <a:lnTo>
                      <a:pt x="15595" y="9310"/>
                    </a:lnTo>
                    <a:lnTo>
                      <a:pt x="15285" y="6750"/>
                    </a:lnTo>
                    <a:lnTo>
                      <a:pt x="15052" y="3957"/>
                    </a:lnTo>
                    <a:lnTo>
                      <a:pt x="14974" y="2250"/>
                    </a:lnTo>
                    <a:lnTo>
                      <a:pt x="14974" y="0"/>
                    </a:lnTo>
                    <a:close/>
                  </a:path>
                </a:pathLst>
              </a:custGeom>
              <a:solidFill>
                <a:srgbClr val="FFDC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" name="Google Shape;2136;p33">
                <a:extLst>
                  <a:ext uri="{FF2B5EF4-FFF2-40B4-BE49-F238E27FC236}">
                    <a16:creationId xmlns:a16="http://schemas.microsoft.com/office/drawing/2014/main" id="{2A192E9E-F0B7-4420-9FC8-B1827A30E1AF}"/>
                  </a:ext>
                </a:extLst>
              </p:cNvPr>
              <p:cNvSpPr/>
              <p:nvPr/>
            </p:nvSpPr>
            <p:spPr>
              <a:xfrm>
                <a:off x="3344000" y="2131872"/>
                <a:ext cx="326655" cy="59395"/>
              </a:xfrm>
              <a:custGeom>
                <a:avLst/>
                <a:gdLst/>
                <a:ahLst/>
                <a:cxnLst/>
                <a:rect l="l" t="t" r="r" b="b"/>
                <a:pathLst>
                  <a:path w="9388" h="1707" extrusionOk="0">
                    <a:moveTo>
                      <a:pt x="0" y="0"/>
                    </a:moveTo>
                    <a:lnTo>
                      <a:pt x="0" y="1707"/>
                    </a:lnTo>
                    <a:lnTo>
                      <a:pt x="9388" y="1707"/>
                    </a:lnTo>
                    <a:lnTo>
                      <a:pt x="9388" y="0"/>
                    </a:lnTo>
                    <a:close/>
                  </a:path>
                </a:pathLst>
              </a:custGeom>
              <a:solidFill>
                <a:srgbClr val="F298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" name="Google Shape;2137;p33">
                <a:extLst>
                  <a:ext uri="{FF2B5EF4-FFF2-40B4-BE49-F238E27FC236}">
                    <a16:creationId xmlns:a16="http://schemas.microsoft.com/office/drawing/2014/main" id="{432E26D7-9864-4047-B383-F0AE5FF21F97}"/>
                  </a:ext>
                </a:extLst>
              </p:cNvPr>
              <p:cNvSpPr/>
              <p:nvPr/>
            </p:nvSpPr>
            <p:spPr>
              <a:xfrm>
                <a:off x="3354786" y="2210158"/>
                <a:ext cx="307797" cy="35108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1009" extrusionOk="0">
                    <a:moveTo>
                      <a:pt x="1" y="0"/>
                    </a:moveTo>
                    <a:lnTo>
                      <a:pt x="1" y="1009"/>
                    </a:lnTo>
                    <a:lnTo>
                      <a:pt x="8845" y="1009"/>
                    </a:lnTo>
                    <a:lnTo>
                      <a:pt x="8845" y="0"/>
                    </a:lnTo>
                    <a:close/>
                  </a:path>
                </a:pathLst>
              </a:custGeom>
              <a:solidFill>
                <a:srgbClr val="F4BF9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" name="Google Shape;2138;p33">
                <a:extLst>
                  <a:ext uri="{FF2B5EF4-FFF2-40B4-BE49-F238E27FC236}">
                    <a16:creationId xmlns:a16="http://schemas.microsoft.com/office/drawing/2014/main" id="{B0185F77-D8FE-4405-A7B2-2BFB2BAA44B6}"/>
                  </a:ext>
                </a:extLst>
              </p:cNvPr>
              <p:cNvSpPr/>
              <p:nvPr/>
            </p:nvSpPr>
            <p:spPr>
              <a:xfrm>
                <a:off x="3354786" y="2269516"/>
                <a:ext cx="307797" cy="35143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1010" extrusionOk="0">
                    <a:moveTo>
                      <a:pt x="1" y="1"/>
                    </a:moveTo>
                    <a:lnTo>
                      <a:pt x="1" y="1009"/>
                    </a:lnTo>
                    <a:lnTo>
                      <a:pt x="8845" y="1009"/>
                    </a:lnTo>
                    <a:lnTo>
                      <a:pt x="8845" y="1"/>
                    </a:lnTo>
                    <a:close/>
                  </a:path>
                </a:pathLst>
              </a:custGeom>
              <a:solidFill>
                <a:srgbClr val="F4BF9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33" name="Google Shape;2139;p33">
                <a:extLst>
                  <a:ext uri="{FF2B5EF4-FFF2-40B4-BE49-F238E27FC236}">
                    <a16:creationId xmlns:a16="http://schemas.microsoft.com/office/drawing/2014/main" id="{6D63EC96-8F01-4A32-A370-0C8E46FFCD3B}"/>
                  </a:ext>
                </a:extLst>
              </p:cNvPr>
              <p:cNvGrpSpPr/>
              <p:nvPr/>
            </p:nvGrpSpPr>
            <p:grpSpPr>
              <a:xfrm>
                <a:off x="3368393" y="1496880"/>
                <a:ext cx="470128" cy="543269"/>
                <a:chOff x="3368397" y="1349117"/>
                <a:chExt cx="597975" cy="691006"/>
              </a:xfrm>
            </p:grpSpPr>
            <p:sp>
              <p:nvSpPr>
                <p:cNvPr id="60" name="Google Shape;2140;p33">
                  <a:extLst>
                    <a:ext uri="{FF2B5EF4-FFF2-40B4-BE49-F238E27FC236}">
                      <a16:creationId xmlns:a16="http://schemas.microsoft.com/office/drawing/2014/main" id="{4D8DE10E-3179-4785-8205-BCC3324E5546}"/>
                    </a:ext>
                  </a:extLst>
                </p:cNvPr>
                <p:cNvSpPr/>
                <p:nvPr/>
              </p:nvSpPr>
              <p:spPr>
                <a:xfrm>
                  <a:off x="3368397" y="1703464"/>
                  <a:ext cx="336674" cy="336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7" h="5897" extrusionOk="0">
                      <a:moveTo>
                        <a:pt x="2948" y="0"/>
                      </a:moveTo>
                      <a:lnTo>
                        <a:pt x="2405" y="78"/>
                      </a:lnTo>
                      <a:lnTo>
                        <a:pt x="1785" y="233"/>
                      </a:lnTo>
                      <a:lnTo>
                        <a:pt x="1319" y="543"/>
                      </a:lnTo>
                      <a:lnTo>
                        <a:pt x="854" y="853"/>
                      </a:lnTo>
                      <a:lnTo>
                        <a:pt x="543" y="1319"/>
                      </a:lnTo>
                      <a:lnTo>
                        <a:pt x="233" y="1784"/>
                      </a:lnTo>
                      <a:lnTo>
                        <a:pt x="78" y="2328"/>
                      </a:lnTo>
                      <a:lnTo>
                        <a:pt x="0" y="2948"/>
                      </a:lnTo>
                      <a:lnTo>
                        <a:pt x="78" y="3569"/>
                      </a:lnTo>
                      <a:lnTo>
                        <a:pt x="233" y="4112"/>
                      </a:lnTo>
                      <a:lnTo>
                        <a:pt x="543" y="4577"/>
                      </a:lnTo>
                      <a:lnTo>
                        <a:pt x="854" y="5043"/>
                      </a:lnTo>
                      <a:lnTo>
                        <a:pt x="1319" y="5353"/>
                      </a:lnTo>
                      <a:lnTo>
                        <a:pt x="1785" y="5664"/>
                      </a:lnTo>
                      <a:lnTo>
                        <a:pt x="2405" y="5819"/>
                      </a:lnTo>
                      <a:lnTo>
                        <a:pt x="2948" y="5896"/>
                      </a:lnTo>
                      <a:lnTo>
                        <a:pt x="3569" y="5819"/>
                      </a:lnTo>
                      <a:lnTo>
                        <a:pt x="4112" y="5664"/>
                      </a:lnTo>
                      <a:lnTo>
                        <a:pt x="4578" y="5353"/>
                      </a:lnTo>
                      <a:lnTo>
                        <a:pt x="5043" y="5043"/>
                      </a:lnTo>
                      <a:lnTo>
                        <a:pt x="5353" y="4577"/>
                      </a:lnTo>
                      <a:lnTo>
                        <a:pt x="5664" y="4112"/>
                      </a:lnTo>
                      <a:lnTo>
                        <a:pt x="5819" y="3569"/>
                      </a:lnTo>
                      <a:lnTo>
                        <a:pt x="5897" y="2948"/>
                      </a:lnTo>
                      <a:lnTo>
                        <a:pt x="5819" y="2328"/>
                      </a:lnTo>
                      <a:lnTo>
                        <a:pt x="5664" y="1784"/>
                      </a:lnTo>
                      <a:lnTo>
                        <a:pt x="5353" y="1319"/>
                      </a:lnTo>
                      <a:lnTo>
                        <a:pt x="5043" y="853"/>
                      </a:lnTo>
                      <a:lnTo>
                        <a:pt x="4578" y="543"/>
                      </a:lnTo>
                      <a:lnTo>
                        <a:pt x="4112" y="233"/>
                      </a:lnTo>
                      <a:lnTo>
                        <a:pt x="3569" y="78"/>
                      </a:lnTo>
                      <a:lnTo>
                        <a:pt x="2948" y="0"/>
                      </a:lnTo>
                      <a:close/>
                    </a:path>
                  </a:pathLst>
                </a:custGeom>
                <a:solidFill>
                  <a:srgbClr val="EFEFE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1" name="Google Shape;2141;p33">
                  <a:extLst>
                    <a:ext uri="{FF2B5EF4-FFF2-40B4-BE49-F238E27FC236}">
                      <a16:creationId xmlns:a16="http://schemas.microsoft.com/office/drawing/2014/main" id="{8E415484-A961-47AB-A281-C078FD808524}"/>
                    </a:ext>
                  </a:extLst>
                </p:cNvPr>
                <p:cNvSpPr/>
                <p:nvPr/>
              </p:nvSpPr>
              <p:spPr>
                <a:xfrm>
                  <a:off x="3501246" y="1535111"/>
                  <a:ext cx="349977" cy="3544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0" h="6208" extrusionOk="0">
                      <a:moveTo>
                        <a:pt x="3104" y="1"/>
                      </a:moveTo>
                      <a:lnTo>
                        <a:pt x="2483" y="79"/>
                      </a:lnTo>
                      <a:lnTo>
                        <a:pt x="1863" y="311"/>
                      </a:lnTo>
                      <a:lnTo>
                        <a:pt x="1320" y="544"/>
                      </a:lnTo>
                      <a:lnTo>
                        <a:pt x="854" y="932"/>
                      </a:lnTo>
                      <a:lnTo>
                        <a:pt x="544" y="1397"/>
                      </a:lnTo>
                      <a:lnTo>
                        <a:pt x="234" y="1940"/>
                      </a:lnTo>
                      <a:lnTo>
                        <a:pt x="78" y="2484"/>
                      </a:lnTo>
                      <a:lnTo>
                        <a:pt x="1" y="3104"/>
                      </a:lnTo>
                      <a:lnTo>
                        <a:pt x="78" y="3725"/>
                      </a:lnTo>
                      <a:lnTo>
                        <a:pt x="234" y="4346"/>
                      </a:lnTo>
                      <a:lnTo>
                        <a:pt x="544" y="4889"/>
                      </a:lnTo>
                      <a:lnTo>
                        <a:pt x="854" y="5277"/>
                      </a:lnTo>
                      <a:lnTo>
                        <a:pt x="1320" y="5664"/>
                      </a:lnTo>
                      <a:lnTo>
                        <a:pt x="1863" y="5975"/>
                      </a:lnTo>
                      <a:lnTo>
                        <a:pt x="2483" y="6130"/>
                      </a:lnTo>
                      <a:lnTo>
                        <a:pt x="3104" y="6208"/>
                      </a:lnTo>
                      <a:lnTo>
                        <a:pt x="3725" y="6130"/>
                      </a:lnTo>
                      <a:lnTo>
                        <a:pt x="4268" y="5975"/>
                      </a:lnTo>
                      <a:lnTo>
                        <a:pt x="4811" y="5664"/>
                      </a:lnTo>
                      <a:lnTo>
                        <a:pt x="5276" y="5277"/>
                      </a:lnTo>
                      <a:lnTo>
                        <a:pt x="5664" y="4889"/>
                      </a:lnTo>
                      <a:lnTo>
                        <a:pt x="5897" y="4346"/>
                      </a:lnTo>
                      <a:lnTo>
                        <a:pt x="6130" y="3725"/>
                      </a:lnTo>
                      <a:lnTo>
                        <a:pt x="6130" y="3104"/>
                      </a:lnTo>
                      <a:lnTo>
                        <a:pt x="6130" y="2484"/>
                      </a:lnTo>
                      <a:lnTo>
                        <a:pt x="5897" y="1940"/>
                      </a:lnTo>
                      <a:lnTo>
                        <a:pt x="5664" y="1397"/>
                      </a:lnTo>
                      <a:lnTo>
                        <a:pt x="5276" y="932"/>
                      </a:lnTo>
                      <a:lnTo>
                        <a:pt x="4811" y="544"/>
                      </a:lnTo>
                      <a:lnTo>
                        <a:pt x="4268" y="311"/>
                      </a:lnTo>
                      <a:lnTo>
                        <a:pt x="3725" y="79"/>
                      </a:lnTo>
                      <a:lnTo>
                        <a:pt x="3104" y="1"/>
                      </a:lnTo>
                      <a:close/>
                    </a:path>
                  </a:pathLst>
                </a:custGeom>
                <a:solidFill>
                  <a:srgbClr val="EFEFE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2" name="Google Shape;2142;p33">
                  <a:extLst>
                    <a:ext uri="{FF2B5EF4-FFF2-40B4-BE49-F238E27FC236}">
                      <a16:creationId xmlns:a16="http://schemas.microsoft.com/office/drawing/2014/main" id="{B332BEB2-2F0D-4B17-B1D6-B62D31639050}"/>
                    </a:ext>
                  </a:extLst>
                </p:cNvPr>
                <p:cNvSpPr/>
                <p:nvPr/>
              </p:nvSpPr>
              <p:spPr>
                <a:xfrm>
                  <a:off x="3483548" y="1424417"/>
                  <a:ext cx="314523" cy="318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9" h="5587" extrusionOk="0">
                      <a:moveTo>
                        <a:pt x="2716" y="0"/>
                      </a:moveTo>
                      <a:lnTo>
                        <a:pt x="2173" y="78"/>
                      </a:lnTo>
                      <a:lnTo>
                        <a:pt x="1630" y="233"/>
                      </a:lnTo>
                      <a:lnTo>
                        <a:pt x="1164" y="466"/>
                      </a:lnTo>
                      <a:lnTo>
                        <a:pt x="776" y="854"/>
                      </a:lnTo>
                      <a:lnTo>
                        <a:pt x="466" y="1242"/>
                      </a:lnTo>
                      <a:lnTo>
                        <a:pt x="156" y="1707"/>
                      </a:lnTo>
                      <a:lnTo>
                        <a:pt x="0" y="2250"/>
                      </a:lnTo>
                      <a:lnTo>
                        <a:pt x="0" y="2793"/>
                      </a:lnTo>
                      <a:lnTo>
                        <a:pt x="0" y="3336"/>
                      </a:lnTo>
                      <a:lnTo>
                        <a:pt x="156" y="3879"/>
                      </a:lnTo>
                      <a:lnTo>
                        <a:pt x="466" y="4345"/>
                      </a:lnTo>
                      <a:lnTo>
                        <a:pt x="776" y="4733"/>
                      </a:lnTo>
                      <a:lnTo>
                        <a:pt x="1164" y="5043"/>
                      </a:lnTo>
                      <a:lnTo>
                        <a:pt x="1630" y="5354"/>
                      </a:lnTo>
                      <a:lnTo>
                        <a:pt x="2173" y="5509"/>
                      </a:lnTo>
                      <a:lnTo>
                        <a:pt x="2716" y="5586"/>
                      </a:lnTo>
                      <a:lnTo>
                        <a:pt x="3259" y="5509"/>
                      </a:lnTo>
                      <a:lnTo>
                        <a:pt x="3802" y="5354"/>
                      </a:lnTo>
                      <a:lnTo>
                        <a:pt x="4267" y="5043"/>
                      </a:lnTo>
                      <a:lnTo>
                        <a:pt x="4655" y="4733"/>
                      </a:lnTo>
                      <a:lnTo>
                        <a:pt x="5043" y="4345"/>
                      </a:lnTo>
                      <a:lnTo>
                        <a:pt x="5276" y="3879"/>
                      </a:lnTo>
                      <a:lnTo>
                        <a:pt x="5431" y="3336"/>
                      </a:lnTo>
                      <a:lnTo>
                        <a:pt x="5509" y="2793"/>
                      </a:lnTo>
                      <a:lnTo>
                        <a:pt x="5431" y="2250"/>
                      </a:lnTo>
                      <a:lnTo>
                        <a:pt x="5276" y="1707"/>
                      </a:lnTo>
                      <a:lnTo>
                        <a:pt x="5043" y="1242"/>
                      </a:lnTo>
                      <a:lnTo>
                        <a:pt x="4655" y="854"/>
                      </a:lnTo>
                      <a:lnTo>
                        <a:pt x="4267" y="466"/>
                      </a:lnTo>
                      <a:lnTo>
                        <a:pt x="3802" y="233"/>
                      </a:lnTo>
                      <a:lnTo>
                        <a:pt x="3259" y="78"/>
                      </a:lnTo>
                      <a:lnTo>
                        <a:pt x="2716" y="0"/>
                      </a:ln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 dirty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3" name="Google Shape;2143;p33">
                  <a:extLst>
                    <a:ext uri="{FF2B5EF4-FFF2-40B4-BE49-F238E27FC236}">
                      <a16:creationId xmlns:a16="http://schemas.microsoft.com/office/drawing/2014/main" id="{EE69134A-886D-47F6-911A-7B3271A906A6}"/>
                    </a:ext>
                  </a:extLst>
                </p:cNvPr>
                <p:cNvSpPr/>
                <p:nvPr/>
              </p:nvSpPr>
              <p:spPr>
                <a:xfrm>
                  <a:off x="3687304" y="1349117"/>
                  <a:ext cx="279068" cy="279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8" h="4889" extrusionOk="0">
                      <a:moveTo>
                        <a:pt x="2405" y="0"/>
                      </a:moveTo>
                      <a:lnTo>
                        <a:pt x="1940" y="78"/>
                      </a:lnTo>
                      <a:lnTo>
                        <a:pt x="1474" y="233"/>
                      </a:lnTo>
                      <a:lnTo>
                        <a:pt x="1086" y="466"/>
                      </a:lnTo>
                      <a:lnTo>
                        <a:pt x="698" y="776"/>
                      </a:lnTo>
                      <a:lnTo>
                        <a:pt x="388" y="1087"/>
                      </a:lnTo>
                      <a:lnTo>
                        <a:pt x="155" y="1552"/>
                      </a:lnTo>
                      <a:lnTo>
                        <a:pt x="0" y="2018"/>
                      </a:lnTo>
                      <a:lnTo>
                        <a:pt x="0" y="2483"/>
                      </a:lnTo>
                      <a:lnTo>
                        <a:pt x="0" y="2949"/>
                      </a:lnTo>
                      <a:lnTo>
                        <a:pt x="155" y="3414"/>
                      </a:lnTo>
                      <a:lnTo>
                        <a:pt x="388" y="3880"/>
                      </a:lnTo>
                      <a:lnTo>
                        <a:pt x="698" y="4190"/>
                      </a:lnTo>
                      <a:lnTo>
                        <a:pt x="1086" y="4500"/>
                      </a:lnTo>
                      <a:lnTo>
                        <a:pt x="1474" y="4733"/>
                      </a:lnTo>
                      <a:lnTo>
                        <a:pt x="1940" y="4888"/>
                      </a:lnTo>
                      <a:lnTo>
                        <a:pt x="2948" y="4888"/>
                      </a:lnTo>
                      <a:lnTo>
                        <a:pt x="3336" y="4733"/>
                      </a:lnTo>
                      <a:lnTo>
                        <a:pt x="3802" y="4500"/>
                      </a:lnTo>
                      <a:lnTo>
                        <a:pt x="4112" y="4190"/>
                      </a:lnTo>
                      <a:lnTo>
                        <a:pt x="4422" y="3880"/>
                      </a:lnTo>
                      <a:lnTo>
                        <a:pt x="4655" y="3414"/>
                      </a:lnTo>
                      <a:lnTo>
                        <a:pt x="4810" y="2949"/>
                      </a:lnTo>
                      <a:lnTo>
                        <a:pt x="4888" y="2483"/>
                      </a:lnTo>
                      <a:lnTo>
                        <a:pt x="4810" y="2018"/>
                      </a:lnTo>
                      <a:lnTo>
                        <a:pt x="4655" y="1552"/>
                      </a:lnTo>
                      <a:lnTo>
                        <a:pt x="4422" y="1087"/>
                      </a:lnTo>
                      <a:lnTo>
                        <a:pt x="4112" y="776"/>
                      </a:lnTo>
                      <a:lnTo>
                        <a:pt x="3802" y="466"/>
                      </a:lnTo>
                      <a:lnTo>
                        <a:pt x="3336" y="233"/>
                      </a:lnTo>
                      <a:lnTo>
                        <a:pt x="2948" y="78"/>
                      </a:lnTo>
                      <a:lnTo>
                        <a:pt x="2405" y="0"/>
                      </a:lnTo>
                      <a:close/>
                    </a:path>
                  </a:pathLst>
                </a:custGeom>
                <a:solidFill>
                  <a:srgbClr val="EFEFE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4" name="Google Shape;2144;p33">
                <a:extLst>
                  <a:ext uri="{FF2B5EF4-FFF2-40B4-BE49-F238E27FC236}">
                    <a16:creationId xmlns:a16="http://schemas.microsoft.com/office/drawing/2014/main" id="{8555CFA0-3CA5-47F0-96BD-10061CB42556}"/>
                  </a:ext>
                </a:extLst>
              </p:cNvPr>
              <p:cNvSpPr/>
              <p:nvPr/>
            </p:nvSpPr>
            <p:spPr>
              <a:xfrm>
                <a:off x="2407426" y="1023651"/>
                <a:ext cx="315169" cy="1931431"/>
              </a:xfrm>
              <a:custGeom>
                <a:avLst/>
                <a:gdLst/>
                <a:ahLst/>
                <a:cxnLst/>
                <a:rect l="l" t="t" r="r" b="b"/>
                <a:pathLst>
                  <a:path w="4811" h="29483" extrusionOk="0">
                    <a:moveTo>
                      <a:pt x="698" y="1"/>
                    </a:moveTo>
                    <a:lnTo>
                      <a:pt x="0" y="29482"/>
                    </a:lnTo>
                    <a:lnTo>
                      <a:pt x="4810" y="29482"/>
                    </a:lnTo>
                    <a:lnTo>
                      <a:pt x="4267" y="1"/>
                    </a:lnTo>
                    <a:close/>
                  </a:path>
                </a:pathLst>
              </a:custGeom>
              <a:solidFill>
                <a:srgbClr val="4AA2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" name="Google Shape;2145;p33">
                <a:extLst>
                  <a:ext uri="{FF2B5EF4-FFF2-40B4-BE49-F238E27FC236}">
                    <a16:creationId xmlns:a16="http://schemas.microsoft.com/office/drawing/2014/main" id="{462EB29A-14A1-40E2-A01C-73875867BDF5}"/>
                  </a:ext>
                </a:extLst>
              </p:cNvPr>
              <p:cNvSpPr/>
              <p:nvPr/>
            </p:nvSpPr>
            <p:spPr>
              <a:xfrm>
                <a:off x="2112626" y="1481112"/>
                <a:ext cx="884385" cy="813241"/>
              </a:xfrm>
              <a:custGeom>
                <a:avLst/>
                <a:gdLst/>
                <a:ahLst/>
                <a:cxnLst/>
                <a:rect l="l" t="t" r="r" b="b"/>
                <a:pathLst>
                  <a:path w="13500" h="12414" extrusionOk="0">
                    <a:moveTo>
                      <a:pt x="6052" y="0"/>
                    </a:moveTo>
                    <a:lnTo>
                      <a:pt x="5354" y="78"/>
                    </a:lnTo>
                    <a:lnTo>
                      <a:pt x="4733" y="233"/>
                    </a:lnTo>
                    <a:lnTo>
                      <a:pt x="4112" y="466"/>
                    </a:lnTo>
                    <a:lnTo>
                      <a:pt x="3492" y="699"/>
                    </a:lnTo>
                    <a:lnTo>
                      <a:pt x="2949" y="1009"/>
                    </a:lnTo>
                    <a:lnTo>
                      <a:pt x="2406" y="1397"/>
                    </a:lnTo>
                    <a:lnTo>
                      <a:pt x="1940" y="1785"/>
                    </a:lnTo>
                    <a:lnTo>
                      <a:pt x="1552" y="2250"/>
                    </a:lnTo>
                    <a:lnTo>
                      <a:pt x="1164" y="2716"/>
                    </a:lnTo>
                    <a:lnTo>
                      <a:pt x="776" y="3259"/>
                    </a:lnTo>
                    <a:lnTo>
                      <a:pt x="544" y="3802"/>
                    </a:lnTo>
                    <a:lnTo>
                      <a:pt x="311" y="4345"/>
                    </a:lnTo>
                    <a:lnTo>
                      <a:pt x="78" y="4966"/>
                    </a:lnTo>
                    <a:lnTo>
                      <a:pt x="0" y="5586"/>
                    </a:lnTo>
                    <a:lnTo>
                      <a:pt x="0" y="6207"/>
                    </a:lnTo>
                    <a:lnTo>
                      <a:pt x="0" y="6828"/>
                    </a:lnTo>
                    <a:lnTo>
                      <a:pt x="78" y="7448"/>
                    </a:lnTo>
                    <a:lnTo>
                      <a:pt x="311" y="8069"/>
                    </a:lnTo>
                    <a:lnTo>
                      <a:pt x="544" y="8612"/>
                    </a:lnTo>
                    <a:lnTo>
                      <a:pt x="776" y="9155"/>
                    </a:lnTo>
                    <a:lnTo>
                      <a:pt x="1164" y="9698"/>
                    </a:lnTo>
                    <a:lnTo>
                      <a:pt x="1552" y="10164"/>
                    </a:lnTo>
                    <a:lnTo>
                      <a:pt x="1940" y="10629"/>
                    </a:lnTo>
                    <a:lnTo>
                      <a:pt x="2406" y="11017"/>
                    </a:lnTo>
                    <a:lnTo>
                      <a:pt x="2949" y="11327"/>
                    </a:lnTo>
                    <a:lnTo>
                      <a:pt x="3492" y="11638"/>
                    </a:lnTo>
                    <a:lnTo>
                      <a:pt x="4112" y="11948"/>
                    </a:lnTo>
                    <a:lnTo>
                      <a:pt x="4733" y="12103"/>
                    </a:lnTo>
                    <a:lnTo>
                      <a:pt x="5354" y="12258"/>
                    </a:lnTo>
                    <a:lnTo>
                      <a:pt x="6052" y="12414"/>
                    </a:lnTo>
                    <a:lnTo>
                      <a:pt x="7448" y="12414"/>
                    </a:lnTo>
                    <a:lnTo>
                      <a:pt x="8069" y="12258"/>
                    </a:lnTo>
                    <a:lnTo>
                      <a:pt x="8767" y="12103"/>
                    </a:lnTo>
                    <a:lnTo>
                      <a:pt x="9388" y="11948"/>
                    </a:lnTo>
                    <a:lnTo>
                      <a:pt x="9931" y="11638"/>
                    </a:lnTo>
                    <a:lnTo>
                      <a:pt x="10474" y="11327"/>
                    </a:lnTo>
                    <a:lnTo>
                      <a:pt x="11017" y="11017"/>
                    </a:lnTo>
                    <a:lnTo>
                      <a:pt x="11483" y="10629"/>
                    </a:lnTo>
                    <a:lnTo>
                      <a:pt x="11948" y="10164"/>
                    </a:lnTo>
                    <a:lnTo>
                      <a:pt x="12336" y="9698"/>
                    </a:lnTo>
                    <a:lnTo>
                      <a:pt x="12646" y="9155"/>
                    </a:lnTo>
                    <a:lnTo>
                      <a:pt x="12957" y="8612"/>
                    </a:lnTo>
                    <a:lnTo>
                      <a:pt x="13189" y="8069"/>
                    </a:lnTo>
                    <a:lnTo>
                      <a:pt x="13345" y="7448"/>
                    </a:lnTo>
                    <a:lnTo>
                      <a:pt x="13422" y="6828"/>
                    </a:lnTo>
                    <a:lnTo>
                      <a:pt x="13500" y="6207"/>
                    </a:lnTo>
                    <a:lnTo>
                      <a:pt x="13422" y="5586"/>
                    </a:lnTo>
                    <a:lnTo>
                      <a:pt x="13345" y="4966"/>
                    </a:lnTo>
                    <a:lnTo>
                      <a:pt x="13189" y="4345"/>
                    </a:lnTo>
                    <a:lnTo>
                      <a:pt x="12957" y="3802"/>
                    </a:lnTo>
                    <a:lnTo>
                      <a:pt x="12646" y="3259"/>
                    </a:lnTo>
                    <a:lnTo>
                      <a:pt x="12336" y="2716"/>
                    </a:lnTo>
                    <a:lnTo>
                      <a:pt x="11948" y="2250"/>
                    </a:lnTo>
                    <a:lnTo>
                      <a:pt x="11483" y="1785"/>
                    </a:lnTo>
                    <a:lnTo>
                      <a:pt x="11017" y="1397"/>
                    </a:lnTo>
                    <a:lnTo>
                      <a:pt x="10474" y="1009"/>
                    </a:lnTo>
                    <a:lnTo>
                      <a:pt x="9931" y="699"/>
                    </a:lnTo>
                    <a:lnTo>
                      <a:pt x="9388" y="466"/>
                    </a:lnTo>
                    <a:lnTo>
                      <a:pt x="8767" y="233"/>
                    </a:lnTo>
                    <a:lnTo>
                      <a:pt x="8069" y="78"/>
                    </a:lnTo>
                    <a:lnTo>
                      <a:pt x="7448" y="0"/>
                    </a:lnTo>
                    <a:close/>
                  </a:path>
                </a:pathLst>
              </a:custGeom>
              <a:solidFill>
                <a:srgbClr val="F4BF9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" name="Google Shape;2146;p33">
                <a:extLst>
                  <a:ext uri="{FF2B5EF4-FFF2-40B4-BE49-F238E27FC236}">
                    <a16:creationId xmlns:a16="http://schemas.microsoft.com/office/drawing/2014/main" id="{3678667D-3CA1-4B8C-A3EF-059E2E544689}"/>
                  </a:ext>
                </a:extLst>
              </p:cNvPr>
              <p:cNvSpPr/>
              <p:nvPr/>
            </p:nvSpPr>
            <p:spPr>
              <a:xfrm>
                <a:off x="1949962" y="1730117"/>
                <a:ext cx="1158872" cy="767515"/>
              </a:xfrm>
              <a:custGeom>
                <a:avLst/>
                <a:gdLst/>
                <a:ahLst/>
                <a:cxnLst/>
                <a:rect l="l" t="t" r="r" b="b"/>
                <a:pathLst>
                  <a:path w="17690" h="11716" extrusionOk="0">
                    <a:moveTo>
                      <a:pt x="1" y="1"/>
                    </a:moveTo>
                    <a:lnTo>
                      <a:pt x="1" y="11716"/>
                    </a:lnTo>
                    <a:lnTo>
                      <a:pt x="17690" y="11716"/>
                    </a:lnTo>
                    <a:lnTo>
                      <a:pt x="17690" y="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" name="Google Shape;2147;p33">
                <a:extLst>
                  <a:ext uri="{FF2B5EF4-FFF2-40B4-BE49-F238E27FC236}">
                    <a16:creationId xmlns:a16="http://schemas.microsoft.com/office/drawing/2014/main" id="{A2802683-1C8D-40A8-846B-552C6471F575}"/>
                  </a:ext>
                </a:extLst>
              </p:cNvPr>
              <p:cNvSpPr/>
              <p:nvPr/>
            </p:nvSpPr>
            <p:spPr>
              <a:xfrm>
                <a:off x="1568819" y="1933462"/>
                <a:ext cx="1677253" cy="1062245"/>
              </a:xfrm>
              <a:custGeom>
                <a:avLst/>
                <a:gdLst/>
                <a:ahLst/>
                <a:cxnLst/>
                <a:rect l="l" t="t" r="r" b="b"/>
                <a:pathLst>
                  <a:path w="25603" h="16215" extrusionOk="0">
                    <a:moveTo>
                      <a:pt x="0" y="0"/>
                    </a:moveTo>
                    <a:lnTo>
                      <a:pt x="0" y="16215"/>
                    </a:lnTo>
                    <a:lnTo>
                      <a:pt x="25602" y="16215"/>
                    </a:lnTo>
                    <a:lnTo>
                      <a:pt x="25602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" name="Google Shape;2148;p33">
                <a:extLst>
                  <a:ext uri="{FF2B5EF4-FFF2-40B4-BE49-F238E27FC236}">
                    <a16:creationId xmlns:a16="http://schemas.microsoft.com/office/drawing/2014/main" id="{2B42B733-3DFD-42DE-AD63-374027A8E1B8}"/>
                  </a:ext>
                </a:extLst>
              </p:cNvPr>
              <p:cNvSpPr/>
              <p:nvPr/>
            </p:nvSpPr>
            <p:spPr>
              <a:xfrm>
                <a:off x="1680581" y="2091015"/>
                <a:ext cx="157683" cy="157617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2406" extrusionOk="0">
                    <a:moveTo>
                      <a:pt x="1" y="0"/>
                    </a:moveTo>
                    <a:lnTo>
                      <a:pt x="1" y="2405"/>
                    </a:lnTo>
                    <a:lnTo>
                      <a:pt x="2406" y="2405"/>
                    </a:lnTo>
                    <a:lnTo>
                      <a:pt x="2406" y="0"/>
                    </a:lnTo>
                    <a:close/>
                  </a:path>
                </a:pathLst>
              </a:custGeom>
              <a:solidFill>
                <a:srgbClr val="F25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9" name="Google Shape;2149;p33">
                <a:extLst>
                  <a:ext uri="{FF2B5EF4-FFF2-40B4-BE49-F238E27FC236}">
                    <a16:creationId xmlns:a16="http://schemas.microsoft.com/office/drawing/2014/main" id="{FC170719-E100-4BCF-89C6-E8AE7D2EB8F8}"/>
                  </a:ext>
                </a:extLst>
              </p:cNvPr>
              <p:cNvSpPr/>
              <p:nvPr/>
            </p:nvSpPr>
            <p:spPr>
              <a:xfrm>
                <a:off x="1929654" y="2091015"/>
                <a:ext cx="157617" cy="157617"/>
              </a:xfrm>
              <a:custGeom>
                <a:avLst/>
                <a:gdLst/>
                <a:ahLst/>
                <a:cxnLst/>
                <a:rect l="l" t="t" r="r" b="b"/>
                <a:pathLst>
                  <a:path w="2406" h="2406" extrusionOk="0">
                    <a:moveTo>
                      <a:pt x="1" y="0"/>
                    </a:moveTo>
                    <a:lnTo>
                      <a:pt x="1" y="2405"/>
                    </a:lnTo>
                    <a:lnTo>
                      <a:pt x="2406" y="2405"/>
                    </a:lnTo>
                    <a:lnTo>
                      <a:pt x="240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" name="Google Shape;2150;p33">
                <a:extLst>
                  <a:ext uri="{FF2B5EF4-FFF2-40B4-BE49-F238E27FC236}">
                    <a16:creationId xmlns:a16="http://schemas.microsoft.com/office/drawing/2014/main" id="{7FED50AA-C3BD-46AE-870E-AC89A7F97C37}"/>
                  </a:ext>
                </a:extLst>
              </p:cNvPr>
              <p:cNvSpPr/>
              <p:nvPr/>
            </p:nvSpPr>
            <p:spPr>
              <a:xfrm>
                <a:off x="2178727" y="2091015"/>
                <a:ext cx="157617" cy="157617"/>
              </a:xfrm>
              <a:custGeom>
                <a:avLst/>
                <a:gdLst/>
                <a:ahLst/>
                <a:cxnLst/>
                <a:rect l="l" t="t" r="r" b="b"/>
                <a:pathLst>
                  <a:path w="2406" h="2406" extrusionOk="0">
                    <a:moveTo>
                      <a:pt x="0" y="0"/>
                    </a:moveTo>
                    <a:lnTo>
                      <a:pt x="0" y="2405"/>
                    </a:lnTo>
                    <a:lnTo>
                      <a:pt x="2405" y="2405"/>
                    </a:lnTo>
                    <a:lnTo>
                      <a:pt x="2405" y="0"/>
                    </a:lnTo>
                    <a:close/>
                  </a:path>
                </a:pathLst>
              </a:custGeom>
              <a:solidFill>
                <a:srgbClr val="F25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" name="Google Shape;2151;p33">
                <a:extLst>
                  <a:ext uri="{FF2B5EF4-FFF2-40B4-BE49-F238E27FC236}">
                    <a16:creationId xmlns:a16="http://schemas.microsoft.com/office/drawing/2014/main" id="{85E0D9FA-5312-4E97-B835-F8781179E4CA}"/>
                  </a:ext>
                </a:extLst>
              </p:cNvPr>
              <p:cNvSpPr/>
              <p:nvPr/>
            </p:nvSpPr>
            <p:spPr>
              <a:xfrm>
                <a:off x="2427734" y="2091015"/>
                <a:ext cx="157617" cy="157617"/>
              </a:xfrm>
              <a:custGeom>
                <a:avLst/>
                <a:gdLst/>
                <a:ahLst/>
                <a:cxnLst/>
                <a:rect l="l" t="t" r="r" b="b"/>
                <a:pathLst>
                  <a:path w="2406" h="2406" extrusionOk="0">
                    <a:moveTo>
                      <a:pt x="1" y="0"/>
                    </a:moveTo>
                    <a:lnTo>
                      <a:pt x="1" y="2405"/>
                    </a:lnTo>
                    <a:lnTo>
                      <a:pt x="2406" y="2405"/>
                    </a:lnTo>
                    <a:lnTo>
                      <a:pt x="2406" y="0"/>
                    </a:lnTo>
                    <a:close/>
                  </a:path>
                </a:pathLst>
              </a:custGeom>
              <a:solidFill>
                <a:srgbClr val="F25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" name="Google Shape;2152;p33">
                <a:extLst>
                  <a:ext uri="{FF2B5EF4-FFF2-40B4-BE49-F238E27FC236}">
                    <a16:creationId xmlns:a16="http://schemas.microsoft.com/office/drawing/2014/main" id="{C141D0CF-EAC0-43E3-B334-54AFD0E3047D}"/>
                  </a:ext>
                </a:extLst>
              </p:cNvPr>
              <p:cNvSpPr/>
              <p:nvPr/>
            </p:nvSpPr>
            <p:spPr>
              <a:xfrm>
                <a:off x="2676807" y="2091015"/>
                <a:ext cx="157617" cy="157617"/>
              </a:xfrm>
              <a:custGeom>
                <a:avLst/>
                <a:gdLst/>
                <a:ahLst/>
                <a:cxnLst/>
                <a:rect l="l" t="t" r="r" b="b"/>
                <a:pathLst>
                  <a:path w="2406" h="2406" extrusionOk="0">
                    <a:moveTo>
                      <a:pt x="0" y="0"/>
                    </a:moveTo>
                    <a:lnTo>
                      <a:pt x="0" y="2405"/>
                    </a:lnTo>
                    <a:lnTo>
                      <a:pt x="2405" y="2405"/>
                    </a:lnTo>
                    <a:lnTo>
                      <a:pt x="2405" y="0"/>
                    </a:lnTo>
                    <a:close/>
                  </a:path>
                </a:pathLst>
              </a:custGeom>
              <a:solidFill>
                <a:srgbClr val="F25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" name="Google Shape;2153;p33">
                <a:extLst>
                  <a:ext uri="{FF2B5EF4-FFF2-40B4-BE49-F238E27FC236}">
                    <a16:creationId xmlns:a16="http://schemas.microsoft.com/office/drawing/2014/main" id="{7285B61D-DB9D-47D0-9626-398B609DB363}"/>
                  </a:ext>
                </a:extLst>
              </p:cNvPr>
              <p:cNvSpPr/>
              <p:nvPr/>
            </p:nvSpPr>
            <p:spPr>
              <a:xfrm>
                <a:off x="2925814" y="2091015"/>
                <a:ext cx="162727" cy="157617"/>
              </a:xfrm>
              <a:custGeom>
                <a:avLst/>
                <a:gdLst/>
                <a:ahLst/>
                <a:cxnLst/>
                <a:rect l="l" t="t" r="r" b="b"/>
                <a:pathLst>
                  <a:path w="2484" h="2406" extrusionOk="0">
                    <a:moveTo>
                      <a:pt x="1" y="0"/>
                    </a:moveTo>
                    <a:lnTo>
                      <a:pt x="1" y="2405"/>
                    </a:lnTo>
                    <a:lnTo>
                      <a:pt x="2483" y="2405"/>
                    </a:lnTo>
                    <a:lnTo>
                      <a:pt x="2483" y="0"/>
                    </a:lnTo>
                    <a:close/>
                  </a:path>
                </a:pathLst>
              </a:custGeom>
              <a:solidFill>
                <a:srgbClr val="F25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" name="Google Shape;2154;p33">
                <a:extLst>
                  <a:ext uri="{FF2B5EF4-FFF2-40B4-BE49-F238E27FC236}">
                    <a16:creationId xmlns:a16="http://schemas.microsoft.com/office/drawing/2014/main" id="{C872E302-1F7E-4FA6-BA37-CAE5AC39A4EC}"/>
                  </a:ext>
                </a:extLst>
              </p:cNvPr>
              <p:cNvSpPr/>
              <p:nvPr/>
            </p:nvSpPr>
            <p:spPr>
              <a:xfrm>
                <a:off x="1680581" y="2360395"/>
                <a:ext cx="157683" cy="162661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2483" extrusionOk="0">
                    <a:moveTo>
                      <a:pt x="1" y="0"/>
                    </a:moveTo>
                    <a:lnTo>
                      <a:pt x="1" y="2483"/>
                    </a:lnTo>
                    <a:lnTo>
                      <a:pt x="2406" y="2483"/>
                    </a:lnTo>
                    <a:lnTo>
                      <a:pt x="2406" y="0"/>
                    </a:lnTo>
                    <a:close/>
                  </a:path>
                </a:pathLst>
              </a:custGeom>
              <a:solidFill>
                <a:srgbClr val="F25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" name="Google Shape;2155;p33">
                <a:extLst>
                  <a:ext uri="{FF2B5EF4-FFF2-40B4-BE49-F238E27FC236}">
                    <a16:creationId xmlns:a16="http://schemas.microsoft.com/office/drawing/2014/main" id="{1C570FAE-891F-45A2-A79A-7F3373861083}"/>
                  </a:ext>
                </a:extLst>
              </p:cNvPr>
              <p:cNvSpPr/>
              <p:nvPr/>
            </p:nvSpPr>
            <p:spPr>
              <a:xfrm>
                <a:off x="1929654" y="2360395"/>
                <a:ext cx="157617" cy="162661"/>
              </a:xfrm>
              <a:custGeom>
                <a:avLst/>
                <a:gdLst/>
                <a:ahLst/>
                <a:cxnLst/>
                <a:rect l="l" t="t" r="r" b="b"/>
                <a:pathLst>
                  <a:path w="2406" h="2483" extrusionOk="0">
                    <a:moveTo>
                      <a:pt x="1" y="0"/>
                    </a:moveTo>
                    <a:lnTo>
                      <a:pt x="1" y="2483"/>
                    </a:lnTo>
                    <a:lnTo>
                      <a:pt x="2406" y="2483"/>
                    </a:lnTo>
                    <a:lnTo>
                      <a:pt x="2406" y="0"/>
                    </a:lnTo>
                    <a:close/>
                  </a:path>
                </a:pathLst>
              </a:custGeom>
              <a:solidFill>
                <a:srgbClr val="F25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" name="Google Shape;2156;p33">
                <a:extLst>
                  <a:ext uri="{FF2B5EF4-FFF2-40B4-BE49-F238E27FC236}">
                    <a16:creationId xmlns:a16="http://schemas.microsoft.com/office/drawing/2014/main" id="{01A5F644-2F41-4BB3-B7F8-287D54F22EA6}"/>
                  </a:ext>
                </a:extLst>
              </p:cNvPr>
              <p:cNvSpPr/>
              <p:nvPr/>
            </p:nvSpPr>
            <p:spPr>
              <a:xfrm>
                <a:off x="2178727" y="2360395"/>
                <a:ext cx="157617" cy="162661"/>
              </a:xfrm>
              <a:custGeom>
                <a:avLst/>
                <a:gdLst/>
                <a:ahLst/>
                <a:cxnLst/>
                <a:rect l="l" t="t" r="r" b="b"/>
                <a:pathLst>
                  <a:path w="2406" h="2483" extrusionOk="0">
                    <a:moveTo>
                      <a:pt x="0" y="0"/>
                    </a:moveTo>
                    <a:lnTo>
                      <a:pt x="0" y="2483"/>
                    </a:lnTo>
                    <a:lnTo>
                      <a:pt x="2405" y="2483"/>
                    </a:lnTo>
                    <a:lnTo>
                      <a:pt x="240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" name="Google Shape;2157;p33">
                <a:extLst>
                  <a:ext uri="{FF2B5EF4-FFF2-40B4-BE49-F238E27FC236}">
                    <a16:creationId xmlns:a16="http://schemas.microsoft.com/office/drawing/2014/main" id="{6F328115-4E59-4EF6-9B80-3A0A64C86AF0}"/>
                  </a:ext>
                </a:extLst>
              </p:cNvPr>
              <p:cNvSpPr/>
              <p:nvPr/>
            </p:nvSpPr>
            <p:spPr>
              <a:xfrm>
                <a:off x="2427734" y="2360395"/>
                <a:ext cx="157617" cy="162661"/>
              </a:xfrm>
              <a:custGeom>
                <a:avLst/>
                <a:gdLst/>
                <a:ahLst/>
                <a:cxnLst/>
                <a:rect l="l" t="t" r="r" b="b"/>
                <a:pathLst>
                  <a:path w="2406" h="2483" extrusionOk="0">
                    <a:moveTo>
                      <a:pt x="1" y="0"/>
                    </a:moveTo>
                    <a:lnTo>
                      <a:pt x="1" y="2483"/>
                    </a:lnTo>
                    <a:lnTo>
                      <a:pt x="2406" y="2483"/>
                    </a:lnTo>
                    <a:lnTo>
                      <a:pt x="2406" y="0"/>
                    </a:lnTo>
                    <a:close/>
                  </a:path>
                </a:pathLst>
              </a:custGeom>
              <a:solidFill>
                <a:srgbClr val="F25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" name="Google Shape;2158;p33">
                <a:extLst>
                  <a:ext uri="{FF2B5EF4-FFF2-40B4-BE49-F238E27FC236}">
                    <a16:creationId xmlns:a16="http://schemas.microsoft.com/office/drawing/2014/main" id="{9EF6E386-6F7A-49AB-BEDB-B84A47D48A53}"/>
                  </a:ext>
                </a:extLst>
              </p:cNvPr>
              <p:cNvSpPr/>
              <p:nvPr/>
            </p:nvSpPr>
            <p:spPr>
              <a:xfrm>
                <a:off x="2676807" y="2360395"/>
                <a:ext cx="157617" cy="162661"/>
              </a:xfrm>
              <a:custGeom>
                <a:avLst/>
                <a:gdLst/>
                <a:ahLst/>
                <a:cxnLst/>
                <a:rect l="l" t="t" r="r" b="b"/>
                <a:pathLst>
                  <a:path w="2406" h="2483" extrusionOk="0">
                    <a:moveTo>
                      <a:pt x="0" y="0"/>
                    </a:moveTo>
                    <a:lnTo>
                      <a:pt x="0" y="2483"/>
                    </a:lnTo>
                    <a:lnTo>
                      <a:pt x="2405" y="2483"/>
                    </a:lnTo>
                    <a:lnTo>
                      <a:pt x="2405" y="0"/>
                    </a:lnTo>
                    <a:close/>
                  </a:path>
                </a:pathLst>
              </a:custGeom>
              <a:solidFill>
                <a:srgbClr val="F25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" name="Google Shape;2159;p33">
                <a:extLst>
                  <a:ext uri="{FF2B5EF4-FFF2-40B4-BE49-F238E27FC236}">
                    <a16:creationId xmlns:a16="http://schemas.microsoft.com/office/drawing/2014/main" id="{8BEFB566-E847-4F05-84A7-860245EC40D8}"/>
                  </a:ext>
                </a:extLst>
              </p:cNvPr>
              <p:cNvSpPr/>
              <p:nvPr/>
            </p:nvSpPr>
            <p:spPr>
              <a:xfrm>
                <a:off x="2925814" y="2360395"/>
                <a:ext cx="162727" cy="162661"/>
              </a:xfrm>
              <a:custGeom>
                <a:avLst/>
                <a:gdLst/>
                <a:ahLst/>
                <a:cxnLst/>
                <a:rect l="l" t="t" r="r" b="b"/>
                <a:pathLst>
                  <a:path w="2484" h="2483" extrusionOk="0">
                    <a:moveTo>
                      <a:pt x="1" y="0"/>
                    </a:moveTo>
                    <a:lnTo>
                      <a:pt x="1" y="2483"/>
                    </a:lnTo>
                    <a:lnTo>
                      <a:pt x="2483" y="2483"/>
                    </a:lnTo>
                    <a:lnTo>
                      <a:pt x="2483" y="0"/>
                    </a:lnTo>
                    <a:close/>
                  </a:path>
                </a:pathLst>
              </a:custGeom>
              <a:solidFill>
                <a:srgbClr val="F25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" name="Google Shape;2160;p33">
                <a:extLst>
                  <a:ext uri="{FF2B5EF4-FFF2-40B4-BE49-F238E27FC236}">
                    <a16:creationId xmlns:a16="http://schemas.microsoft.com/office/drawing/2014/main" id="{931EE7DC-0017-4FAE-AFAD-A2E596243C69}"/>
                  </a:ext>
                </a:extLst>
              </p:cNvPr>
              <p:cNvSpPr/>
              <p:nvPr/>
            </p:nvSpPr>
            <p:spPr>
              <a:xfrm>
                <a:off x="1680581" y="2634819"/>
                <a:ext cx="157683" cy="157617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2406" extrusionOk="0">
                    <a:moveTo>
                      <a:pt x="1" y="1"/>
                    </a:moveTo>
                    <a:lnTo>
                      <a:pt x="1" y="2406"/>
                    </a:lnTo>
                    <a:lnTo>
                      <a:pt x="2406" y="2406"/>
                    </a:lnTo>
                    <a:lnTo>
                      <a:pt x="2406" y="1"/>
                    </a:lnTo>
                    <a:close/>
                  </a:path>
                </a:pathLst>
              </a:custGeom>
              <a:solidFill>
                <a:srgbClr val="F25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" name="Google Shape;2161;p33">
                <a:extLst>
                  <a:ext uri="{FF2B5EF4-FFF2-40B4-BE49-F238E27FC236}">
                    <a16:creationId xmlns:a16="http://schemas.microsoft.com/office/drawing/2014/main" id="{7D530C21-25A0-4869-948D-7190BC4D85AF}"/>
                  </a:ext>
                </a:extLst>
              </p:cNvPr>
              <p:cNvSpPr/>
              <p:nvPr/>
            </p:nvSpPr>
            <p:spPr>
              <a:xfrm>
                <a:off x="1929654" y="2634819"/>
                <a:ext cx="157617" cy="157617"/>
              </a:xfrm>
              <a:custGeom>
                <a:avLst/>
                <a:gdLst/>
                <a:ahLst/>
                <a:cxnLst/>
                <a:rect l="l" t="t" r="r" b="b"/>
                <a:pathLst>
                  <a:path w="2406" h="2406" extrusionOk="0">
                    <a:moveTo>
                      <a:pt x="1" y="1"/>
                    </a:moveTo>
                    <a:lnTo>
                      <a:pt x="1" y="2406"/>
                    </a:lnTo>
                    <a:lnTo>
                      <a:pt x="2406" y="2406"/>
                    </a:lnTo>
                    <a:lnTo>
                      <a:pt x="2406" y="1"/>
                    </a:lnTo>
                    <a:close/>
                  </a:path>
                </a:pathLst>
              </a:custGeom>
              <a:solidFill>
                <a:srgbClr val="F25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" name="Google Shape;2162;p33">
                <a:extLst>
                  <a:ext uri="{FF2B5EF4-FFF2-40B4-BE49-F238E27FC236}">
                    <a16:creationId xmlns:a16="http://schemas.microsoft.com/office/drawing/2014/main" id="{B221786B-EE37-4FF3-A0CC-52D7082F412D}"/>
                  </a:ext>
                </a:extLst>
              </p:cNvPr>
              <p:cNvSpPr/>
              <p:nvPr/>
            </p:nvSpPr>
            <p:spPr>
              <a:xfrm>
                <a:off x="2178727" y="2634819"/>
                <a:ext cx="157617" cy="157617"/>
              </a:xfrm>
              <a:custGeom>
                <a:avLst/>
                <a:gdLst/>
                <a:ahLst/>
                <a:cxnLst/>
                <a:rect l="l" t="t" r="r" b="b"/>
                <a:pathLst>
                  <a:path w="2406" h="2406" extrusionOk="0">
                    <a:moveTo>
                      <a:pt x="0" y="1"/>
                    </a:moveTo>
                    <a:lnTo>
                      <a:pt x="0" y="2406"/>
                    </a:lnTo>
                    <a:lnTo>
                      <a:pt x="2405" y="2406"/>
                    </a:lnTo>
                    <a:lnTo>
                      <a:pt x="2405" y="1"/>
                    </a:lnTo>
                    <a:close/>
                  </a:path>
                </a:pathLst>
              </a:custGeom>
              <a:solidFill>
                <a:srgbClr val="F25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3" name="Google Shape;2163;p33">
                <a:extLst>
                  <a:ext uri="{FF2B5EF4-FFF2-40B4-BE49-F238E27FC236}">
                    <a16:creationId xmlns:a16="http://schemas.microsoft.com/office/drawing/2014/main" id="{739D99C0-6A7B-41D9-9B39-C5B1136E07EF}"/>
                  </a:ext>
                </a:extLst>
              </p:cNvPr>
              <p:cNvSpPr/>
              <p:nvPr/>
            </p:nvSpPr>
            <p:spPr>
              <a:xfrm>
                <a:off x="2427734" y="2634819"/>
                <a:ext cx="157617" cy="157617"/>
              </a:xfrm>
              <a:custGeom>
                <a:avLst/>
                <a:gdLst/>
                <a:ahLst/>
                <a:cxnLst/>
                <a:rect l="l" t="t" r="r" b="b"/>
                <a:pathLst>
                  <a:path w="2406" h="2406" extrusionOk="0">
                    <a:moveTo>
                      <a:pt x="1" y="1"/>
                    </a:moveTo>
                    <a:lnTo>
                      <a:pt x="1" y="2406"/>
                    </a:lnTo>
                    <a:lnTo>
                      <a:pt x="2406" y="2406"/>
                    </a:lnTo>
                    <a:lnTo>
                      <a:pt x="2406" y="1"/>
                    </a:lnTo>
                    <a:close/>
                  </a:path>
                </a:pathLst>
              </a:custGeom>
              <a:solidFill>
                <a:srgbClr val="F25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" name="Google Shape;2164;p33">
                <a:extLst>
                  <a:ext uri="{FF2B5EF4-FFF2-40B4-BE49-F238E27FC236}">
                    <a16:creationId xmlns:a16="http://schemas.microsoft.com/office/drawing/2014/main" id="{8011A2D2-65B9-450C-BFDF-0D8E539D5548}"/>
                  </a:ext>
                </a:extLst>
              </p:cNvPr>
              <p:cNvSpPr/>
              <p:nvPr/>
            </p:nvSpPr>
            <p:spPr>
              <a:xfrm>
                <a:off x="2676807" y="2634819"/>
                <a:ext cx="157617" cy="157617"/>
              </a:xfrm>
              <a:custGeom>
                <a:avLst/>
                <a:gdLst/>
                <a:ahLst/>
                <a:cxnLst/>
                <a:rect l="l" t="t" r="r" b="b"/>
                <a:pathLst>
                  <a:path w="2406" h="2406" extrusionOk="0">
                    <a:moveTo>
                      <a:pt x="0" y="1"/>
                    </a:moveTo>
                    <a:lnTo>
                      <a:pt x="0" y="2406"/>
                    </a:lnTo>
                    <a:lnTo>
                      <a:pt x="2405" y="2406"/>
                    </a:lnTo>
                    <a:lnTo>
                      <a:pt x="2405" y="1"/>
                    </a:lnTo>
                    <a:close/>
                  </a:path>
                </a:pathLst>
              </a:custGeom>
              <a:solidFill>
                <a:srgbClr val="F25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5" name="Google Shape;2165;p33">
                <a:extLst>
                  <a:ext uri="{FF2B5EF4-FFF2-40B4-BE49-F238E27FC236}">
                    <a16:creationId xmlns:a16="http://schemas.microsoft.com/office/drawing/2014/main" id="{186A4DE4-9B6E-4BD4-9A54-D1E39F5C8568}"/>
                  </a:ext>
                </a:extLst>
              </p:cNvPr>
              <p:cNvSpPr/>
              <p:nvPr/>
            </p:nvSpPr>
            <p:spPr>
              <a:xfrm>
                <a:off x="2925814" y="2634819"/>
                <a:ext cx="162727" cy="157617"/>
              </a:xfrm>
              <a:custGeom>
                <a:avLst/>
                <a:gdLst/>
                <a:ahLst/>
                <a:cxnLst/>
                <a:rect l="l" t="t" r="r" b="b"/>
                <a:pathLst>
                  <a:path w="2484" h="2406" extrusionOk="0">
                    <a:moveTo>
                      <a:pt x="1" y="1"/>
                    </a:moveTo>
                    <a:lnTo>
                      <a:pt x="1" y="2406"/>
                    </a:lnTo>
                    <a:lnTo>
                      <a:pt x="2483" y="2406"/>
                    </a:lnTo>
                    <a:lnTo>
                      <a:pt x="248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6" name="Google Shape;2166;p33">
                <a:extLst>
                  <a:ext uri="{FF2B5EF4-FFF2-40B4-BE49-F238E27FC236}">
                    <a16:creationId xmlns:a16="http://schemas.microsoft.com/office/drawing/2014/main" id="{5D79CF26-AE68-4A99-9D99-DAFA18648CA6}"/>
                  </a:ext>
                </a:extLst>
              </p:cNvPr>
              <p:cNvSpPr/>
              <p:nvPr/>
            </p:nvSpPr>
            <p:spPr>
              <a:xfrm>
                <a:off x="948757" y="1445539"/>
                <a:ext cx="1036827" cy="1545119"/>
              </a:xfrm>
              <a:custGeom>
                <a:avLst/>
                <a:gdLst/>
                <a:ahLst/>
                <a:cxnLst/>
                <a:rect l="l" t="t" r="r" b="b"/>
                <a:pathLst>
                  <a:path w="15827" h="23586" extrusionOk="0">
                    <a:moveTo>
                      <a:pt x="4733" y="0"/>
                    </a:moveTo>
                    <a:lnTo>
                      <a:pt x="4577" y="4422"/>
                    </a:lnTo>
                    <a:lnTo>
                      <a:pt x="4345" y="6983"/>
                    </a:lnTo>
                    <a:lnTo>
                      <a:pt x="4112" y="9310"/>
                    </a:lnTo>
                    <a:lnTo>
                      <a:pt x="3802" y="11482"/>
                    </a:lnTo>
                    <a:lnTo>
                      <a:pt x="3491" y="13422"/>
                    </a:lnTo>
                    <a:lnTo>
                      <a:pt x="3103" y="15129"/>
                    </a:lnTo>
                    <a:lnTo>
                      <a:pt x="2716" y="16758"/>
                    </a:lnTo>
                    <a:lnTo>
                      <a:pt x="2328" y="18077"/>
                    </a:lnTo>
                    <a:lnTo>
                      <a:pt x="1940" y="19318"/>
                    </a:lnTo>
                    <a:lnTo>
                      <a:pt x="1241" y="21258"/>
                    </a:lnTo>
                    <a:lnTo>
                      <a:pt x="621" y="22577"/>
                    </a:lnTo>
                    <a:lnTo>
                      <a:pt x="155" y="23275"/>
                    </a:lnTo>
                    <a:lnTo>
                      <a:pt x="0" y="23585"/>
                    </a:lnTo>
                    <a:lnTo>
                      <a:pt x="15827" y="23585"/>
                    </a:lnTo>
                    <a:lnTo>
                      <a:pt x="15672" y="23353"/>
                    </a:lnTo>
                    <a:lnTo>
                      <a:pt x="15129" y="22732"/>
                    </a:lnTo>
                    <a:lnTo>
                      <a:pt x="14741" y="22189"/>
                    </a:lnTo>
                    <a:lnTo>
                      <a:pt x="14353" y="21491"/>
                    </a:lnTo>
                    <a:lnTo>
                      <a:pt x="13965" y="20637"/>
                    </a:lnTo>
                    <a:lnTo>
                      <a:pt x="13499" y="19706"/>
                    </a:lnTo>
                    <a:lnTo>
                      <a:pt x="13034" y="18465"/>
                    </a:lnTo>
                    <a:lnTo>
                      <a:pt x="12568" y="17068"/>
                    </a:lnTo>
                    <a:lnTo>
                      <a:pt x="12103" y="15517"/>
                    </a:lnTo>
                    <a:lnTo>
                      <a:pt x="11715" y="13655"/>
                    </a:lnTo>
                    <a:lnTo>
                      <a:pt x="11405" y="11638"/>
                    </a:lnTo>
                    <a:lnTo>
                      <a:pt x="11094" y="9310"/>
                    </a:lnTo>
                    <a:lnTo>
                      <a:pt x="10862" y="6750"/>
                    </a:lnTo>
                    <a:lnTo>
                      <a:pt x="10706" y="3957"/>
                    </a:lnTo>
                    <a:lnTo>
                      <a:pt x="10629" y="0"/>
                    </a:lnTo>
                    <a:close/>
                  </a:path>
                </a:pathLst>
              </a:custGeom>
              <a:solidFill>
                <a:srgbClr val="F25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" name="Google Shape;2167;p33">
                <a:extLst>
                  <a:ext uri="{FF2B5EF4-FFF2-40B4-BE49-F238E27FC236}">
                    <a16:creationId xmlns:a16="http://schemas.microsoft.com/office/drawing/2014/main" id="{A6C1DD7E-140A-41E4-8085-686D534BE686}"/>
                  </a:ext>
                </a:extLst>
              </p:cNvPr>
              <p:cNvSpPr/>
              <p:nvPr/>
            </p:nvSpPr>
            <p:spPr>
              <a:xfrm>
                <a:off x="1233337" y="1389593"/>
                <a:ext cx="432104" cy="111891"/>
              </a:xfrm>
              <a:custGeom>
                <a:avLst/>
                <a:gdLst/>
                <a:ahLst/>
                <a:cxnLst/>
                <a:rect l="l" t="t" r="r" b="b"/>
                <a:pathLst>
                  <a:path w="6596" h="1708" extrusionOk="0">
                    <a:moveTo>
                      <a:pt x="1" y="1"/>
                    </a:moveTo>
                    <a:lnTo>
                      <a:pt x="1" y="1708"/>
                    </a:lnTo>
                    <a:lnTo>
                      <a:pt x="6595" y="1708"/>
                    </a:lnTo>
                    <a:lnTo>
                      <a:pt x="6595" y="1"/>
                    </a:lnTo>
                    <a:close/>
                  </a:path>
                </a:pathLst>
              </a:custGeom>
              <a:solidFill>
                <a:srgbClr val="F25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8" name="Google Shape;2168;p33">
                <a:extLst>
                  <a:ext uri="{FF2B5EF4-FFF2-40B4-BE49-F238E27FC236}">
                    <a16:creationId xmlns:a16="http://schemas.microsoft.com/office/drawing/2014/main" id="{27381EA7-28F4-4343-9A18-302C930BE3D5}"/>
                  </a:ext>
                </a:extLst>
              </p:cNvPr>
              <p:cNvSpPr/>
              <p:nvPr/>
            </p:nvSpPr>
            <p:spPr>
              <a:xfrm>
                <a:off x="1243491" y="1536992"/>
                <a:ext cx="411796" cy="6616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010" extrusionOk="0">
                    <a:moveTo>
                      <a:pt x="1" y="1"/>
                    </a:moveTo>
                    <a:lnTo>
                      <a:pt x="1" y="1009"/>
                    </a:lnTo>
                    <a:lnTo>
                      <a:pt x="6285" y="1009"/>
                    </a:lnTo>
                    <a:lnTo>
                      <a:pt x="6285" y="1"/>
                    </a:lnTo>
                    <a:close/>
                  </a:path>
                </a:pathLst>
              </a:custGeom>
              <a:solidFill>
                <a:srgbClr val="F4BF9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9" name="Google Shape;2169;p33">
                <a:extLst>
                  <a:ext uri="{FF2B5EF4-FFF2-40B4-BE49-F238E27FC236}">
                    <a16:creationId xmlns:a16="http://schemas.microsoft.com/office/drawing/2014/main" id="{B5A61D07-6EA9-4ECD-A0B6-FC6D5AAF41DE}"/>
                  </a:ext>
                </a:extLst>
              </p:cNvPr>
              <p:cNvSpPr/>
              <p:nvPr/>
            </p:nvSpPr>
            <p:spPr>
              <a:xfrm>
                <a:off x="1243491" y="1648819"/>
                <a:ext cx="411796" cy="6105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932" extrusionOk="0">
                    <a:moveTo>
                      <a:pt x="1" y="1"/>
                    </a:moveTo>
                    <a:lnTo>
                      <a:pt x="1" y="932"/>
                    </a:lnTo>
                    <a:lnTo>
                      <a:pt x="6285" y="932"/>
                    </a:lnTo>
                    <a:lnTo>
                      <a:pt x="6285" y="1"/>
                    </a:lnTo>
                    <a:close/>
                  </a:path>
                </a:pathLst>
              </a:custGeom>
              <a:solidFill>
                <a:srgbClr val="F4BF9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pic>
          <p:nvPicPr>
            <p:cNvPr id="25" name="Picture 6" descr="Farm Illustration PNG Images | Vector and PSD Files | Free Download on  Pngtree">
              <a:extLst>
                <a:ext uri="{FF2B5EF4-FFF2-40B4-BE49-F238E27FC236}">
                  <a16:creationId xmlns:a16="http://schemas.microsoft.com/office/drawing/2014/main" id="{8B193EA3-35FA-4803-9FB9-5F38D79D7E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3056" l="1944" r="100000">
                          <a14:foregroundMark x1="22500" y1="46389" x2="26944" y2="60556"/>
                          <a14:foregroundMark x1="24444" y1="60000" x2="28889" y2="49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4945" y="4848771"/>
              <a:ext cx="1272628" cy="12726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0" descr="Mount Fuji Japan Map Transprent Png Free - Japan Clipart Transparent PNG -  3566x3566 - Free Download on NicePNG">
              <a:extLst>
                <a:ext uri="{FF2B5EF4-FFF2-40B4-BE49-F238E27FC236}">
                  <a16:creationId xmlns:a16="http://schemas.microsoft.com/office/drawing/2014/main" id="{875CB2C6-6B53-47B8-A474-00C7ADF9BE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535" b="99302" l="488" r="100000">
                          <a14:foregroundMark x1="6098" y1="22674" x2="25000" y2="20814"/>
                          <a14:foregroundMark x1="6707" y1="23953" x2="6707" y2="23953"/>
                          <a14:foregroundMark x1="5854" y1="23140" x2="18780" y2="16744"/>
                          <a14:foregroundMark x1="17439" y1="16744" x2="6707" y2="21628"/>
                          <a14:foregroundMark x1="14634" y1="17558" x2="15488" y2="16744"/>
                          <a14:foregroundMark x1="8659" y1="47558" x2="17439" y2="53953"/>
                          <a14:foregroundMark x1="39512" y1="35930" x2="57317" y2="59651"/>
                          <a14:foregroundMark x1="35610" y1="47791" x2="62439" y2="40000"/>
                          <a14:foregroundMark x1="41707" y1="52558" x2="44024" y2="51512"/>
                          <a14:foregroundMark x1="60976" y1="49651" x2="63902" y2="79535"/>
                          <a14:foregroundMark x1="73415" y1="48256" x2="73415" y2="73140"/>
                          <a14:foregroundMark x1="67317" y1="76047" x2="72561" y2="74767"/>
                          <a14:foregroundMark x1="49756" y1="47791" x2="59878" y2="40698"/>
                          <a14:foregroundMark x1="62683" y1="35000" x2="68902" y2="32326"/>
                          <a14:foregroundMark x1="73171" y1="16744" x2="73415" y2="13488"/>
                          <a14:foregroundMark x1="86463" y1="51512" x2="89268" y2="48837"/>
                          <a14:foregroundMark x1="19634" y1="25930" x2="24268" y2="19186"/>
                          <a14:foregroundMark x1="33293" y1="24070" x2="23171" y2="23953"/>
                          <a14:foregroundMark x1="7195" y1="25116" x2="7195" y2="25116"/>
                          <a14:foregroundMark x1="6098" y1="23140" x2="6098" y2="23140"/>
                          <a14:foregroundMark x1="5244" y1="24070" x2="5244" y2="24070"/>
                          <a14:foregroundMark x1="5244" y1="25116" x2="5244" y2="25116"/>
                          <a14:foregroundMark x1="8171" y1="25581" x2="8171" y2="255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7493" y="784772"/>
              <a:ext cx="1303003" cy="13666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4" descr="Oil Background clipart - Drum, Product, Font, transparent clip art">
              <a:extLst>
                <a:ext uri="{FF2B5EF4-FFF2-40B4-BE49-F238E27FC236}">
                  <a16:creationId xmlns:a16="http://schemas.microsoft.com/office/drawing/2014/main" id="{6EE51AD1-A9DC-4319-8F1C-60D2A0B08E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9664" r="89916">
                          <a14:foregroundMark x1="37395" y1="56604" x2="67647" y2="613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8037" y="2634593"/>
              <a:ext cx="991144" cy="8828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44566A5-E011-4900-998E-D1C310D3FF5D}"/>
                </a:ext>
              </a:extLst>
            </p:cNvPr>
            <p:cNvSpPr txBox="1"/>
            <p:nvPr/>
          </p:nvSpPr>
          <p:spPr>
            <a:xfrm>
              <a:off x="4006221" y="2445014"/>
              <a:ext cx="3549598" cy="30313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500" b="1" dirty="0" err="1">
                  <a:solidFill>
                    <a:schemeClr val="tx2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  <a:cs typeface="Noto Sans Symbols"/>
                </a:rPr>
                <a:t>Trình</a:t>
              </a:r>
              <a:r>
                <a:rPr lang="en-US" sz="1500" b="1" dirty="0">
                  <a:solidFill>
                    <a:schemeClr val="tx2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  <a:cs typeface="Noto Sans Symbols"/>
                </a:rPr>
                <a:t> </a:t>
              </a:r>
              <a:r>
                <a:rPr lang="en-US" sz="1500" b="1" dirty="0" err="1">
                  <a:solidFill>
                    <a:schemeClr val="tx2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  <a:cs typeface="Noto Sans Symbols"/>
                </a:rPr>
                <a:t>độ</a:t>
              </a:r>
              <a:r>
                <a:rPr lang="en-US" sz="1500" b="1" dirty="0">
                  <a:solidFill>
                    <a:schemeClr val="tx2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  <a:cs typeface="Noto Sans Symbols"/>
                </a:rPr>
                <a:t> </a:t>
              </a:r>
              <a:r>
                <a:rPr lang="en-US" sz="1500" b="1" dirty="0" err="1">
                  <a:solidFill>
                    <a:schemeClr val="tx2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  <a:cs typeface="Noto Sans Symbols"/>
                </a:rPr>
                <a:t>phát</a:t>
              </a:r>
              <a:r>
                <a:rPr lang="en-US" sz="1500" b="1" dirty="0">
                  <a:solidFill>
                    <a:schemeClr val="tx2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  <a:cs typeface="Noto Sans Symbols"/>
                </a:rPr>
                <a:t> </a:t>
              </a:r>
              <a:r>
                <a:rPr lang="en-US" sz="1500" b="1" dirty="0" err="1">
                  <a:solidFill>
                    <a:schemeClr val="tx2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  <a:cs typeface="Noto Sans Symbols"/>
                </a:rPr>
                <a:t>triển</a:t>
              </a:r>
              <a:r>
                <a:rPr lang="en-US" sz="1500" b="1" dirty="0">
                  <a:solidFill>
                    <a:schemeClr val="tx2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  <a:cs typeface="Noto Sans Symbols"/>
                </a:rPr>
                <a:t> </a:t>
              </a:r>
              <a:r>
                <a:rPr lang="en-US" sz="1500" b="1" dirty="0" err="1">
                  <a:solidFill>
                    <a:schemeClr val="tx2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  <a:cs typeface="Noto Sans Symbols"/>
                </a:rPr>
                <a:t>kinh</a:t>
              </a:r>
              <a:r>
                <a:rPr lang="en-US" sz="1500" b="1" dirty="0">
                  <a:solidFill>
                    <a:schemeClr val="tx2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  <a:cs typeface="Noto Sans Symbols"/>
                </a:rPr>
                <a:t> </a:t>
              </a:r>
              <a:r>
                <a:rPr lang="en-US" sz="1500" b="1" dirty="0" err="1">
                  <a:solidFill>
                    <a:schemeClr val="tx2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  <a:cs typeface="Noto Sans Symbols"/>
                </a:rPr>
                <a:t>tế</a:t>
              </a:r>
              <a:r>
                <a:rPr lang="en-US" sz="1500" b="1" dirty="0">
                  <a:solidFill>
                    <a:schemeClr val="tx2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  <a:cs typeface="Noto Sans Symbols"/>
                </a:rPr>
                <a:t> </a:t>
              </a:r>
              <a:r>
                <a:rPr lang="en-US" sz="1500" b="1" dirty="0" err="1">
                  <a:solidFill>
                    <a:schemeClr val="tx2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  <a:cs typeface="Noto Sans Symbols"/>
                </a:rPr>
                <a:t>giữa</a:t>
              </a:r>
              <a:r>
                <a:rPr lang="en-US" sz="1500" b="1" dirty="0">
                  <a:solidFill>
                    <a:schemeClr val="tx2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  <a:cs typeface="Noto Sans Symbols"/>
                </a:rPr>
                <a:t> </a:t>
              </a:r>
              <a:r>
                <a:rPr lang="en-US" sz="1500" b="1" dirty="0" err="1">
                  <a:solidFill>
                    <a:schemeClr val="tx2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  <a:cs typeface="Noto Sans Symbols"/>
                </a:rPr>
                <a:t>các</a:t>
              </a:r>
              <a:r>
                <a:rPr lang="en-US" sz="1500" b="1" dirty="0">
                  <a:solidFill>
                    <a:schemeClr val="tx2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  <a:cs typeface="Noto Sans Symbols"/>
                </a:rPr>
                <a:t> </a:t>
              </a:r>
              <a:r>
                <a:rPr lang="en-US" sz="1500" b="1" dirty="0" err="1">
                  <a:solidFill>
                    <a:schemeClr val="tx2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  <a:cs typeface="Noto Sans Symbols"/>
                </a:rPr>
                <a:t>nước</a:t>
              </a:r>
              <a:r>
                <a:rPr lang="en-US" sz="1500" b="1" dirty="0">
                  <a:solidFill>
                    <a:schemeClr val="tx2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  <a:cs typeface="Noto Sans Symbols"/>
                </a:rPr>
                <a:t> </a:t>
              </a:r>
              <a:r>
                <a:rPr lang="en-US" sz="1500" b="1" dirty="0" err="1">
                  <a:solidFill>
                    <a:schemeClr val="tx2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  <a:cs typeface="Noto Sans Symbols"/>
                </a:rPr>
                <a:t>không</a:t>
              </a:r>
              <a:r>
                <a:rPr lang="en-US" sz="1500" b="1" dirty="0">
                  <a:solidFill>
                    <a:schemeClr val="tx2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  <a:cs typeface="Noto Sans Symbols"/>
                </a:rPr>
                <a:t> </a:t>
              </a:r>
              <a:r>
                <a:rPr lang="en-US" sz="1500" b="1" dirty="0" err="1">
                  <a:solidFill>
                    <a:schemeClr val="tx2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  <a:cs typeface="Noto Sans Symbols"/>
                </a:rPr>
                <a:t>đều</a:t>
              </a:r>
              <a:endParaRPr lang="en-US" sz="1500" b="1" dirty="0">
                <a:solidFill>
                  <a:schemeClr val="tx2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Noto Sans Symbol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6022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CB92ABD-B8F8-46B0-BCA9-DD1515B55B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9330799"/>
              </p:ext>
            </p:extLst>
          </p:nvPr>
        </p:nvGraphicFramePr>
        <p:xfrm>
          <a:off x="259306" y="1995049"/>
          <a:ext cx="11750723" cy="420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9118">
                  <a:extLst>
                    <a:ext uri="{9D8B030D-6E8A-4147-A177-3AD203B41FA5}">
                      <a16:colId xmlns:a16="http://schemas.microsoft.com/office/drawing/2014/main" val="566012415"/>
                    </a:ext>
                  </a:extLst>
                </a:gridCol>
                <a:gridCol w="1883391">
                  <a:extLst>
                    <a:ext uri="{9D8B030D-6E8A-4147-A177-3AD203B41FA5}">
                      <a16:colId xmlns:a16="http://schemas.microsoft.com/office/drawing/2014/main" val="347041143"/>
                    </a:ext>
                  </a:extLst>
                </a:gridCol>
                <a:gridCol w="4462818">
                  <a:extLst>
                    <a:ext uri="{9D8B030D-6E8A-4147-A177-3AD203B41FA5}">
                      <a16:colId xmlns:a16="http://schemas.microsoft.com/office/drawing/2014/main" val="1465852608"/>
                    </a:ext>
                  </a:extLst>
                </a:gridCol>
                <a:gridCol w="4285396">
                  <a:extLst>
                    <a:ext uri="{9D8B030D-6E8A-4147-A177-3AD203B41FA5}">
                      <a16:colId xmlns:a16="http://schemas.microsoft.com/office/drawing/2014/main" val="221569265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+mj-lt"/>
                        </a:rPr>
                        <a:t>Nhóm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+mj-lt"/>
                        </a:rPr>
                        <a:t> n</a:t>
                      </a:r>
                      <a:r>
                        <a:rPr lang="vi-VN" sz="2400" dirty="0">
                          <a:solidFill>
                            <a:schemeClr val="tx1"/>
                          </a:solidFill>
                          <a:latin typeface="+mj-lt"/>
                        </a:rPr>
                        <a:t>ư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+mj-lt"/>
                        </a:rPr>
                        <a:t>ớc</a:t>
                      </a:r>
                      <a:endParaRPr lang="en-US" sz="2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+mj-lt"/>
                        </a:rPr>
                        <a:t>Quốc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+mj-lt"/>
                        </a:rPr>
                        <a:t>gia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+mj-lt"/>
                        </a:rPr>
                        <a:t>/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+mj-lt"/>
                        </a:rPr>
                        <a:t>Vùng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+mj-lt"/>
                        </a:rPr>
                        <a:t>lãnh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+mj-lt"/>
                        </a:rPr>
                        <a:t>thổ</a:t>
                      </a:r>
                      <a:endParaRPr lang="en-US" sz="2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+mj-lt"/>
                        </a:rPr>
                        <a:t>Đặc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+mj-lt"/>
                        </a:rPr>
                        <a:t>điểm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+mj-lt"/>
                        </a:rPr>
                        <a:t>nền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+mj-lt"/>
                        </a:rPr>
                        <a:t>kinh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+mj-lt"/>
                        </a:rPr>
                        <a:t>tế</a:t>
                      </a:r>
                      <a:endParaRPr lang="en-US" sz="2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0054250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Phát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triển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Nhật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Bản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Có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nền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kinh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tế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phát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triển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toàn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diện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2064051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Công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nghiệp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mới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8463210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Đang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phát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triển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Tốc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độ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CNH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nhanh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909061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sz="2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Nền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kinh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tế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chủ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yếu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dựa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vào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sản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xuất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nông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nghiệp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410241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sz="2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Thu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nhập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cao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282142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806447A-2562-4FF9-A352-487CD5D75C4B}"/>
              </a:ext>
            </a:extLst>
          </p:cNvPr>
          <p:cNvSpPr txBox="1"/>
          <p:nvPr/>
        </p:nvSpPr>
        <p:spPr>
          <a:xfrm>
            <a:off x="7942997" y="2899467"/>
            <a:ext cx="3029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002060"/>
                </a:solidFill>
              </a:rPr>
              <a:t>Tốc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độ</a:t>
            </a:r>
            <a:r>
              <a:rPr lang="en-US" sz="2400" dirty="0">
                <a:solidFill>
                  <a:srgbClr val="002060"/>
                </a:solidFill>
              </a:rPr>
              <a:t> CNH </a:t>
            </a:r>
            <a:r>
              <a:rPr lang="en-US" sz="2400" dirty="0" err="1">
                <a:solidFill>
                  <a:srgbClr val="002060"/>
                </a:solidFill>
              </a:rPr>
              <a:t>cao</a:t>
            </a:r>
            <a:r>
              <a:rPr lang="en-US" sz="2400" dirty="0">
                <a:solidFill>
                  <a:srgbClr val="002060"/>
                </a:solidFill>
              </a:rPr>
              <a:t>, </a:t>
            </a:r>
            <a:r>
              <a:rPr lang="en-US" sz="2400" dirty="0" err="1">
                <a:solidFill>
                  <a:srgbClr val="002060"/>
                </a:solidFill>
              </a:rPr>
              <a:t>nhanh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A57487-33D1-48AA-960F-BA6A6B831E53}"/>
              </a:ext>
            </a:extLst>
          </p:cNvPr>
          <p:cNvSpPr txBox="1"/>
          <p:nvPr/>
        </p:nvSpPr>
        <p:spPr>
          <a:xfrm>
            <a:off x="3452884" y="3518207"/>
            <a:ext cx="4053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002060"/>
                </a:solidFill>
              </a:rPr>
              <a:t>Trung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Quốc</a:t>
            </a:r>
            <a:r>
              <a:rPr lang="en-US" sz="2400" dirty="0">
                <a:solidFill>
                  <a:srgbClr val="002060"/>
                </a:solidFill>
              </a:rPr>
              <a:t>, </a:t>
            </a:r>
            <a:r>
              <a:rPr lang="en-US" sz="2400" dirty="0" err="1">
                <a:solidFill>
                  <a:srgbClr val="002060"/>
                </a:solidFill>
              </a:rPr>
              <a:t>Ấn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Độ</a:t>
            </a:r>
            <a:r>
              <a:rPr lang="en-US" sz="2400" dirty="0">
                <a:solidFill>
                  <a:srgbClr val="002060"/>
                </a:solidFill>
              </a:rPr>
              <a:t>, </a:t>
            </a:r>
            <a:r>
              <a:rPr lang="en-US" sz="2400" dirty="0" err="1">
                <a:solidFill>
                  <a:srgbClr val="002060"/>
                </a:solidFill>
              </a:rPr>
              <a:t>Thái</a:t>
            </a:r>
            <a:r>
              <a:rPr lang="en-US" sz="2400" dirty="0">
                <a:solidFill>
                  <a:srgbClr val="002060"/>
                </a:solidFill>
              </a:rPr>
              <a:t> Lan, ...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53D211-38A2-4F90-BEF2-EFC1136992FE}"/>
              </a:ext>
            </a:extLst>
          </p:cNvPr>
          <p:cNvSpPr txBox="1"/>
          <p:nvPr/>
        </p:nvSpPr>
        <p:spPr>
          <a:xfrm>
            <a:off x="3452884" y="4628915"/>
            <a:ext cx="4053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002060"/>
                </a:solidFill>
              </a:rPr>
              <a:t>Mianma</a:t>
            </a:r>
            <a:r>
              <a:rPr lang="en-US" sz="2400" dirty="0">
                <a:solidFill>
                  <a:srgbClr val="002060"/>
                </a:solidFill>
              </a:rPr>
              <a:t>, </a:t>
            </a:r>
            <a:r>
              <a:rPr lang="en-US" sz="2400" dirty="0" err="1">
                <a:solidFill>
                  <a:srgbClr val="002060"/>
                </a:solidFill>
              </a:rPr>
              <a:t>Lào</a:t>
            </a:r>
            <a:r>
              <a:rPr lang="en-US" sz="2400" dirty="0">
                <a:solidFill>
                  <a:srgbClr val="002060"/>
                </a:solidFill>
              </a:rPr>
              <a:t>, </a:t>
            </a:r>
            <a:r>
              <a:rPr lang="en-US" sz="2400" dirty="0" err="1">
                <a:solidFill>
                  <a:srgbClr val="002060"/>
                </a:solidFill>
              </a:rPr>
              <a:t>Việt</a:t>
            </a:r>
            <a:r>
              <a:rPr lang="en-US" sz="2400" dirty="0">
                <a:solidFill>
                  <a:srgbClr val="002060"/>
                </a:solidFill>
              </a:rPr>
              <a:t> Nam, ....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DF57B6-F662-42EF-B2BC-58E40B8C35A1}"/>
              </a:ext>
            </a:extLst>
          </p:cNvPr>
          <p:cNvSpPr txBox="1"/>
          <p:nvPr/>
        </p:nvSpPr>
        <p:spPr>
          <a:xfrm>
            <a:off x="7942996" y="3370905"/>
            <a:ext cx="39896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</a:rPr>
              <a:t>CN </a:t>
            </a:r>
            <a:r>
              <a:rPr lang="en-US" sz="2400" dirty="0" err="1">
                <a:solidFill>
                  <a:srgbClr val="002060"/>
                </a:solidFill>
              </a:rPr>
              <a:t>phát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triển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nhanh</a:t>
            </a:r>
            <a:r>
              <a:rPr lang="en-US" sz="2400" dirty="0">
                <a:solidFill>
                  <a:srgbClr val="002060"/>
                </a:solidFill>
              </a:rPr>
              <a:t>, </a:t>
            </a:r>
            <a:r>
              <a:rPr lang="en-US" sz="2400" dirty="0" err="1">
                <a:solidFill>
                  <a:srgbClr val="002060"/>
                </a:solidFill>
              </a:rPr>
              <a:t>nông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nghiệp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đóng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vai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trò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quan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trọng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092E24-0C51-4F3D-B288-5DCCAA1E5454}"/>
              </a:ext>
            </a:extLst>
          </p:cNvPr>
          <p:cNvSpPr txBox="1"/>
          <p:nvPr/>
        </p:nvSpPr>
        <p:spPr>
          <a:xfrm>
            <a:off x="7804244" y="4370598"/>
            <a:ext cx="39896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002060"/>
                </a:solidFill>
              </a:rPr>
              <a:t>Nền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kinh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tế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chủ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yếu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dựa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vào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nông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nghiệp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393BF0-B3FE-4B2D-8647-BA58415D2CBA}"/>
              </a:ext>
            </a:extLst>
          </p:cNvPr>
          <p:cNvSpPr txBox="1"/>
          <p:nvPr/>
        </p:nvSpPr>
        <p:spPr>
          <a:xfrm>
            <a:off x="3391467" y="5739623"/>
            <a:ext cx="4053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002060"/>
                </a:solidFill>
              </a:rPr>
              <a:t>Brunay</a:t>
            </a:r>
            <a:r>
              <a:rPr lang="en-US" sz="2400" dirty="0">
                <a:solidFill>
                  <a:srgbClr val="002060"/>
                </a:solidFill>
              </a:rPr>
              <a:t>, </a:t>
            </a:r>
            <a:r>
              <a:rPr lang="en-US" sz="2400" dirty="0" err="1">
                <a:solidFill>
                  <a:srgbClr val="002060"/>
                </a:solidFill>
              </a:rPr>
              <a:t>Cô-oét</a:t>
            </a:r>
            <a:r>
              <a:rPr lang="en-US" sz="2400" dirty="0">
                <a:solidFill>
                  <a:srgbClr val="002060"/>
                </a:solidFill>
              </a:rPr>
              <a:t>, Ả-</a:t>
            </a:r>
            <a:r>
              <a:rPr lang="en-US" sz="2400" dirty="0" err="1">
                <a:solidFill>
                  <a:srgbClr val="002060"/>
                </a:solidFill>
              </a:rPr>
              <a:t>rập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Xê-út</a:t>
            </a:r>
            <a:r>
              <a:rPr lang="en-US" sz="2400" dirty="0">
                <a:solidFill>
                  <a:srgbClr val="002060"/>
                </a:solidFill>
              </a:rPr>
              <a:t>, ...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875598-DA43-44F2-AC83-7C467F7D252E}"/>
              </a:ext>
            </a:extLst>
          </p:cNvPr>
          <p:cNvSpPr txBox="1"/>
          <p:nvPr/>
        </p:nvSpPr>
        <p:spPr>
          <a:xfrm>
            <a:off x="7845187" y="5749396"/>
            <a:ext cx="3989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002060"/>
                </a:solidFill>
              </a:rPr>
              <a:t>Khai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thác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dầu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khí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xuất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khẩu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4245428-8BCC-484D-9C96-1A046F5783DF}"/>
              </a:ext>
            </a:extLst>
          </p:cNvPr>
          <p:cNvSpPr/>
          <p:nvPr/>
        </p:nvSpPr>
        <p:spPr>
          <a:xfrm>
            <a:off x="958528" y="1119145"/>
            <a:ext cx="10835414" cy="461665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BẢNG TỔNG HỢP VỀ ĐẶC ĐIỂM PHÁT TRIỂN KINH TẾ - XÃ HỘI CỦA CÁC NƯỚC CHÂU Á </a:t>
            </a:r>
            <a:endParaRPr lang="en-US" sz="2400" b="1" dirty="0"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C09AEB-1AB5-4706-B696-996423666B7E}"/>
              </a:ext>
            </a:extLst>
          </p:cNvPr>
          <p:cNvSpPr txBox="1"/>
          <p:nvPr/>
        </p:nvSpPr>
        <p:spPr>
          <a:xfrm>
            <a:off x="3236797" y="2869164"/>
            <a:ext cx="4567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Xingapo, Hàn Quốc, Đài Loan, ...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39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  <p:bldP spid="13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1581CA-4814-4ECB-845E-E591867791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231" b="77692" l="200" r="98900">
                        <a14:foregroundMark x1="47100" y1="39359" x2="47100" y2="39359"/>
                        <a14:foregroundMark x1="5200" y1="26154" x2="5200" y2="26154"/>
                        <a14:foregroundMark x1="11400" y1="20641" x2="11400" y2="20641"/>
                        <a14:foregroundMark x1="21700" y1="26923" x2="21700" y2="26923"/>
                        <a14:foregroundMark x1="54200" y1="71667" x2="54200" y2="71667"/>
                        <a14:foregroundMark x1="91800" y1="70769" x2="91800" y2="70769"/>
                        <a14:foregroundMark x1="95500" y1="70513" x2="95500" y2="70513"/>
                        <a14:foregroundMark x1="58500" y1="48462" x2="58500" y2="4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50" b="22304"/>
          <a:stretch/>
        </p:blipFill>
        <p:spPr>
          <a:xfrm>
            <a:off x="-1" y="2537138"/>
            <a:ext cx="8786649" cy="43208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2DE6E9-A86E-484A-8E9A-E4B8B1818687}"/>
              </a:ext>
            </a:extLst>
          </p:cNvPr>
          <p:cNvSpPr txBox="1"/>
          <p:nvPr/>
        </p:nvSpPr>
        <p:spPr>
          <a:xfrm>
            <a:off x="1506483" y="658650"/>
            <a:ext cx="8989848" cy="14875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indent="-457189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vi-VN" sz="3200" dirty="0">
                <a:solidFill>
                  <a:schemeClr val="accent1">
                    <a:lumMod val="5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Nhật Bản là nước phát triển cao nhất, có nền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kinh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tế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vi-VN" sz="3200" dirty="0">
                <a:solidFill>
                  <a:schemeClr val="accent1">
                    <a:lumMod val="5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đứng thứ 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2</a:t>
            </a:r>
            <a:r>
              <a:rPr lang="vi-VN" sz="3200" dirty="0">
                <a:solidFill>
                  <a:schemeClr val="accent1">
                    <a:lumMod val="5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thế giới.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CAE6F6B-E7E2-44CC-BB6C-8ED6C86AF76F}"/>
              </a:ext>
            </a:extLst>
          </p:cNvPr>
          <p:cNvSpPr/>
          <p:nvPr/>
        </p:nvSpPr>
        <p:spPr>
          <a:xfrm>
            <a:off x="11000830" y="280276"/>
            <a:ext cx="728716" cy="448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3305966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27BDD0E-4EE8-41FF-8722-0785F004B929}"/>
              </a:ext>
            </a:extLst>
          </p:cNvPr>
          <p:cNvSpPr/>
          <p:nvPr/>
        </p:nvSpPr>
        <p:spPr>
          <a:xfrm>
            <a:off x="259292" y="174363"/>
            <a:ext cx="1060643" cy="810500"/>
          </a:xfrm>
          <a:prstGeom prst="rect">
            <a:avLst/>
          </a:prstGeom>
          <a:solidFill>
            <a:srgbClr val="FFFAF4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n-US" sz="2400" kern="0">
              <a:solidFill>
                <a:srgbClr val="FFFAF4"/>
              </a:solidFill>
              <a:latin typeface="Arial"/>
            </a:endParaRPr>
          </a:p>
        </p:txBody>
      </p:sp>
      <p:pic>
        <p:nvPicPr>
          <p:cNvPr id="15" name="Picture 2" descr="Bảng 9.4. Một số ngành chiếm tỉ trọng lớn trong cơ cấu công nghiệp của Nhật Bản">
            <a:extLst>
              <a:ext uri="{FF2B5EF4-FFF2-40B4-BE49-F238E27FC236}">
                <a16:creationId xmlns:a16="http://schemas.microsoft.com/office/drawing/2014/main" id="{3BB55822-2DE8-4E32-AD56-710C6190B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53" y="164156"/>
            <a:ext cx="6339268" cy="580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oogle Shape;1184;p29">
            <a:extLst>
              <a:ext uri="{FF2B5EF4-FFF2-40B4-BE49-F238E27FC236}">
                <a16:creationId xmlns:a16="http://schemas.microsoft.com/office/drawing/2014/main" id="{9B8EBF92-A4F0-4728-A33C-EA80046C3754}"/>
              </a:ext>
            </a:extLst>
          </p:cNvPr>
          <p:cNvGrpSpPr/>
          <p:nvPr/>
        </p:nvGrpSpPr>
        <p:grpSpPr>
          <a:xfrm>
            <a:off x="6673125" y="3085748"/>
            <a:ext cx="4107271" cy="2602777"/>
            <a:chOff x="1667154" y="1034594"/>
            <a:chExt cx="4861594" cy="3533829"/>
          </a:xfrm>
          <a:solidFill>
            <a:srgbClr val="37D27D"/>
          </a:solidFill>
        </p:grpSpPr>
        <p:grpSp>
          <p:nvGrpSpPr>
            <p:cNvPr id="17" name="Google Shape;1185;p29">
              <a:extLst>
                <a:ext uri="{FF2B5EF4-FFF2-40B4-BE49-F238E27FC236}">
                  <a16:creationId xmlns:a16="http://schemas.microsoft.com/office/drawing/2014/main" id="{5E09C82F-A596-436D-9FA3-AC04FB172BEE}"/>
                </a:ext>
              </a:extLst>
            </p:cNvPr>
            <p:cNvGrpSpPr/>
            <p:nvPr/>
          </p:nvGrpSpPr>
          <p:grpSpPr>
            <a:xfrm rot="815345">
              <a:off x="1667154" y="2058270"/>
              <a:ext cx="422461" cy="321825"/>
              <a:chOff x="6385548" y="4469464"/>
              <a:chExt cx="292975" cy="222485"/>
            </a:xfrm>
            <a:grpFill/>
          </p:grpSpPr>
          <p:sp>
            <p:nvSpPr>
              <p:cNvPr id="19" name="Google Shape;1188;p29">
                <a:extLst>
                  <a:ext uri="{FF2B5EF4-FFF2-40B4-BE49-F238E27FC236}">
                    <a16:creationId xmlns:a16="http://schemas.microsoft.com/office/drawing/2014/main" id="{28DDB838-0F90-4380-B48F-103345353161}"/>
                  </a:ext>
                </a:extLst>
              </p:cNvPr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1191;p29">
                <a:extLst>
                  <a:ext uri="{FF2B5EF4-FFF2-40B4-BE49-F238E27FC236}">
                    <a16:creationId xmlns:a16="http://schemas.microsoft.com/office/drawing/2014/main" id="{ADC001E3-796D-46E2-825B-A2145143C7D3}"/>
                  </a:ext>
                </a:extLst>
              </p:cNvPr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" name="Google Shape;1200;p29">
              <a:extLst>
                <a:ext uri="{FF2B5EF4-FFF2-40B4-BE49-F238E27FC236}">
                  <a16:creationId xmlns:a16="http://schemas.microsoft.com/office/drawing/2014/main" id="{5AC59145-64D8-44A5-A026-BED89C89E765}"/>
                </a:ext>
              </a:extLst>
            </p:cNvPr>
            <p:cNvSpPr/>
            <p:nvPr/>
          </p:nvSpPr>
          <p:spPr>
            <a:xfrm rot="980768">
              <a:off x="1934596" y="1034594"/>
              <a:ext cx="4594152" cy="3533829"/>
            </a:xfrm>
            <a:prstGeom prst="cloud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C885EF62-18B7-46C9-AF26-C625C1069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5188" y="3772252"/>
            <a:ext cx="2156813" cy="292135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E91569B-B207-4991-BA3B-F2189C46E4B7}"/>
              </a:ext>
            </a:extLst>
          </p:cNvPr>
          <p:cNvSpPr txBox="1"/>
          <p:nvPr/>
        </p:nvSpPr>
        <p:spPr>
          <a:xfrm>
            <a:off x="7076117" y="3468967"/>
            <a:ext cx="34146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</a:t>
            </a:r>
            <a:r>
              <a:rPr lang="vi-VN" sz="2400" dirty="0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ơ</a:t>
            </a:r>
            <a:r>
              <a:rPr lang="en-US" sz="2400" dirty="0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cấu</a:t>
            </a:r>
            <a:r>
              <a:rPr lang="en-US" sz="2400" dirty="0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đa</a:t>
            </a:r>
            <a:r>
              <a:rPr lang="en-US" sz="2400" dirty="0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dạng</a:t>
            </a:r>
            <a:r>
              <a:rPr lang="en-US" sz="2400" dirty="0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. </a:t>
            </a:r>
            <a:r>
              <a:rPr lang="en-US" sz="2400" dirty="0" err="1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nổi</a:t>
            </a:r>
            <a:r>
              <a:rPr lang="en-US" sz="2400" dirty="0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chiếm</a:t>
            </a:r>
            <a:r>
              <a:rPr lang="en-US" sz="2400" dirty="0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giới</a:t>
            </a:r>
            <a:endParaRPr lang="en-US" sz="2400" dirty="0">
              <a:solidFill>
                <a:srgbClr val="FFFFFF"/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156E3A3-4604-4C1A-846D-69FF1A9BF223}"/>
              </a:ext>
            </a:extLst>
          </p:cNvPr>
          <p:cNvSpPr txBox="1"/>
          <p:nvPr/>
        </p:nvSpPr>
        <p:spPr>
          <a:xfrm>
            <a:off x="715412" y="6057781"/>
            <a:ext cx="53721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latinLnBrk="1">
              <a:defRPr/>
            </a:pPr>
            <a:r>
              <a:rPr lang="en-US" altLang="zh-CN" sz="2200" b="1" dirty="0" err="1">
                <a:solidFill>
                  <a:prstClr val="black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altLang="zh-CN" sz="2200" b="1" dirty="0">
                <a:solidFill>
                  <a:prstClr val="black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>
                <a:solidFill>
                  <a:prstClr val="black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altLang="zh-CN" sz="2200" b="1" dirty="0">
                <a:solidFill>
                  <a:prstClr val="black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>
                <a:solidFill>
                  <a:prstClr val="black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ngành</a:t>
            </a:r>
            <a:r>
              <a:rPr lang="en-US" altLang="zh-CN" sz="2200" b="1" dirty="0">
                <a:solidFill>
                  <a:prstClr val="black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>
                <a:solidFill>
                  <a:prstClr val="black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chiếm</a:t>
            </a:r>
            <a:r>
              <a:rPr lang="en-US" altLang="zh-CN" sz="2200" b="1" dirty="0">
                <a:solidFill>
                  <a:prstClr val="black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>
                <a:solidFill>
                  <a:prstClr val="black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tỉ</a:t>
            </a:r>
            <a:r>
              <a:rPr lang="en-US" altLang="zh-CN" sz="2200" b="1" dirty="0">
                <a:solidFill>
                  <a:prstClr val="black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>
                <a:solidFill>
                  <a:prstClr val="black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trọng</a:t>
            </a:r>
            <a:r>
              <a:rPr lang="en-US" altLang="zh-CN" sz="2200" b="1" dirty="0">
                <a:solidFill>
                  <a:prstClr val="black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>
                <a:solidFill>
                  <a:prstClr val="black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lớn</a:t>
            </a:r>
            <a:r>
              <a:rPr lang="en-US" altLang="zh-CN" sz="2200" b="1" dirty="0">
                <a:solidFill>
                  <a:prstClr val="black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>
                <a:solidFill>
                  <a:prstClr val="black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altLang="zh-CN" sz="2200" b="1" dirty="0">
                <a:solidFill>
                  <a:prstClr val="black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>
                <a:solidFill>
                  <a:prstClr val="black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cơ</a:t>
            </a:r>
            <a:r>
              <a:rPr lang="en-US" altLang="zh-CN" sz="2200" b="1" dirty="0">
                <a:solidFill>
                  <a:prstClr val="black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>
                <a:solidFill>
                  <a:prstClr val="black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cấu</a:t>
            </a:r>
            <a:r>
              <a:rPr lang="en-US" altLang="zh-CN" sz="2200" b="1" dirty="0">
                <a:solidFill>
                  <a:prstClr val="black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>
                <a:solidFill>
                  <a:prstClr val="black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công</a:t>
            </a:r>
            <a:r>
              <a:rPr lang="en-US" altLang="zh-CN" sz="2200" b="1" dirty="0">
                <a:solidFill>
                  <a:prstClr val="black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>
                <a:solidFill>
                  <a:prstClr val="black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nghiệp</a:t>
            </a:r>
            <a:r>
              <a:rPr lang="en-US" altLang="zh-CN" sz="2200" b="1" dirty="0">
                <a:solidFill>
                  <a:prstClr val="black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>
                <a:solidFill>
                  <a:prstClr val="black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altLang="zh-CN" sz="2200" b="1" dirty="0">
                <a:solidFill>
                  <a:prstClr val="black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>
                <a:solidFill>
                  <a:prstClr val="black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Nhật</a:t>
            </a:r>
            <a:r>
              <a:rPr lang="en-US" altLang="zh-CN" sz="2200" b="1" dirty="0">
                <a:solidFill>
                  <a:prstClr val="black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>
                <a:solidFill>
                  <a:prstClr val="black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Bản</a:t>
            </a:r>
            <a:endParaRPr lang="zh-CN" altLang="en-US" sz="2200" b="1" dirty="0">
              <a:solidFill>
                <a:prstClr val="black"/>
              </a:solidFill>
              <a:latin typeface="#9Slide03 Roboto Condensed" panose="02000000000000000000" pitchFamily="2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23F8059-6484-4743-A1B8-937E9B82F19E}"/>
              </a:ext>
            </a:extLst>
          </p:cNvPr>
          <p:cNvSpPr/>
          <p:nvPr/>
        </p:nvSpPr>
        <p:spPr>
          <a:xfrm>
            <a:off x="10608442" y="154153"/>
            <a:ext cx="1331311" cy="854841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486797-7AA0-4B97-B8E8-DAD8B29B50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7688"/>
          <a:stretch/>
        </p:blipFill>
        <p:spPr>
          <a:xfrm>
            <a:off x="8061960" y="0"/>
            <a:ext cx="4130040" cy="276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4619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810D9A9-7CB9-455C-B873-0F77A3020C71}"/>
              </a:ext>
            </a:extLst>
          </p:cNvPr>
          <p:cNvSpPr txBox="1"/>
          <p:nvPr/>
        </p:nvSpPr>
        <p:spPr>
          <a:xfrm>
            <a:off x="1677453" y="6053451"/>
            <a:ext cx="9148899" cy="4629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45718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dirty="0" err="1">
                <a:solidFill>
                  <a:srgbClr val="E11A28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Tàu</a:t>
            </a:r>
            <a:r>
              <a:rPr lang="en-US" sz="2400" b="1" dirty="0">
                <a:solidFill>
                  <a:srgbClr val="E11A28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E11A28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biển</a:t>
            </a:r>
            <a:r>
              <a:rPr lang="en-US" sz="2400" b="1" dirty="0">
                <a:solidFill>
                  <a:srgbClr val="E11A28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: </a:t>
            </a:r>
            <a:r>
              <a:rPr lang="en-US" sz="2400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Chiếm</a:t>
            </a:r>
            <a:r>
              <a:rPr lang="en-US" sz="2400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400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khoảng</a:t>
            </a:r>
            <a:r>
              <a:rPr lang="en-US" sz="2400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41% </a:t>
            </a:r>
            <a:r>
              <a:rPr lang="en-US" sz="2400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sản</a:t>
            </a:r>
            <a:r>
              <a:rPr lang="en-US" sz="2400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400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lượng</a:t>
            </a:r>
            <a:r>
              <a:rPr lang="en-US" sz="2400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400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xuất</a:t>
            </a:r>
            <a:r>
              <a:rPr lang="en-US" sz="2400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400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khẩu</a:t>
            </a:r>
            <a:r>
              <a:rPr lang="en-US" sz="2400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400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của</a:t>
            </a:r>
            <a:r>
              <a:rPr lang="en-US" sz="2400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400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thế</a:t>
            </a:r>
            <a:r>
              <a:rPr lang="en-US" sz="2400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 </a:t>
            </a:r>
            <a:r>
              <a:rPr lang="en-US" sz="2400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giới</a:t>
            </a:r>
            <a:endParaRPr lang="en-US" sz="2400" dirty="0">
              <a:solidFill>
                <a:srgbClr val="2C1100"/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sp>
        <p:nvSpPr>
          <p:cNvPr id="6" name="AutoShape 2" descr="Tàu hoạt hình kiến trúc tàu hải quân, Màu nước, Sơn, Mực ướt, Phương tiện  giao thông đường thủy, Thuyền, Tàu thủy png | Klipartz">
            <a:extLst>
              <a:ext uri="{FF2B5EF4-FFF2-40B4-BE49-F238E27FC236}">
                <a16:creationId xmlns:a16="http://schemas.microsoft.com/office/drawing/2014/main" id="{299FB01A-0109-42E0-BE4B-3FC065B73CC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67056" y="299957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351">
              <a:solidFill>
                <a:srgbClr val="2C1100"/>
              </a:solidFill>
              <a:latin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157246-AAD0-4870-814A-777D3A469F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7640" y1="92355" x2="27640" y2="92355"/>
                        <a14:foregroundMark x1="51236" y1="88409" x2="51236" y2="88409"/>
                        <a14:foregroundMark x1="70449" y1="89642" x2="70449" y2="89642"/>
                        <a14:foregroundMark x1="77640" y1="85943" x2="77640" y2="85943"/>
                        <a14:foregroundMark x1="80899" y1="81011" x2="80899" y2="81011"/>
                        <a14:foregroundMark x1="78539" y1="79162" x2="78539" y2="79162"/>
                        <a14:foregroundMark x1="81910" y1="77065" x2="81910" y2="77065"/>
                        <a14:foregroundMark x1="6180" y1="80641" x2="6180" y2="80641"/>
                        <a14:foregroundMark x1="31011" y1="88409" x2="31011" y2="88409"/>
                        <a14:foregroundMark x1="51910" y1="86313" x2="51910" y2="86313"/>
                        <a14:foregroundMark x1="66517" y1="85697" x2="66517" y2="85697"/>
                        <a14:foregroundMark x1="70674" y1="85327" x2="70674" y2="85327"/>
                        <a14:foregroundMark x1="52135" y1="87793" x2="52135" y2="87793"/>
                        <a14:foregroundMark x1="69101" y1="45253" x2="69101" y2="45253"/>
                        <a14:foregroundMark x1="71348" y1="50801" x2="71348" y2="50801"/>
                        <a14:foregroundMark x1="64270" y1="42540" x2="64270" y2="42540"/>
                        <a14:foregroundMark x1="60112" y1="34895" x2="60112" y2="34895"/>
                        <a14:foregroundMark x1="46404" y1="21948" x2="46404" y2="21948"/>
                        <a14:foregroundMark x1="36517" y1="21825" x2="36517" y2="21825"/>
                        <a14:foregroundMark x1="22247" y1="90012" x2="22247" y2="90012"/>
                        <a14:foregroundMark x1="4607" y1="88286" x2="4607" y2="88286"/>
                        <a14:foregroundMark x1="26517" y1="98767" x2="26517" y2="98767"/>
                        <a14:foregroundMark x1="49888" y1="95438" x2="49888" y2="95438"/>
                        <a14:foregroundMark x1="76742" y1="89026" x2="76742" y2="89026"/>
                        <a14:foregroundMark x1="43820" y1="93095" x2="43820" y2="93095"/>
                        <a14:foregroundMark x1="30112" y1="94451" x2="30112" y2="94451"/>
                        <a14:foregroundMark x1="15618" y1="94698" x2="15618" y2="94698"/>
                        <a14:foregroundMark x1="17079" y1="89273" x2="17079" y2="89273"/>
                        <a14:foregroundMark x1="12022" y1="87670" x2="12022" y2="87670"/>
                        <a14:foregroundMark x1="6180" y1="85327" x2="6180" y2="85327"/>
                        <a14:foregroundMark x1="56180" y1="30210" x2="56180" y2="30210"/>
                        <a14:foregroundMark x1="60449" y1="31813" x2="60449" y2="31813"/>
                        <a14:foregroundMark x1="44607" y1="24661" x2="44607" y2="24661"/>
                        <a14:foregroundMark x1="28539" y1="22318" x2="28539" y2="22318"/>
                        <a14:foregroundMark x1="25506" y1="27004" x2="25506" y2="27004"/>
                        <a14:foregroundMark x1="42809" y1="5919" x2="42809" y2="5919"/>
                        <a14:foregroundMark x1="59551" y1="14920" x2="59551" y2="14920"/>
                        <a14:foregroundMark x1="66180" y1="27867" x2="66180" y2="27867"/>
                        <a14:foregroundMark x1="78315" y1="40444" x2="78315" y2="40444"/>
                        <a14:foregroundMark x1="84831" y1="54871" x2="84831" y2="54871"/>
                        <a14:foregroundMark x1="96404" y1="59803" x2="96404" y2="59803"/>
                        <a14:foregroundMark x1="97303" y1="69420" x2="97303" y2="69420"/>
                        <a14:foregroundMark x1="95169" y1="67201" x2="95169" y2="67201"/>
                        <a14:foregroundMark x1="97303" y1="60419" x2="97303" y2="60419"/>
                        <a14:foregroundMark x1="97865" y1="63379" x2="97865" y2="63379"/>
                        <a14:foregroundMark x1="88315" y1="55117" x2="88315" y2="55117"/>
                        <a14:foregroundMark x1="90899" y1="55117" x2="90899" y2="55117"/>
                        <a14:foregroundMark x1="91348" y1="51788" x2="91348" y2="51788"/>
                        <a14:foregroundMark x1="88315" y1="46116" x2="88315" y2="46116"/>
                        <a14:foregroundMark x1="84270" y1="37978" x2="84270" y2="37978"/>
                        <a14:foregroundMark x1="82247" y1="34649" x2="82247" y2="34649"/>
                        <a14:foregroundMark x1="78315" y1="30580" x2="78315" y2="30580"/>
                        <a14:foregroundMark x1="77416" y1="29593" x2="77416" y2="29593"/>
                        <a14:foregroundMark x1="67978" y1="26634" x2="67978" y2="26634"/>
                        <a14:foregroundMark x1="67978" y1="20838" x2="67978" y2="20838"/>
                        <a14:foregroundMark x1="65281" y1="18866" x2="65169" y2="18866"/>
                        <a14:foregroundMark x1="60337" y1="15906" x2="59775" y2="15906"/>
                        <a14:foregroundMark x1="49888" y1="13564" x2="49888" y2="13564"/>
                        <a14:foregroundMark x1="48876" y1="4686" x2="48876" y2="4686"/>
                        <a14:foregroundMark x1="38876" y1="8015" x2="38876" y2="8015"/>
                        <a14:foregroundMark x1="42809" y1="19975" x2="42809" y2="19975"/>
                        <a14:foregroundMark x1="37978" y1="10974" x2="37978" y2="10974"/>
                        <a14:foregroundMark x1="32247" y1="18002" x2="32247" y2="18002"/>
                        <a14:foregroundMark x1="9551" y1="91985" x2="9551" y2="91985"/>
                        <a14:foregroundMark x1="22809" y1="98397" x2="22809" y2="98397"/>
                        <a14:foregroundMark x1="40449" y1="95684" x2="40449" y2="95684"/>
                        <a14:foregroundMark x1="68202" y1="90012" x2="68202" y2="90012"/>
                        <a14:foregroundMark x1="60674" y1="89273" x2="60674" y2="89273"/>
                        <a14:foregroundMark x1="54270" y1="86313" x2="54270" y2="86313"/>
                        <a14:foregroundMark x1="39775" y1="86436" x2="39775" y2="86436"/>
                        <a14:foregroundMark x1="23820" y1="95438" x2="23820" y2="95438"/>
                        <a14:foregroundMark x1="17753" y1="95931" x2="17753" y2="95931"/>
                        <a14:foregroundMark x1="15955" y1="87423" x2="15955" y2="87423"/>
                        <a14:foregroundMark x1="2584" y1="89273" x2="2584" y2="892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92737" y="897064"/>
            <a:ext cx="3836809" cy="3496237"/>
          </a:xfrm>
          <a:prstGeom prst="rect">
            <a:avLst/>
          </a:prstGeom>
        </p:spPr>
      </p:pic>
      <p:sp>
        <p:nvSpPr>
          <p:cNvPr id="8" name="AutoShape 4" descr="Tàu KOJIMA của Lực lượng Bảo vệ bờ biển Nhật Bản thăm Đà Nẵng">
            <a:extLst>
              <a:ext uri="{FF2B5EF4-FFF2-40B4-BE49-F238E27FC236}">
                <a16:creationId xmlns:a16="http://schemas.microsoft.com/office/drawing/2014/main" id="{666EA7BB-C4FC-4D0E-947D-E80244BD86C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51903" y="274407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351">
              <a:solidFill>
                <a:srgbClr val="2C1100"/>
              </a:solidFill>
              <a:latin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65D0A4-161E-48F7-B74B-728D95F32B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640" b="3640"/>
          <a:stretch/>
        </p:blipFill>
        <p:spPr>
          <a:xfrm>
            <a:off x="0" y="1643119"/>
            <a:ext cx="7541310" cy="424198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A4C6822-92D1-41DD-841C-36238D1B3F8E}"/>
              </a:ext>
            </a:extLst>
          </p:cNvPr>
          <p:cNvSpPr/>
          <p:nvPr/>
        </p:nvSpPr>
        <p:spPr>
          <a:xfrm>
            <a:off x="11000830" y="280276"/>
            <a:ext cx="728716" cy="448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9229034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Mirai">
            <a:extLst>
              <a:ext uri="{FF2B5EF4-FFF2-40B4-BE49-F238E27FC236}">
                <a16:creationId xmlns:a16="http://schemas.microsoft.com/office/drawing/2014/main" id="{F58FAEC2-4782-4071-BA36-44268EE73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99" b="99684" l="5556" r="93222">
                        <a14:foregroundMark x1="12889" y1="66139" x2="12889" y2="661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708" y="1254389"/>
            <a:ext cx="7624621" cy="326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Mitsubishi Eclipse Cross gets diesel option in Japan | CarAdvice">
            <a:extLst>
              <a:ext uri="{FF2B5EF4-FFF2-40B4-BE49-F238E27FC236}">
                <a16:creationId xmlns:a16="http://schemas.microsoft.com/office/drawing/2014/main" id="{913F7496-5BF9-41E9-9C77-BBDB2DFCFE6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71628" y="303836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351">
              <a:solidFill>
                <a:srgbClr val="2C1100"/>
              </a:solidFill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BEFD7C-7478-43D6-BC4F-836112286A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28" b="98308" l="6150" r="99850">
                        <a14:foregroundMark x1="93700" y1="80588" x2="93700" y2="80588"/>
                        <a14:foregroundMark x1="91050" y1="82547" x2="91050" y2="82547"/>
                        <a14:foregroundMark x1="88850" y1="84862" x2="88850" y2="84862"/>
                        <a14:foregroundMark x1="96750" y1="79786" x2="96750" y2="797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48489" y="1155068"/>
            <a:ext cx="6235844" cy="35014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F7B1F8-1E88-417C-8EC8-357D7B170E9B}"/>
              </a:ext>
            </a:extLst>
          </p:cNvPr>
          <p:cNvSpPr txBox="1"/>
          <p:nvPr/>
        </p:nvSpPr>
        <p:spPr>
          <a:xfrm>
            <a:off x="4189893" y="5193943"/>
            <a:ext cx="6387352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Arial" pitchFamily="34" charset="0"/>
              </a:rPr>
              <a:t>Sản</a:t>
            </a:r>
            <a:r>
              <a:rPr lang="en-US" sz="2400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Arial" pitchFamily="34" charset="0"/>
              </a:rPr>
              <a:t>xuất</a:t>
            </a:r>
            <a:r>
              <a:rPr lang="en-US" sz="2400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Arial" pitchFamily="34" charset="0"/>
              </a:rPr>
              <a:t> 25 % </a:t>
            </a:r>
            <a:r>
              <a:rPr lang="en-US" sz="2400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Arial" pitchFamily="34" charset="0"/>
              </a:rPr>
              <a:t>sản</a:t>
            </a:r>
            <a:r>
              <a:rPr lang="en-US" sz="2400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Arial" pitchFamily="34" charset="0"/>
              </a:rPr>
              <a:t> l</a:t>
            </a:r>
            <a:r>
              <a:rPr lang="vi-VN" sz="2400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Arial" pitchFamily="34" charset="0"/>
              </a:rPr>
              <a:t>ư</a:t>
            </a:r>
            <a:r>
              <a:rPr lang="en-US" sz="2400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Arial" pitchFamily="34" charset="0"/>
              </a:rPr>
              <a:t>ợng</a:t>
            </a:r>
            <a:r>
              <a:rPr lang="en-US" sz="2400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Arial" pitchFamily="34" charset="0"/>
              </a:rPr>
              <a:t>thế</a:t>
            </a:r>
            <a:r>
              <a:rPr lang="en-US" sz="2400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Arial" pitchFamily="34" charset="0"/>
              </a:rPr>
              <a:t>giới</a:t>
            </a:r>
            <a:r>
              <a:rPr lang="en-US" sz="2400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Arial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Arial" pitchFamily="34" charset="0"/>
              </a:rPr>
              <a:t>Xuất</a:t>
            </a:r>
            <a:r>
              <a:rPr lang="en-US" sz="2400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Arial" pitchFamily="34" charset="0"/>
              </a:rPr>
              <a:t>khẩu</a:t>
            </a:r>
            <a:r>
              <a:rPr lang="en-US" sz="2400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Arial" pitchFamily="34" charset="0"/>
              </a:rPr>
              <a:t> 45 % </a:t>
            </a:r>
            <a:r>
              <a:rPr lang="en-US" sz="2400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Arial" pitchFamily="34" charset="0"/>
              </a:rPr>
              <a:t>sản</a:t>
            </a:r>
            <a:r>
              <a:rPr lang="en-US" sz="2400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Arial" pitchFamily="34" charset="0"/>
              </a:rPr>
              <a:t>lượng</a:t>
            </a:r>
            <a:r>
              <a:rPr lang="en-US" sz="2400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Arial" pitchFamily="34" charset="0"/>
              </a:rPr>
              <a:t>sản</a:t>
            </a:r>
            <a:r>
              <a:rPr lang="en-US" sz="2400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Arial" pitchFamily="34" charset="0"/>
              </a:rPr>
              <a:t>xuất</a:t>
            </a:r>
            <a:r>
              <a:rPr lang="en-US" sz="2400" dirty="0">
                <a:solidFill>
                  <a:srgbClr val="2C11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Arial" pitchFamily="34" charset="0"/>
              </a:rPr>
              <a:t> ra.</a:t>
            </a:r>
          </a:p>
        </p:txBody>
      </p:sp>
      <p:pic>
        <p:nvPicPr>
          <p:cNvPr id="6" name="Picture 10" descr="Xe Ô Tô Cam - Miễn Phí vector hình ảnh trên Pixabay">
            <a:extLst>
              <a:ext uri="{FF2B5EF4-FFF2-40B4-BE49-F238E27FC236}">
                <a16:creationId xmlns:a16="http://schemas.microsoft.com/office/drawing/2014/main" id="{821FCBE6-83AB-4C5C-82F7-C5A259CBE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231" y="5163683"/>
            <a:ext cx="2226363" cy="111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eft Brace 6">
            <a:extLst>
              <a:ext uri="{FF2B5EF4-FFF2-40B4-BE49-F238E27FC236}">
                <a16:creationId xmlns:a16="http://schemas.microsoft.com/office/drawing/2014/main" id="{CE7BA07F-85F5-4F7A-8753-54C77956B7BF}"/>
              </a:ext>
            </a:extLst>
          </p:cNvPr>
          <p:cNvSpPr/>
          <p:nvPr/>
        </p:nvSpPr>
        <p:spPr>
          <a:xfrm>
            <a:off x="4048700" y="5382637"/>
            <a:ext cx="147917" cy="860611"/>
          </a:xfrm>
          <a:prstGeom prst="leftBrace">
            <a:avLst/>
          </a:prstGeom>
          <a:noFill/>
          <a:ln w="9525" cap="flat" cmpd="sng" algn="ctr">
            <a:solidFill>
              <a:srgbClr val="1C2A68"/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n-US" sz="1351" kern="0">
              <a:solidFill>
                <a:srgbClr val="2C1100"/>
              </a:solidFill>
              <a:latin typeface="Arial"/>
            </a:endParaRP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1D598D59-E51E-4D9C-89B6-435E3D4FBD83}"/>
              </a:ext>
            </a:extLst>
          </p:cNvPr>
          <p:cNvSpPr/>
          <p:nvPr/>
        </p:nvSpPr>
        <p:spPr>
          <a:xfrm rot="10800000">
            <a:off x="8929982" y="5449873"/>
            <a:ext cx="282389" cy="739588"/>
          </a:xfrm>
          <a:prstGeom prst="leftBrace">
            <a:avLst/>
          </a:prstGeom>
          <a:noFill/>
          <a:ln w="9525" cap="flat" cmpd="sng" algn="ctr">
            <a:solidFill>
              <a:srgbClr val="1D2B60"/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n-US" sz="1351" kern="0">
              <a:solidFill>
                <a:srgbClr val="2C1100"/>
              </a:solidFill>
              <a:latin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12ABDD-6AB8-441F-B8EB-2D32601D40C4}"/>
              </a:ext>
            </a:extLst>
          </p:cNvPr>
          <p:cNvSpPr/>
          <p:nvPr/>
        </p:nvSpPr>
        <p:spPr>
          <a:xfrm>
            <a:off x="11000830" y="280276"/>
            <a:ext cx="728716" cy="448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6177921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heme/theme1.xml><?xml version="1.0" encoding="utf-8"?>
<a:theme xmlns:a="http://schemas.openxmlformats.org/drawingml/2006/main" name="Office Theme">
  <a:themeElements>
    <a:clrScheme name="Custom 51">
      <a:dk1>
        <a:srgbClr val="000099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9">
      <a:majorFont>
        <a:latin typeface="#9Slide03 SVNKelson Sans"/>
        <a:ea typeface=""/>
        <a:cs typeface=""/>
      </a:majorFont>
      <a:minorFont>
        <a:latin typeface="#9Slide05 Lobst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1610</Words>
  <Application>Microsoft Office PowerPoint</Application>
  <PresentationFormat>Widescreen</PresentationFormat>
  <Paragraphs>234</Paragraphs>
  <Slides>37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55" baseType="lpstr">
      <vt:lpstr>#9Slide03 IcielUni Sans Heavy</vt:lpstr>
      <vt:lpstr>#9Slide03 Roboto Condensed</vt:lpstr>
      <vt:lpstr>#9Slide03 Roboto Medium</vt:lpstr>
      <vt:lpstr>#9Slide03 SVNKelson Sans</vt:lpstr>
      <vt:lpstr>#9Slide05 Lobster</vt:lpstr>
      <vt:lpstr>#9Slide07 IcielBaliho Script</vt:lpstr>
      <vt:lpstr>#9Slide07 IcielBC Cubano Normal</vt:lpstr>
      <vt:lpstr>.VnTime</vt:lpstr>
      <vt:lpstr>Arial</vt:lpstr>
      <vt:lpstr>Calibri</vt:lpstr>
      <vt:lpstr>Courier New</vt:lpstr>
      <vt:lpstr>Inter</vt:lpstr>
      <vt:lpstr>Lato Light</vt:lpstr>
      <vt:lpstr>Tahoma</vt:lpstr>
      <vt:lpstr>Times New Roman</vt:lpstr>
      <vt:lpstr>VNI-Times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</dc:creator>
  <cp:lastModifiedBy>84974897627</cp:lastModifiedBy>
  <cp:revision>10</cp:revision>
  <dcterms:created xsi:type="dcterms:W3CDTF">2021-08-29T08:58:21Z</dcterms:created>
  <dcterms:modified xsi:type="dcterms:W3CDTF">2021-09-25T12:26:32Z</dcterms:modified>
</cp:coreProperties>
</file>