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686" r:id="rId3"/>
    <p:sldMasterId id="2147483719" r:id="rId4"/>
    <p:sldMasterId id="2147483734" r:id="rId5"/>
    <p:sldMasterId id="2147483742" r:id="rId6"/>
    <p:sldMasterId id="2147483754" r:id="rId7"/>
  </p:sldMasterIdLst>
  <p:notesMasterIdLst>
    <p:notesMasterId r:id="rId39"/>
  </p:notesMasterIdLst>
  <p:sldIdLst>
    <p:sldId id="616" r:id="rId8"/>
    <p:sldId id="598" r:id="rId9"/>
    <p:sldId id="626" r:id="rId10"/>
    <p:sldId id="257" r:id="rId11"/>
    <p:sldId id="302" r:id="rId12"/>
    <p:sldId id="260" r:id="rId13"/>
    <p:sldId id="620" r:id="rId14"/>
    <p:sldId id="349" r:id="rId15"/>
    <p:sldId id="306" r:id="rId16"/>
    <p:sldId id="617" r:id="rId17"/>
    <p:sldId id="353" r:id="rId18"/>
    <p:sldId id="612" r:id="rId19"/>
    <p:sldId id="331" r:id="rId20"/>
    <p:sldId id="354" r:id="rId21"/>
    <p:sldId id="623" r:id="rId22"/>
    <p:sldId id="621" r:id="rId23"/>
    <p:sldId id="625" r:id="rId24"/>
    <p:sldId id="355" r:id="rId25"/>
    <p:sldId id="614" r:id="rId26"/>
    <p:sldId id="370" r:id="rId27"/>
    <p:sldId id="371" r:id="rId28"/>
    <p:sldId id="307" r:id="rId29"/>
    <p:sldId id="613" r:id="rId30"/>
    <p:sldId id="615" r:id="rId31"/>
    <p:sldId id="259" r:id="rId32"/>
    <p:sldId id="368" r:id="rId33"/>
    <p:sldId id="363" r:id="rId34"/>
    <p:sldId id="365" r:id="rId35"/>
    <p:sldId id="366" r:id="rId36"/>
    <p:sldId id="608" r:id="rId37"/>
    <p:sldId id="320" r:id="rId3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965"/>
    <p:restoredTop sz="95970"/>
  </p:normalViewPr>
  <p:slideViewPr>
    <p:cSldViewPr snapToGrid="0" snapToObjects="1" showGuides="1">
      <p:cViewPr varScale="1">
        <p:scale>
          <a:sx n="68" d="100"/>
          <a:sy n="68" d="100"/>
        </p:scale>
        <p:origin x="38" y="4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8431A-5620-574D-81D1-A39D2D7CD50B}" type="datetimeFigureOut">
              <a:rPr lang="en-VN" smtClean="0"/>
              <a:t>04/04/2023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9BB2B5-999D-0341-A65F-E16E0DF9DB83}" type="slidenum">
              <a:rPr lang="en-VN" smtClean="0"/>
              <a:t>‹#›</a:t>
            </a:fld>
            <a:endParaRPr lang="en-VN"/>
          </a:p>
        </p:txBody>
      </p:sp>
    </p:spTree>
    <p:extLst>
      <p:ext uri="{BB962C8B-B14F-4D97-AF65-F5344CB8AC3E}">
        <p14:creationId xmlns:p14="http://schemas.microsoft.com/office/powerpoint/2010/main" val="101237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598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184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97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694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4F199-46F5-AA43-8D45-1E11DA1E8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CFC3EA7A-A2C1-BF47-B31F-2E6FC5EC6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B4FEC0F-4E6C-784A-B77D-7095E5931CCC}"/>
              </a:ext>
            </a:extLst>
          </p:cNvPr>
          <p:cNvSpPr>
            <a:spLocks noGrp="1"/>
          </p:cNvSpPr>
          <p:nvPr>
            <p:ph type="dt" sz="half" idx="10"/>
          </p:nvPr>
        </p:nvSpPr>
        <p:spPr/>
        <p:txBody>
          <a:bodyPr/>
          <a:lstStyle/>
          <a:p>
            <a:fld id="{5D1EA811-5F77-2347-8558-7F68EE9FA4C4}" type="datetimeFigureOut">
              <a:rPr lang="en-VN" smtClean="0"/>
              <a:t>04/04/2023</a:t>
            </a:fld>
            <a:endParaRPr lang="en-VN"/>
          </a:p>
        </p:txBody>
      </p:sp>
      <p:sp>
        <p:nvSpPr>
          <p:cNvPr id="5" name="Footer Placeholder 4">
            <a:extLst>
              <a:ext uri="{FF2B5EF4-FFF2-40B4-BE49-F238E27FC236}">
                <a16:creationId xmlns:a16="http://schemas.microsoft.com/office/drawing/2014/main" id="{0FED92F6-6ACF-6D46-B8EA-F1C2942C866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5E7B8BD-08CA-B942-8B42-F5F3519A40ED}"/>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3768333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4519-F299-4E46-9A36-DC19C8632E8A}"/>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E6ECD06-0F03-1041-92F4-34E5DF211A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0C876C5-BA18-7446-8395-54CCB6441B64}"/>
              </a:ext>
            </a:extLst>
          </p:cNvPr>
          <p:cNvSpPr>
            <a:spLocks noGrp="1"/>
          </p:cNvSpPr>
          <p:nvPr>
            <p:ph type="dt" sz="half" idx="10"/>
          </p:nvPr>
        </p:nvSpPr>
        <p:spPr/>
        <p:txBody>
          <a:bodyPr/>
          <a:lstStyle/>
          <a:p>
            <a:fld id="{5D1EA811-5F77-2347-8558-7F68EE9FA4C4}" type="datetimeFigureOut">
              <a:rPr lang="en-VN" smtClean="0"/>
              <a:t>04/04/2023</a:t>
            </a:fld>
            <a:endParaRPr lang="en-VN"/>
          </a:p>
        </p:txBody>
      </p:sp>
      <p:sp>
        <p:nvSpPr>
          <p:cNvPr id="5" name="Footer Placeholder 4">
            <a:extLst>
              <a:ext uri="{FF2B5EF4-FFF2-40B4-BE49-F238E27FC236}">
                <a16:creationId xmlns:a16="http://schemas.microsoft.com/office/drawing/2014/main" id="{FB707ACB-7EB7-6349-AF33-15F28450BB0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CCFCB7D-E141-324C-940B-4CB00A387710}"/>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1992103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481F3-6843-9E4D-AFEE-202DB0E36D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E2DDD2B-E12D-A442-923D-1C1406355A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E4C38CE-452E-E544-9610-581D741E98DD}"/>
              </a:ext>
            </a:extLst>
          </p:cNvPr>
          <p:cNvSpPr>
            <a:spLocks noGrp="1"/>
          </p:cNvSpPr>
          <p:nvPr>
            <p:ph type="dt" sz="half" idx="10"/>
          </p:nvPr>
        </p:nvSpPr>
        <p:spPr/>
        <p:txBody>
          <a:bodyPr/>
          <a:lstStyle/>
          <a:p>
            <a:fld id="{5D1EA811-5F77-2347-8558-7F68EE9FA4C4}" type="datetimeFigureOut">
              <a:rPr lang="en-VN" smtClean="0"/>
              <a:t>04/04/2023</a:t>
            </a:fld>
            <a:endParaRPr lang="en-VN"/>
          </a:p>
        </p:txBody>
      </p:sp>
      <p:sp>
        <p:nvSpPr>
          <p:cNvPr id="5" name="Footer Placeholder 4">
            <a:extLst>
              <a:ext uri="{FF2B5EF4-FFF2-40B4-BE49-F238E27FC236}">
                <a16:creationId xmlns:a16="http://schemas.microsoft.com/office/drawing/2014/main" id="{C8A2214D-6DF1-3041-8E8A-EDDBEFA8C7B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1009BD6-E4BA-984A-A769-DEF42D2947B4}"/>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658820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82029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906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6647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1368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442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98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2843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2023/4/4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497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42C8-1B8E-6744-A6BF-FDC225654D8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E191CC0-9FA9-0446-8636-90329DD36C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C52C42E-8FE7-7747-A86B-ED4A27D6FA77}"/>
              </a:ext>
            </a:extLst>
          </p:cNvPr>
          <p:cNvSpPr>
            <a:spLocks noGrp="1"/>
          </p:cNvSpPr>
          <p:nvPr>
            <p:ph type="dt" sz="half" idx="10"/>
          </p:nvPr>
        </p:nvSpPr>
        <p:spPr/>
        <p:txBody>
          <a:bodyPr/>
          <a:lstStyle/>
          <a:p>
            <a:fld id="{5D1EA811-5F77-2347-8558-7F68EE9FA4C4}" type="datetimeFigureOut">
              <a:rPr lang="en-VN" smtClean="0"/>
              <a:t>04/04/2023</a:t>
            </a:fld>
            <a:endParaRPr lang="en-VN"/>
          </a:p>
        </p:txBody>
      </p:sp>
      <p:sp>
        <p:nvSpPr>
          <p:cNvPr id="5" name="Footer Placeholder 4">
            <a:extLst>
              <a:ext uri="{FF2B5EF4-FFF2-40B4-BE49-F238E27FC236}">
                <a16:creationId xmlns:a16="http://schemas.microsoft.com/office/drawing/2014/main" id="{2F9A2723-99F1-8B48-9FC2-8C219647BCE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012B8E8-0D40-244F-833E-306B70A045B4}"/>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1932918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880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3164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4092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87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3806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7285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15680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4556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5084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1039095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0D26-6FCC-404F-B82B-FC5C43E14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9966734F-9955-A349-AAFD-64F114429F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DFB82A-3DFB-0A40-BB08-2EE391319B5E}"/>
              </a:ext>
            </a:extLst>
          </p:cNvPr>
          <p:cNvSpPr>
            <a:spLocks noGrp="1"/>
          </p:cNvSpPr>
          <p:nvPr>
            <p:ph type="dt" sz="half" idx="10"/>
          </p:nvPr>
        </p:nvSpPr>
        <p:spPr/>
        <p:txBody>
          <a:bodyPr/>
          <a:lstStyle/>
          <a:p>
            <a:fld id="{5D1EA811-5F77-2347-8558-7F68EE9FA4C4}" type="datetimeFigureOut">
              <a:rPr lang="en-VN" smtClean="0"/>
              <a:t>04/04/2023</a:t>
            </a:fld>
            <a:endParaRPr lang="en-VN"/>
          </a:p>
        </p:txBody>
      </p:sp>
      <p:sp>
        <p:nvSpPr>
          <p:cNvPr id="5" name="Footer Placeholder 4">
            <a:extLst>
              <a:ext uri="{FF2B5EF4-FFF2-40B4-BE49-F238E27FC236}">
                <a16:creationId xmlns:a16="http://schemas.microsoft.com/office/drawing/2014/main" id="{0E65FFA5-25D2-554B-8434-767146AC281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29AF6B3-8289-3E4E-9179-88628F029286}"/>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3150720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46530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5102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98449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319608704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1917638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0CAFDD-DADB-F243-AABB-0740C64637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5972E1-4268-FE44-95D8-31064434E8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74A9AF-D867-334D-867B-BFEF853CA173}"/>
              </a:ext>
            </a:extLst>
          </p:cNvPr>
          <p:cNvSpPr>
            <a:spLocks noGrp="1" noChangeArrowheads="1"/>
          </p:cNvSpPr>
          <p:nvPr>
            <p:ph type="sldNum" sz="quarter" idx="12"/>
          </p:nvPr>
        </p:nvSpPr>
        <p:spPr>
          <a:ln/>
        </p:spPr>
        <p:txBody>
          <a:bodyPr/>
          <a:lstStyle>
            <a:lvl1pPr>
              <a:defRPr/>
            </a:lvl1pPr>
          </a:lstStyle>
          <a:p>
            <a:fld id="{790E6775-C577-004F-B374-73452285F13E}" type="slidenum">
              <a:rPr lang="en-US" altLang="en-US"/>
              <a:pPr/>
              <a:t>‹#›</a:t>
            </a:fld>
            <a:endParaRPr lang="en-US" altLang="en-US"/>
          </a:p>
        </p:txBody>
      </p:sp>
    </p:spTree>
    <p:extLst>
      <p:ext uri="{BB962C8B-B14F-4D97-AF65-F5344CB8AC3E}">
        <p14:creationId xmlns:p14="http://schemas.microsoft.com/office/powerpoint/2010/main" val="2693853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256BF3-3DDF-DA4E-B75D-9ADAD89BC9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77D731-FB52-F54F-A23A-E5B94923CB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0E9260-A520-DA4F-B0C7-BC6C41BDE5CB}"/>
              </a:ext>
            </a:extLst>
          </p:cNvPr>
          <p:cNvSpPr>
            <a:spLocks noGrp="1" noChangeArrowheads="1"/>
          </p:cNvSpPr>
          <p:nvPr>
            <p:ph type="sldNum" sz="quarter" idx="12"/>
          </p:nvPr>
        </p:nvSpPr>
        <p:spPr>
          <a:ln/>
        </p:spPr>
        <p:txBody>
          <a:bodyPr/>
          <a:lstStyle>
            <a:lvl1pPr>
              <a:defRPr/>
            </a:lvl1pPr>
          </a:lstStyle>
          <a:p>
            <a:fld id="{8BBCC233-5BE6-E84D-AEA7-08800083F655}" type="slidenum">
              <a:rPr lang="en-US" altLang="en-US"/>
              <a:pPr/>
              <a:t>‹#›</a:t>
            </a:fld>
            <a:endParaRPr lang="en-US" altLang="en-US"/>
          </a:p>
        </p:txBody>
      </p:sp>
    </p:spTree>
    <p:extLst>
      <p:ext uri="{BB962C8B-B14F-4D97-AF65-F5344CB8AC3E}">
        <p14:creationId xmlns:p14="http://schemas.microsoft.com/office/powerpoint/2010/main" val="1073247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EA5869A-6878-8645-AFB2-5BE7A2ABAD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D6B18E-FA1D-3B40-8856-7282DE1148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278732-7F49-6541-B309-F4C7DE145460}"/>
              </a:ext>
            </a:extLst>
          </p:cNvPr>
          <p:cNvSpPr>
            <a:spLocks noGrp="1" noChangeArrowheads="1"/>
          </p:cNvSpPr>
          <p:nvPr>
            <p:ph type="sldNum" sz="quarter" idx="12"/>
          </p:nvPr>
        </p:nvSpPr>
        <p:spPr>
          <a:ln/>
        </p:spPr>
        <p:txBody>
          <a:bodyPr/>
          <a:lstStyle>
            <a:lvl1pPr>
              <a:defRPr/>
            </a:lvl1pPr>
          </a:lstStyle>
          <a:p>
            <a:fld id="{AA296D01-4D37-C948-A6A4-B0429E956066}" type="slidenum">
              <a:rPr lang="en-US" altLang="en-US"/>
              <a:pPr/>
              <a:t>‹#›</a:t>
            </a:fld>
            <a:endParaRPr lang="en-US" altLang="en-US"/>
          </a:p>
        </p:txBody>
      </p:sp>
    </p:spTree>
    <p:extLst>
      <p:ext uri="{BB962C8B-B14F-4D97-AF65-F5344CB8AC3E}">
        <p14:creationId xmlns:p14="http://schemas.microsoft.com/office/powerpoint/2010/main" val="4142840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A1C4E4-8040-9A4B-8C9A-338ED75BD5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13CBF5-45BE-014D-ADF5-51A5B91F64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AD22EA-CD79-D842-86B4-9762A666E9CC}"/>
              </a:ext>
            </a:extLst>
          </p:cNvPr>
          <p:cNvSpPr>
            <a:spLocks noGrp="1" noChangeArrowheads="1"/>
          </p:cNvSpPr>
          <p:nvPr>
            <p:ph type="sldNum" sz="quarter" idx="12"/>
          </p:nvPr>
        </p:nvSpPr>
        <p:spPr>
          <a:ln/>
        </p:spPr>
        <p:txBody>
          <a:bodyPr/>
          <a:lstStyle>
            <a:lvl1pPr>
              <a:defRPr/>
            </a:lvl1pPr>
          </a:lstStyle>
          <a:p>
            <a:fld id="{6B455579-BD52-5F49-8783-14EC34F0E6C0}" type="slidenum">
              <a:rPr lang="en-US" altLang="en-US"/>
              <a:pPr/>
              <a:t>‹#›</a:t>
            </a:fld>
            <a:endParaRPr lang="en-US" altLang="en-US"/>
          </a:p>
        </p:txBody>
      </p:sp>
    </p:spTree>
    <p:extLst>
      <p:ext uri="{BB962C8B-B14F-4D97-AF65-F5344CB8AC3E}">
        <p14:creationId xmlns:p14="http://schemas.microsoft.com/office/powerpoint/2010/main" val="1245219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BD4B43-4F30-374A-8430-6917AC0A6C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F581A3-CBB9-4C43-9327-2AC17FD76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DF4FF07-77A1-E847-8333-F97A65D7D3DC}"/>
              </a:ext>
            </a:extLst>
          </p:cNvPr>
          <p:cNvSpPr>
            <a:spLocks noGrp="1" noChangeArrowheads="1"/>
          </p:cNvSpPr>
          <p:nvPr>
            <p:ph type="sldNum" sz="quarter" idx="12"/>
          </p:nvPr>
        </p:nvSpPr>
        <p:spPr>
          <a:ln/>
        </p:spPr>
        <p:txBody>
          <a:bodyPr/>
          <a:lstStyle>
            <a:lvl1pPr>
              <a:defRPr/>
            </a:lvl1pPr>
          </a:lstStyle>
          <a:p>
            <a:fld id="{49BA0F14-3053-044A-9207-F7AC600CB04E}" type="slidenum">
              <a:rPr lang="en-US" altLang="en-US"/>
              <a:pPr/>
              <a:t>‹#›</a:t>
            </a:fld>
            <a:endParaRPr lang="en-US" altLang="en-US"/>
          </a:p>
        </p:txBody>
      </p:sp>
    </p:spTree>
    <p:extLst>
      <p:ext uri="{BB962C8B-B14F-4D97-AF65-F5344CB8AC3E}">
        <p14:creationId xmlns:p14="http://schemas.microsoft.com/office/powerpoint/2010/main" val="41156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8C95-FC65-0246-B1C8-AF8BC6DC709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23E835BA-F9A9-2A41-980A-5164CB209A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253D260D-660F-6E46-AC56-1F0C21B8D2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202A860E-0082-1A4E-8E3F-C2C81A52CC22}"/>
              </a:ext>
            </a:extLst>
          </p:cNvPr>
          <p:cNvSpPr>
            <a:spLocks noGrp="1"/>
          </p:cNvSpPr>
          <p:nvPr>
            <p:ph type="dt" sz="half" idx="10"/>
          </p:nvPr>
        </p:nvSpPr>
        <p:spPr/>
        <p:txBody>
          <a:bodyPr/>
          <a:lstStyle/>
          <a:p>
            <a:fld id="{5D1EA811-5F77-2347-8558-7F68EE9FA4C4}" type="datetimeFigureOut">
              <a:rPr lang="en-VN" smtClean="0"/>
              <a:t>04/04/2023</a:t>
            </a:fld>
            <a:endParaRPr lang="en-VN"/>
          </a:p>
        </p:txBody>
      </p:sp>
      <p:sp>
        <p:nvSpPr>
          <p:cNvPr id="6" name="Footer Placeholder 5">
            <a:extLst>
              <a:ext uri="{FF2B5EF4-FFF2-40B4-BE49-F238E27FC236}">
                <a16:creationId xmlns:a16="http://schemas.microsoft.com/office/drawing/2014/main" id="{80C3F139-F0D1-9D4C-AF70-5F9D17862A9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65B67D5-0B50-4B4D-B94D-BE4F58DDA2CC}"/>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1193616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06B6293-775A-2647-9AFA-4C19713E98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0239CBC-ED98-3C44-84FF-19D5A0453E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E96695-014B-AC4E-B356-27F2ABBAB118}"/>
              </a:ext>
            </a:extLst>
          </p:cNvPr>
          <p:cNvSpPr>
            <a:spLocks noGrp="1" noChangeArrowheads="1"/>
          </p:cNvSpPr>
          <p:nvPr>
            <p:ph type="sldNum" sz="quarter" idx="12"/>
          </p:nvPr>
        </p:nvSpPr>
        <p:spPr>
          <a:ln/>
        </p:spPr>
        <p:txBody>
          <a:bodyPr/>
          <a:lstStyle>
            <a:lvl1pPr>
              <a:defRPr/>
            </a:lvl1pPr>
          </a:lstStyle>
          <a:p>
            <a:fld id="{4AD0B476-10A6-1647-B8AE-883548D1E28D}" type="slidenum">
              <a:rPr lang="en-US" altLang="en-US"/>
              <a:pPr/>
              <a:t>‹#›</a:t>
            </a:fld>
            <a:endParaRPr lang="en-US" altLang="en-US"/>
          </a:p>
        </p:txBody>
      </p:sp>
    </p:spTree>
    <p:extLst>
      <p:ext uri="{BB962C8B-B14F-4D97-AF65-F5344CB8AC3E}">
        <p14:creationId xmlns:p14="http://schemas.microsoft.com/office/powerpoint/2010/main" val="2283435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ADC7889-1978-024F-B1D0-947CB75E944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A846C5-7A36-7142-8561-4A30F007DC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A1B725B-8D41-4A4A-850A-793E82F33939}"/>
              </a:ext>
            </a:extLst>
          </p:cNvPr>
          <p:cNvSpPr>
            <a:spLocks noGrp="1" noChangeArrowheads="1"/>
          </p:cNvSpPr>
          <p:nvPr>
            <p:ph type="sldNum" sz="quarter" idx="12"/>
          </p:nvPr>
        </p:nvSpPr>
        <p:spPr>
          <a:ln/>
        </p:spPr>
        <p:txBody>
          <a:bodyPr/>
          <a:lstStyle>
            <a:lvl1pPr>
              <a:defRPr/>
            </a:lvl1pPr>
          </a:lstStyle>
          <a:p>
            <a:fld id="{D180FDC1-DB33-054B-81D6-6DE29EE22A7A}" type="slidenum">
              <a:rPr lang="en-US" altLang="en-US"/>
              <a:pPr/>
              <a:t>‹#›</a:t>
            </a:fld>
            <a:endParaRPr lang="en-US" altLang="en-US"/>
          </a:p>
        </p:txBody>
      </p:sp>
    </p:spTree>
    <p:extLst>
      <p:ext uri="{BB962C8B-B14F-4D97-AF65-F5344CB8AC3E}">
        <p14:creationId xmlns:p14="http://schemas.microsoft.com/office/powerpoint/2010/main" val="3706391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9CF14CA-452A-344C-B9AA-D4279C38FD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8D1134-3377-344F-A83D-5BAC1C8F52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101640-E6DE-C840-83BE-D8298D592E33}"/>
              </a:ext>
            </a:extLst>
          </p:cNvPr>
          <p:cNvSpPr>
            <a:spLocks noGrp="1" noChangeArrowheads="1"/>
          </p:cNvSpPr>
          <p:nvPr>
            <p:ph type="sldNum" sz="quarter" idx="12"/>
          </p:nvPr>
        </p:nvSpPr>
        <p:spPr>
          <a:ln/>
        </p:spPr>
        <p:txBody>
          <a:bodyPr/>
          <a:lstStyle>
            <a:lvl1pPr>
              <a:defRPr/>
            </a:lvl1pPr>
          </a:lstStyle>
          <a:p>
            <a:fld id="{BF264C85-0417-3343-AF29-DAD6981CC410}" type="slidenum">
              <a:rPr lang="en-US" altLang="en-US"/>
              <a:pPr/>
              <a:t>‹#›</a:t>
            </a:fld>
            <a:endParaRPr lang="en-US" altLang="en-US"/>
          </a:p>
        </p:txBody>
      </p:sp>
    </p:spTree>
    <p:extLst>
      <p:ext uri="{BB962C8B-B14F-4D97-AF65-F5344CB8AC3E}">
        <p14:creationId xmlns:p14="http://schemas.microsoft.com/office/powerpoint/2010/main" val="2870097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5BC35A5-CBA9-5443-9B36-009515E692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5765B6-A636-C346-A569-0BDB5D54B2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562FCC-8A7E-AA47-864F-CF8ABDA23849}"/>
              </a:ext>
            </a:extLst>
          </p:cNvPr>
          <p:cNvSpPr>
            <a:spLocks noGrp="1" noChangeArrowheads="1"/>
          </p:cNvSpPr>
          <p:nvPr>
            <p:ph type="sldNum" sz="quarter" idx="12"/>
          </p:nvPr>
        </p:nvSpPr>
        <p:spPr>
          <a:ln/>
        </p:spPr>
        <p:txBody>
          <a:bodyPr/>
          <a:lstStyle>
            <a:lvl1pPr>
              <a:defRPr/>
            </a:lvl1pPr>
          </a:lstStyle>
          <a:p>
            <a:fld id="{6FE4BE36-8FBE-FC4A-A426-3ED96097A185}" type="slidenum">
              <a:rPr lang="en-US" altLang="en-US"/>
              <a:pPr/>
              <a:t>‹#›</a:t>
            </a:fld>
            <a:endParaRPr lang="en-US" altLang="en-US"/>
          </a:p>
        </p:txBody>
      </p:sp>
    </p:spTree>
    <p:extLst>
      <p:ext uri="{BB962C8B-B14F-4D97-AF65-F5344CB8AC3E}">
        <p14:creationId xmlns:p14="http://schemas.microsoft.com/office/powerpoint/2010/main" val="2403513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B01662-56A6-1A4F-8669-FE8B11E5A0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A1D64D-ADEC-D447-8E71-37A4494215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7918BE-12B8-FE43-8AF6-A2F4D2F63EEB}"/>
              </a:ext>
            </a:extLst>
          </p:cNvPr>
          <p:cNvSpPr>
            <a:spLocks noGrp="1" noChangeArrowheads="1"/>
          </p:cNvSpPr>
          <p:nvPr>
            <p:ph type="sldNum" sz="quarter" idx="12"/>
          </p:nvPr>
        </p:nvSpPr>
        <p:spPr>
          <a:ln/>
        </p:spPr>
        <p:txBody>
          <a:bodyPr/>
          <a:lstStyle>
            <a:lvl1pPr>
              <a:defRPr/>
            </a:lvl1pPr>
          </a:lstStyle>
          <a:p>
            <a:fld id="{7EC631E3-D468-FD48-A69D-43594E569734}" type="slidenum">
              <a:rPr lang="en-US" altLang="en-US"/>
              <a:pPr/>
              <a:t>‹#›</a:t>
            </a:fld>
            <a:endParaRPr lang="en-US" altLang="en-US"/>
          </a:p>
        </p:txBody>
      </p:sp>
    </p:spTree>
    <p:extLst>
      <p:ext uri="{BB962C8B-B14F-4D97-AF65-F5344CB8AC3E}">
        <p14:creationId xmlns:p14="http://schemas.microsoft.com/office/powerpoint/2010/main" val="2114493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1CB0FE-6E81-8741-BD5B-C4E202E4AC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69EF9E-A98E-8248-9330-B067355553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44E3D3-75D5-8549-A6BC-3016CA8CCE2C}"/>
              </a:ext>
            </a:extLst>
          </p:cNvPr>
          <p:cNvSpPr>
            <a:spLocks noGrp="1" noChangeArrowheads="1"/>
          </p:cNvSpPr>
          <p:nvPr>
            <p:ph type="sldNum" sz="quarter" idx="12"/>
          </p:nvPr>
        </p:nvSpPr>
        <p:spPr>
          <a:ln/>
        </p:spPr>
        <p:txBody>
          <a:bodyPr/>
          <a:lstStyle>
            <a:lvl1pPr>
              <a:defRPr/>
            </a:lvl1pPr>
          </a:lstStyle>
          <a:p>
            <a:fld id="{2F61748D-D507-614B-A867-B54FB4EED41A}" type="slidenum">
              <a:rPr lang="en-US" altLang="en-US"/>
              <a:pPr/>
              <a:t>‹#›</a:t>
            </a:fld>
            <a:endParaRPr lang="en-US" altLang="en-US"/>
          </a:p>
        </p:txBody>
      </p:sp>
    </p:spTree>
    <p:extLst>
      <p:ext uri="{BB962C8B-B14F-4D97-AF65-F5344CB8AC3E}">
        <p14:creationId xmlns:p14="http://schemas.microsoft.com/office/powerpoint/2010/main" val="2768996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443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5086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206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solidFill>
              </a:rPr>
              <a:pPr defTabSz="1219170">
                <a:buClr>
                  <a:srgbClr val="000000"/>
                </a:buClr>
                <a:defRPr/>
              </a:pPr>
              <a:t>‹#›</a:t>
            </a:fld>
            <a:endParaRPr lang="en" kern="0">
              <a:solidFill>
                <a:srgbClr val="000000"/>
              </a:solidFill>
            </a:endParaRPr>
          </a:p>
        </p:txBody>
      </p:sp>
    </p:spTree>
    <p:extLst>
      <p:ext uri="{BB962C8B-B14F-4D97-AF65-F5344CB8AC3E}">
        <p14:creationId xmlns:p14="http://schemas.microsoft.com/office/powerpoint/2010/main" val="2684399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8B27-F368-9E4C-9BF2-9FCE8FD7833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5D69F3E-97C2-8941-BC62-AE5CBC810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3DE7AA-9D8D-724D-8BCD-230E0CD60C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58916282-AF4E-3641-A1CA-0C7474A3C4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87C728-1C01-9344-AEDE-49BFD3D08D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C12738B5-B097-0844-9BB2-03FB910CDD6E}"/>
              </a:ext>
            </a:extLst>
          </p:cNvPr>
          <p:cNvSpPr>
            <a:spLocks noGrp="1"/>
          </p:cNvSpPr>
          <p:nvPr>
            <p:ph type="dt" sz="half" idx="10"/>
          </p:nvPr>
        </p:nvSpPr>
        <p:spPr/>
        <p:txBody>
          <a:bodyPr/>
          <a:lstStyle/>
          <a:p>
            <a:fld id="{5D1EA811-5F77-2347-8558-7F68EE9FA4C4}" type="datetimeFigureOut">
              <a:rPr lang="en-VN" smtClean="0"/>
              <a:t>04/04/2023</a:t>
            </a:fld>
            <a:endParaRPr lang="en-VN"/>
          </a:p>
        </p:txBody>
      </p:sp>
      <p:sp>
        <p:nvSpPr>
          <p:cNvPr id="8" name="Footer Placeholder 7">
            <a:extLst>
              <a:ext uri="{FF2B5EF4-FFF2-40B4-BE49-F238E27FC236}">
                <a16:creationId xmlns:a16="http://schemas.microsoft.com/office/drawing/2014/main" id="{61418883-137E-024D-915A-96ACEE9F378C}"/>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B5B2B724-7F2B-554D-8042-AA825B475875}"/>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3604619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7403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Inverse">
  <p:cSld name="Blank Inverse">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FFF00"/>
              </a:highlight>
              <a:uLnTx/>
              <a:uFillTx/>
              <a:latin typeface="Arial"/>
              <a:cs typeface="Arial"/>
              <a:sym typeface="Arial"/>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Tree>
    <p:extLst>
      <p:ext uri="{BB962C8B-B14F-4D97-AF65-F5344CB8AC3E}">
        <p14:creationId xmlns:p14="http://schemas.microsoft.com/office/powerpoint/2010/main" val="3084160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solidFill>
              </a:rPr>
              <a:pPr defTabSz="1219170">
                <a:buClr>
                  <a:srgbClr val="000000"/>
                </a:buClr>
                <a:defRPr/>
              </a:pPr>
              <a:t>‹#›</a:t>
            </a:fld>
            <a:endParaRPr lang="en" kern="0">
              <a:solidFill>
                <a:srgbClr val="000000"/>
              </a:solidFill>
            </a:endParaRPr>
          </a:p>
        </p:txBody>
      </p:sp>
    </p:spTree>
    <p:extLst>
      <p:ext uri="{BB962C8B-B14F-4D97-AF65-F5344CB8AC3E}">
        <p14:creationId xmlns:p14="http://schemas.microsoft.com/office/powerpoint/2010/main" val="2055739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Rectangle 4">
            <a:extLst>
              <a:ext uri="{FF2B5EF4-FFF2-40B4-BE49-F238E27FC236}">
                <a16:creationId xmlns:a16="http://schemas.microsoft.com/office/drawing/2014/main" id="{E43CD81E-8027-CA4E-AEC4-DAFA9F6849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19C3BA5-B0C8-1140-8422-569BE78D95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82BE144-3EE3-154C-BC68-10742AF509BA}"/>
              </a:ext>
            </a:extLst>
          </p:cNvPr>
          <p:cNvSpPr>
            <a:spLocks noGrp="1" noChangeArrowheads="1"/>
          </p:cNvSpPr>
          <p:nvPr>
            <p:ph type="sldNum" sz="quarter" idx="12"/>
          </p:nvPr>
        </p:nvSpPr>
        <p:spPr>
          <a:ln/>
        </p:spPr>
        <p:txBody>
          <a:bodyPr/>
          <a:lstStyle>
            <a:lvl1pPr>
              <a:defRPr/>
            </a:lvl1pPr>
          </a:lstStyle>
          <a:p>
            <a:pPr>
              <a:defRPr/>
            </a:pPr>
            <a:fld id="{9D596CA1-9C99-1140-A43E-61D70ADD645F}" type="slidenum">
              <a:rPr lang="en-US" altLang="en-US"/>
              <a:pPr>
                <a:defRPr/>
              </a:pPr>
              <a:t>‹#›</a:t>
            </a:fld>
            <a:endParaRPr lang="en-US" altLang="en-US"/>
          </a:p>
        </p:txBody>
      </p:sp>
    </p:spTree>
    <p:extLst>
      <p:ext uri="{BB962C8B-B14F-4D97-AF65-F5344CB8AC3E}">
        <p14:creationId xmlns:p14="http://schemas.microsoft.com/office/powerpoint/2010/main" val="14989386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Rectangle 4">
            <a:extLst>
              <a:ext uri="{FF2B5EF4-FFF2-40B4-BE49-F238E27FC236}">
                <a16:creationId xmlns:a16="http://schemas.microsoft.com/office/drawing/2014/main" id="{761192F2-854F-AB40-B7DE-68ED72F83A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DC7AD9-962C-8B4F-80EA-3C7C7878BA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A0BFA7D-7246-2947-92D9-322463380333}"/>
              </a:ext>
            </a:extLst>
          </p:cNvPr>
          <p:cNvSpPr>
            <a:spLocks noGrp="1" noChangeArrowheads="1"/>
          </p:cNvSpPr>
          <p:nvPr>
            <p:ph type="sldNum" sz="quarter" idx="12"/>
          </p:nvPr>
        </p:nvSpPr>
        <p:spPr>
          <a:ln/>
        </p:spPr>
        <p:txBody>
          <a:bodyPr/>
          <a:lstStyle>
            <a:lvl1pPr>
              <a:defRPr/>
            </a:lvl1pPr>
          </a:lstStyle>
          <a:p>
            <a:pPr>
              <a:defRPr/>
            </a:pPr>
            <a:fld id="{B612681F-6BA6-BD41-ABFE-97A885DF33A1}" type="slidenum">
              <a:rPr lang="en-US" altLang="en-US"/>
              <a:pPr>
                <a:defRPr/>
              </a:pPr>
              <a:t>‹#›</a:t>
            </a:fld>
            <a:endParaRPr lang="en-US" altLang="en-US"/>
          </a:p>
        </p:txBody>
      </p:sp>
    </p:spTree>
    <p:extLst>
      <p:ext uri="{BB962C8B-B14F-4D97-AF65-F5344CB8AC3E}">
        <p14:creationId xmlns:p14="http://schemas.microsoft.com/office/powerpoint/2010/main" val="2060393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PH"/>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3A6FEA6-7C50-9E4D-B2C7-5FCE77827E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D4349D1-4877-6240-B143-57C362BEA9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B3352CB-A68A-9D42-95A8-EAEB4C4C5429}"/>
              </a:ext>
            </a:extLst>
          </p:cNvPr>
          <p:cNvSpPr>
            <a:spLocks noGrp="1" noChangeArrowheads="1"/>
          </p:cNvSpPr>
          <p:nvPr>
            <p:ph type="sldNum" sz="quarter" idx="12"/>
          </p:nvPr>
        </p:nvSpPr>
        <p:spPr>
          <a:ln/>
        </p:spPr>
        <p:txBody>
          <a:bodyPr/>
          <a:lstStyle>
            <a:lvl1pPr>
              <a:defRPr/>
            </a:lvl1pPr>
          </a:lstStyle>
          <a:p>
            <a:pPr>
              <a:defRPr/>
            </a:pPr>
            <a:fld id="{771984F1-B7A2-8245-A5FB-18ABE76AAB64}" type="slidenum">
              <a:rPr lang="en-US" altLang="en-US"/>
              <a:pPr>
                <a:defRPr/>
              </a:pPr>
              <a:t>‹#›</a:t>
            </a:fld>
            <a:endParaRPr lang="en-US" altLang="en-US"/>
          </a:p>
        </p:txBody>
      </p:sp>
    </p:spTree>
    <p:extLst>
      <p:ext uri="{BB962C8B-B14F-4D97-AF65-F5344CB8AC3E}">
        <p14:creationId xmlns:p14="http://schemas.microsoft.com/office/powerpoint/2010/main" val="4199672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Rectangle 4">
            <a:extLst>
              <a:ext uri="{FF2B5EF4-FFF2-40B4-BE49-F238E27FC236}">
                <a16:creationId xmlns:a16="http://schemas.microsoft.com/office/drawing/2014/main" id="{F0A88579-3FFF-5D4B-BD84-37524F49C5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FD8AEEF-92CD-504B-A26C-7FF89AF41B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4B5D185-ADC6-FD47-BDE3-AD97CEBABD8C}"/>
              </a:ext>
            </a:extLst>
          </p:cNvPr>
          <p:cNvSpPr>
            <a:spLocks noGrp="1" noChangeArrowheads="1"/>
          </p:cNvSpPr>
          <p:nvPr>
            <p:ph type="sldNum" sz="quarter" idx="12"/>
          </p:nvPr>
        </p:nvSpPr>
        <p:spPr>
          <a:ln/>
        </p:spPr>
        <p:txBody>
          <a:bodyPr/>
          <a:lstStyle>
            <a:lvl1pPr>
              <a:defRPr/>
            </a:lvl1pPr>
          </a:lstStyle>
          <a:p>
            <a:pPr>
              <a:defRPr/>
            </a:pPr>
            <a:fld id="{283A316A-ED87-BC4B-9693-DF52BA81FE82}" type="slidenum">
              <a:rPr lang="en-US" altLang="en-US"/>
              <a:pPr>
                <a:defRPr/>
              </a:pPr>
              <a:t>‹#›</a:t>
            </a:fld>
            <a:endParaRPr lang="en-US" altLang="en-US"/>
          </a:p>
        </p:txBody>
      </p:sp>
    </p:spTree>
    <p:extLst>
      <p:ext uri="{BB962C8B-B14F-4D97-AF65-F5344CB8AC3E}">
        <p14:creationId xmlns:p14="http://schemas.microsoft.com/office/powerpoint/2010/main" val="3043432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PH"/>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Rectangle 4">
            <a:extLst>
              <a:ext uri="{FF2B5EF4-FFF2-40B4-BE49-F238E27FC236}">
                <a16:creationId xmlns:a16="http://schemas.microsoft.com/office/drawing/2014/main" id="{19A1037F-12C0-7E4A-B913-CE435395D9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A21E1B5-EE95-2447-852F-61FC0CF766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19FCC2E-75FD-A049-B175-889E1DEBC82A}"/>
              </a:ext>
            </a:extLst>
          </p:cNvPr>
          <p:cNvSpPr>
            <a:spLocks noGrp="1" noChangeArrowheads="1"/>
          </p:cNvSpPr>
          <p:nvPr>
            <p:ph type="sldNum" sz="quarter" idx="12"/>
          </p:nvPr>
        </p:nvSpPr>
        <p:spPr>
          <a:ln/>
        </p:spPr>
        <p:txBody>
          <a:bodyPr/>
          <a:lstStyle>
            <a:lvl1pPr>
              <a:defRPr/>
            </a:lvl1pPr>
          </a:lstStyle>
          <a:p>
            <a:pPr>
              <a:defRPr/>
            </a:pPr>
            <a:fld id="{9F0F5E93-2C80-C443-941B-9BF2D4FE18EC}" type="slidenum">
              <a:rPr lang="en-US" altLang="en-US"/>
              <a:pPr>
                <a:defRPr/>
              </a:pPr>
              <a:t>‹#›</a:t>
            </a:fld>
            <a:endParaRPr lang="en-US" altLang="en-US"/>
          </a:p>
        </p:txBody>
      </p:sp>
    </p:spTree>
    <p:extLst>
      <p:ext uri="{BB962C8B-B14F-4D97-AF65-F5344CB8AC3E}">
        <p14:creationId xmlns:p14="http://schemas.microsoft.com/office/powerpoint/2010/main" val="6959694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Rectangle 4">
            <a:extLst>
              <a:ext uri="{FF2B5EF4-FFF2-40B4-BE49-F238E27FC236}">
                <a16:creationId xmlns:a16="http://schemas.microsoft.com/office/drawing/2014/main" id="{870285E0-6A26-8C43-BAB9-9F0B43E2F2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FC88E1D-681C-4A4C-BB18-2FC31E502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0652E80-7599-8349-B209-A30F99C07914}"/>
              </a:ext>
            </a:extLst>
          </p:cNvPr>
          <p:cNvSpPr>
            <a:spLocks noGrp="1" noChangeArrowheads="1"/>
          </p:cNvSpPr>
          <p:nvPr>
            <p:ph type="sldNum" sz="quarter" idx="12"/>
          </p:nvPr>
        </p:nvSpPr>
        <p:spPr>
          <a:ln/>
        </p:spPr>
        <p:txBody>
          <a:bodyPr/>
          <a:lstStyle>
            <a:lvl1pPr>
              <a:defRPr/>
            </a:lvl1pPr>
          </a:lstStyle>
          <a:p>
            <a:pPr>
              <a:defRPr/>
            </a:pPr>
            <a:fld id="{50864729-1C80-FD45-A73B-D1FCD22B0550}" type="slidenum">
              <a:rPr lang="en-US" altLang="en-US"/>
              <a:pPr>
                <a:defRPr/>
              </a:pPr>
              <a:t>‹#›</a:t>
            </a:fld>
            <a:endParaRPr lang="en-US" altLang="en-US"/>
          </a:p>
        </p:txBody>
      </p:sp>
    </p:spTree>
    <p:extLst>
      <p:ext uri="{BB962C8B-B14F-4D97-AF65-F5344CB8AC3E}">
        <p14:creationId xmlns:p14="http://schemas.microsoft.com/office/powerpoint/2010/main" val="2504658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2F14C4-D6FF-2E46-8857-49678202E3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C261591-A228-AC45-8D4D-99FA9DB8C7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CA18F45-1B56-A042-8607-742EF4CB8C30}"/>
              </a:ext>
            </a:extLst>
          </p:cNvPr>
          <p:cNvSpPr>
            <a:spLocks noGrp="1" noChangeArrowheads="1"/>
          </p:cNvSpPr>
          <p:nvPr>
            <p:ph type="sldNum" sz="quarter" idx="12"/>
          </p:nvPr>
        </p:nvSpPr>
        <p:spPr>
          <a:ln/>
        </p:spPr>
        <p:txBody>
          <a:bodyPr/>
          <a:lstStyle>
            <a:lvl1pPr>
              <a:defRPr/>
            </a:lvl1pPr>
          </a:lstStyle>
          <a:p>
            <a:pPr>
              <a:defRPr/>
            </a:pPr>
            <a:fld id="{499D22BE-0E1F-6E4D-A7E7-860061A972B5}" type="slidenum">
              <a:rPr lang="en-US" altLang="en-US"/>
              <a:pPr>
                <a:defRPr/>
              </a:pPr>
              <a:t>‹#›</a:t>
            </a:fld>
            <a:endParaRPr lang="en-US" altLang="en-US"/>
          </a:p>
        </p:txBody>
      </p:sp>
    </p:spTree>
    <p:extLst>
      <p:ext uri="{BB962C8B-B14F-4D97-AF65-F5344CB8AC3E}">
        <p14:creationId xmlns:p14="http://schemas.microsoft.com/office/powerpoint/2010/main" val="302650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48D3-12D1-C844-9C2A-CC2F2D74D5C9}"/>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C3FB53E0-0195-3049-B60D-A69203EDCA12}"/>
              </a:ext>
            </a:extLst>
          </p:cNvPr>
          <p:cNvSpPr>
            <a:spLocks noGrp="1"/>
          </p:cNvSpPr>
          <p:nvPr>
            <p:ph type="dt" sz="half" idx="10"/>
          </p:nvPr>
        </p:nvSpPr>
        <p:spPr/>
        <p:txBody>
          <a:bodyPr/>
          <a:lstStyle/>
          <a:p>
            <a:fld id="{5D1EA811-5F77-2347-8558-7F68EE9FA4C4}" type="datetimeFigureOut">
              <a:rPr lang="en-VN" smtClean="0"/>
              <a:t>04/04/2023</a:t>
            </a:fld>
            <a:endParaRPr lang="en-VN"/>
          </a:p>
        </p:txBody>
      </p:sp>
      <p:sp>
        <p:nvSpPr>
          <p:cNvPr id="4" name="Footer Placeholder 3">
            <a:extLst>
              <a:ext uri="{FF2B5EF4-FFF2-40B4-BE49-F238E27FC236}">
                <a16:creationId xmlns:a16="http://schemas.microsoft.com/office/drawing/2014/main" id="{8ADF581E-3349-874D-9294-970C0152A489}"/>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4CD8ED0-14FE-4044-8E2C-9DC868F2B146}"/>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1824990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PH"/>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5BC7CDA-4C9D-6447-B582-5339C7F81D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FFA33FC-6E38-D94F-8BCB-27246AD3B7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C6F5703-0A6F-B044-A3C3-090D2038FC23}"/>
              </a:ext>
            </a:extLst>
          </p:cNvPr>
          <p:cNvSpPr>
            <a:spLocks noGrp="1" noChangeArrowheads="1"/>
          </p:cNvSpPr>
          <p:nvPr>
            <p:ph type="sldNum" sz="quarter" idx="12"/>
          </p:nvPr>
        </p:nvSpPr>
        <p:spPr>
          <a:ln/>
        </p:spPr>
        <p:txBody>
          <a:bodyPr/>
          <a:lstStyle>
            <a:lvl1pPr>
              <a:defRPr/>
            </a:lvl1pPr>
          </a:lstStyle>
          <a:p>
            <a:pPr>
              <a:defRPr/>
            </a:pPr>
            <a:fld id="{541F0C0D-3FAD-F142-B6E7-D1E429C840D8}" type="slidenum">
              <a:rPr lang="en-US" altLang="en-US"/>
              <a:pPr>
                <a:defRPr/>
              </a:pPr>
              <a:t>‹#›</a:t>
            </a:fld>
            <a:endParaRPr lang="en-US" altLang="en-US"/>
          </a:p>
        </p:txBody>
      </p:sp>
    </p:spTree>
    <p:extLst>
      <p:ext uri="{BB962C8B-B14F-4D97-AF65-F5344CB8AC3E}">
        <p14:creationId xmlns:p14="http://schemas.microsoft.com/office/powerpoint/2010/main" val="2164972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PH"/>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PH"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351B743-BA2F-DF4D-A357-290CC9277D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4ED7881-A054-7C40-B281-32108725F1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4950CE3-3310-4C48-8038-2B827FC74808}"/>
              </a:ext>
            </a:extLst>
          </p:cNvPr>
          <p:cNvSpPr>
            <a:spLocks noGrp="1" noChangeArrowheads="1"/>
          </p:cNvSpPr>
          <p:nvPr>
            <p:ph type="sldNum" sz="quarter" idx="12"/>
          </p:nvPr>
        </p:nvSpPr>
        <p:spPr>
          <a:ln/>
        </p:spPr>
        <p:txBody>
          <a:bodyPr/>
          <a:lstStyle>
            <a:lvl1pPr>
              <a:defRPr/>
            </a:lvl1pPr>
          </a:lstStyle>
          <a:p>
            <a:pPr>
              <a:defRPr/>
            </a:pPr>
            <a:fld id="{1208BC97-35DF-E840-8BED-99A4BC12C8DD}" type="slidenum">
              <a:rPr lang="en-US" altLang="en-US"/>
              <a:pPr>
                <a:defRPr/>
              </a:pPr>
              <a:t>‹#›</a:t>
            </a:fld>
            <a:endParaRPr lang="en-US" altLang="en-US"/>
          </a:p>
        </p:txBody>
      </p:sp>
    </p:spTree>
    <p:extLst>
      <p:ext uri="{BB962C8B-B14F-4D97-AF65-F5344CB8AC3E}">
        <p14:creationId xmlns:p14="http://schemas.microsoft.com/office/powerpoint/2010/main" val="4127369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Rectangle 4">
            <a:extLst>
              <a:ext uri="{FF2B5EF4-FFF2-40B4-BE49-F238E27FC236}">
                <a16:creationId xmlns:a16="http://schemas.microsoft.com/office/drawing/2014/main" id="{DA02D78C-3327-4643-80B3-D822831650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6DCBEED-EAF4-8842-8E71-A9EB6191BB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3F2A2EF-CC1B-1149-8AF7-BDE730020D0C}"/>
              </a:ext>
            </a:extLst>
          </p:cNvPr>
          <p:cNvSpPr>
            <a:spLocks noGrp="1" noChangeArrowheads="1"/>
          </p:cNvSpPr>
          <p:nvPr>
            <p:ph type="sldNum" sz="quarter" idx="12"/>
          </p:nvPr>
        </p:nvSpPr>
        <p:spPr>
          <a:ln/>
        </p:spPr>
        <p:txBody>
          <a:bodyPr/>
          <a:lstStyle>
            <a:lvl1pPr>
              <a:defRPr/>
            </a:lvl1pPr>
          </a:lstStyle>
          <a:p>
            <a:pPr>
              <a:defRPr/>
            </a:pPr>
            <a:fld id="{E4B6F66B-2336-E444-AEBC-ABC30A0BC12F}" type="slidenum">
              <a:rPr lang="en-US" altLang="en-US"/>
              <a:pPr>
                <a:defRPr/>
              </a:pPr>
              <a:t>‹#›</a:t>
            </a:fld>
            <a:endParaRPr lang="en-US" altLang="en-US"/>
          </a:p>
        </p:txBody>
      </p:sp>
    </p:spTree>
    <p:extLst>
      <p:ext uri="{BB962C8B-B14F-4D97-AF65-F5344CB8AC3E}">
        <p14:creationId xmlns:p14="http://schemas.microsoft.com/office/powerpoint/2010/main" val="3453484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PH"/>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Rectangle 4">
            <a:extLst>
              <a:ext uri="{FF2B5EF4-FFF2-40B4-BE49-F238E27FC236}">
                <a16:creationId xmlns:a16="http://schemas.microsoft.com/office/drawing/2014/main" id="{9E00B2A5-F5CF-724F-B453-0AF7CC37E8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CEABE10-F8A0-4A4A-9377-C74BA65A25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1AA1CA5-A424-C246-9E4A-6316D349BE81}"/>
              </a:ext>
            </a:extLst>
          </p:cNvPr>
          <p:cNvSpPr>
            <a:spLocks noGrp="1" noChangeArrowheads="1"/>
          </p:cNvSpPr>
          <p:nvPr>
            <p:ph type="sldNum" sz="quarter" idx="12"/>
          </p:nvPr>
        </p:nvSpPr>
        <p:spPr>
          <a:ln/>
        </p:spPr>
        <p:txBody>
          <a:bodyPr/>
          <a:lstStyle>
            <a:lvl1pPr>
              <a:defRPr/>
            </a:lvl1pPr>
          </a:lstStyle>
          <a:p>
            <a:pPr>
              <a:defRPr/>
            </a:pPr>
            <a:fld id="{655D5D4D-94E3-ED40-BCEA-929901406CD8}" type="slidenum">
              <a:rPr lang="en-US" altLang="en-US"/>
              <a:pPr>
                <a:defRPr/>
              </a:pPr>
              <a:t>‹#›</a:t>
            </a:fld>
            <a:endParaRPr lang="en-US" altLang="en-US"/>
          </a:p>
        </p:txBody>
      </p:sp>
    </p:spTree>
    <p:extLst>
      <p:ext uri="{BB962C8B-B14F-4D97-AF65-F5344CB8AC3E}">
        <p14:creationId xmlns:p14="http://schemas.microsoft.com/office/powerpoint/2010/main" val="1521407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90701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756450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609509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8558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90448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316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4EDD3-34DF-B94E-BFBE-220F5F4D8B15}"/>
              </a:ext>
            </a:extLst>
          </p:cNvPr>
          <p:cNvSpPr>
            <a:spLocks noGrp="1"/>
          </p:cNvSpPr>
          <p:nvPr>
            <p:ph type="dt" sz="half" idx="10"/>
          </p:nvPr>
        </p:nvSpPr>
        <p:spPr/>
        <p:txBody>
          <a:bodyPr/>
          <a:lstStyle/>
          <a:p>
            <a:fld id="{5D1EA811-5F77-2347-8558-7F68EE9FA4C4}" type="datetimeFigureOut">
              <a:rPr lang="en-VN" smtClean="0"/>
              <a:t>04/04/2023</a:t>
            </a:fld>
            <a:endParaRPr lang="en-VN"/>
          </a:p>
        </p:txBody>
      </p:sp>
      <p:sp>
        <p:nvSpPr>
          <p:cNvPr id="3" name="Footer Placeholder 2">
            <a:extLst>
              <a:ext uri="{FF2B5EF4-FFF2-40B4-BE49-F238E27FC236}">
                <a16:creationId xmlns:a16="http://schemas.microsoft.com/office/drawing/2014/main" id="{23CDF96E-7744-7040-B662-24F4F3BF690F}"/>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CB3D9DA-E29F-9446-9310-2CEB1E446F82}"/>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37637010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2023/4/4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78824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913731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5940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7860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BCECF-5CDF-CB4E-B2FF-750C55E916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AC0E8F9-F6E7-F440-9F2E-27046302AF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CE5789F7-BA28-BB4C-A5FD-D7ED40F0B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CE20BE-C5C2-9447-96F8-FB0087AE4AC9}"/>
              </a:ext>
            </a:extLst>
          </p:cNvPr>
          <p:cNvSpPr>
            <a:spLocks noGrp="1"/>
          </p:cNvSpPr>
          <p:nvPr>
            <p:ph type="dt" sz="half" idx="10"/>
          </p:nvPr>
        </p:nvSpPr>
        <p:spPr/>
        <p:txBody>
          <a:bodyPr/>
          <a:lstStyle/>
          <a:p>
            <a:fld id="{5D1EA811-5F77-2347-8558-7F68EE9FA4C4}" type="datetimeFigureOut">
              <a:rPr lang="en-VN" smtClean="0"/>
              <a:t>04/04/2023</a:t>
            </a:fld>
            <a:endParaRPr lang="en-VN"/>
          </a:p>
        </p:txBody>
      </p:sp>
      <p:sp>
        <p:nvSpPr>
          <p:cNvPr id="6" name="Footer Placeholder 5">
            <a:extLst>
              <a:ext uri="{FF2B5EF4-FFF2-40B4-BE49-F238E27FC236}">
                <a16:creationId xmlns:a16="http://schemas.microsoft.com/office/drawing/2014/main" id="{37A48AA3-19C9-3F47-A1DE-67A68B51A25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1B90D3D-365B-E240-9AA2-E0DB3BC87C55}"/>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1224881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A6A54-08C6-914B-8693-7189A3A7BB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AE656B9B-367B-A245-AD42-6BCC9A063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1DC3C23-928A-A349-85A9-170E50198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3D0648-E182-0E4E-BAB2-2B03A2F58F74}"/>
              </a:ext>
            </a:extLst>
          </p:cNvPr>
          <p:cNvSpPr>
            <a:spLocks noGrp="1"/>
          </p:cNvSpPr>
          <p:nvPr>
            <p:ph type="dt" sz="half" idx="10"/>
          </p:nvPr>
        </p:nvSpPr>
        <p:spPr/>
        <p:txBody>
          <a:bodyPr/>
          <a:lstStyle/>
          <a:p>
            <a:fld id="{5D1EA811-5F77-2347-8558-7F68EE9FA4C4}" type="datetimeFigureOut">
              <a:rPr lang="en-VN" smtClean="0"/>
              <a:t>04/04/2023</a:t>
            </a:fld>
            <a:endParaRPr lang="en-VN"/>
          </a:p>
        </p:txBody>
      </p:sp>
      <p:sp>
        <p:nvSpPr>
          <p:cNvPr id="6" name="Footer Placeholder 5">
            <a:extLst>
              <a:ext uri="{FF2B5EF4-FFF2-40B4-BE49-F238E27FC236}">
                <a16:creationId xmlns:a16="http://schemas.microsoft.com/office/drawing/2014/main" id="{2F36955B-4BBC-9B44-A8DD-AB01BF037D1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92057122-82E3-014F-9E8F-E0C18FFE0847}"/>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332155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1.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7.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4E17F0-0618-BF4E-BF00-9FF3D44E06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34C37D9-B55C-4546-BC22-35E420792B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7257D7E-9C5E-8C40-9B76-5BCAFB5D36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EA811-5F77-2347-8558-7F68EE9FA4C4}" type="datetimeFigureOut">
              <a:rPr lang="en-VN" smtClean="0"/>
              <a:t>04/04/2023</a:t>
            </a:fld>
            <a:endParaRPr lang="en-VN"/>
          </a:p>
        </p:txBody>
      </p:sp>
      <p:sp>
        <p:nvSpPr>
          <p:cNvPr id="5" name="Footer Placeholder 4">
            <a:extLst>
              <a:ext uri="{FF2B5EF4-FFF2-40B4-BE49-F238E27FC236}">
                <a16:creationId xmlns:a16="http://schemas.microsoft.com/office/drawing/2014/main" id="{EB1CC0DA-369E-9F48-8EF9-E39833B11D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99709BE-07D2-894F-8205-1A7838E6FA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9F4FA-7401-2D43-A575-B3A7B605CDBE}" type="slidenum">
              <a:rPr lang="en-VN" smtClean="0"/>
              <a:t>‹#›</a:t>
            </a:fld>
            <a:endParaRPr lang="en-VN"/>
          </a:p>
        </p:txBody>
      </p:sp>
    </p:spTree>
    <p:extLst>
      <p:ext uri="{BB962C8B-B14F-4D97-AF65-F5344CB8AC3E}">
        <p14:creationId xmlns:p14="http://schemas.microsoft.com/office/powerpoint/2010/main" val="76464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2023/4/4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404566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466696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7E531F3-B455-C244-BC13-6628C50A277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13F9CCC-8892-8142-8057-635A44283D6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1A937D3-DC04-CA44-9539-6A85DB201BF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6A40AA1B-4213-C44B-883B-3242C0859F0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4F82F17A-8A1E-3A42-B925-C2DE23A905A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25F4DFB-0FFA-C344-82A5-858B2AAD6234}" type="slidenum">
              <a:rPr lang="en-US" altLang="en-US"/>
              <a:pPr/>
              <a:t>‹#›</a:t>
            </a:fld>
            <a:endParaRPr lang="en-US" altLang="en-US"/>
          </a:p>
        </p:txBody>
      </p:sp>
    </p:spTree>
    <p:extLst>
      <p:ext uri="{BB962C8B-B14F-4D97-AF65-F5344CB8AC3E}">
        <p14:creationId xmlns:p14="http://schemas.microsoft.com/office/powerpoint/2010/main" val="206332889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alpha val="51081"/>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0393441"/>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1735A9-B477-9345-A85E-8AFA79E54F5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77B3C0E-6FF6-994B-AD69-95EB26485F5F}"/>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9E8F634-3C6F-CB4F-8E96-43C20E7E2196}"/>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029" name="Rectangle 5">
            <a:extLst>
              <a:ext uri="{FF2B5EF4-FFF2-40B4-BE49-F238E27FC236}">
                <a16:creationId xmlns:a16="http://schemas.microsoft.com/office/drawing/2014/main" id="{CAB9B18D-0D53-C849-B9F3-8F6C83967673}"/>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30" name="Rectangle 6">
            <a:extLst>
              <a:ext uri="{FF2B5EF4-FFF2-40B4-BE49-F238E27FC236}">
                <a16:creationId xmlns:a16="http://schemas.microsoft.com/office/drawing/2014/main" id="{9F3B0EF6-43CC-0F48-85B1-B3C0A28D4613}"/>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FE9D04E0-1C7E-174E-885E-4DB4BA480D80}" type="slidenum">
              <a:rPr lang="en-US" altLang="en-US"/>
              <a:pPr>
                <a:defRPr/>
              </a:pPr>
              <a:t>‹#›</a:t>
            </a:fld>
            <a:endParaRPr lang="en-US" altLang="en-US"/>
          </a:p>
        </p:txBody>
      </p:sp>
    </p:spTree>
    <p:extLst>
      <p:ext uri="{BB962C8B-B14F-4D97-AF65-F5344CB8AC3E}">
        <p14:creationId xmlns:p14="http://schemas.microsoft.com/office/powerpoint/2010/main" val="351166742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2023/4/4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425028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audio" Target="../media/audio1.wav"/><Relationship Id="rId5" Type="http://schemas.openxmlformats.org/officeDocument/2006/relationships/audio" Target="../media/audio3.wav"/><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1.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41.jpe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0.gif"/><Relationship Id="rId11" Type="http://schemas.openxmlformats.org/officeDocument/2006/relationships/image" Target="../media/image44.jpeg"/><Relationship Id="rId5" Type="http://schemas.openxmlformats.org/officeDocument/2006/relationships/image" Target="../media/image39.gif"/><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hyperlink" Target="https://www.wikiwand.com/en/Sierra_Maestra"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9.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1.xml"/><Relationship Id="rId5" Type="http://schemas.openxmlformats.org/officeDocument/2006/relationships/image" Target="../media/image53.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4.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3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3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gif"/><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185F67-06FF-A54C-B448-DB5BE022FEAF}"/>
              </a:ext>
            </a:extLst>
          </p:cNvPr>
          <p:cNvSpPr/>
          <p:nvPr/>
        </p:nvSpPr>
        <p:spPr>
          <a:xfrm>
            <a:off x="5454238" y="863931"/>
            <a:ext cx="3313243" cy="1200329"/>
          </a:xfrm>
          <a:prstGeom prst="rect">
            <a:avLst/>
          </a:prstGeom>
          <a:noFill/>
        </p:spPr>
        <p:txBody>
          <a:bodyPr wrap="square" lIns="91440" tIns="45720" rIns="91440" bIns="45720">
            <a:spAutoFit/>
          </a:bodyPr>
          <a:lstStyle/>
          <a:p>
            <a:pPr algn="ctr"/>
            <a:r>
              <a:rPr lang="vi-VN"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a:t>
            </a:r>
            <a:endParaRPr lang="en-VN"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VN-Blenda Script" panose="02000804000000020003" pitchFamily="2" charset="0"/>
              <a:cs typeface="Times New Roman" panose="02020603050405020304" pitchFamily="18" charset="0"/>
            </a:endParaRPr>
          </a:p>
        </p:txBody>
      </p:sp>
      <p:sp>
        <p:nvSpPr>
          <p:cNvPr id="4" name="Rectangle 3">
            <a:extLst>
              <a:ext uri="{FF2B5EF4-FFF2-40B4-BE49-F238E27FC236}">
                <a16:creationId xmlns:a16="http://schemas.microsoft.com/office/drawing/2014/main" id="{BC0F852C-48EF-7A46-B7E3-B3875901CE54}"/>
              </a:ext>
            </a:extLst>
          </p:cNvPr>
          <p:cNvSpPr/>
          <p:nvPr/>
        </p:nvSpPr>
        <p:spPr>
          <a:xfrm>
            <a:off x="2476205" y="2321004"/>
            <a:ext cx="9819291" cy="1107996"/>
          </a:xfrm>
          <a:prstGeom prst="rect">
            <a:avLst/>
          </a:prstGeom>
        </p:spPr>
        <p:txBody>
          <a:bodyPr wrap="none">
            <a:spAutoFit/>
          </a:bodyPr>
          <a:lstStyle/>
          <a:p>
            <a:r>
              <a:rPr lang="vi-VN"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 NƯỚC MĨ LA TINH</a:t>
            </a:r>
            <a:endParaRPr lang="en-VN" sz="6600" b="1" dirty="0">
              <a:solidFill>
                <a:srgbClr val="FF0000"/>
              </a:solidFill>
              <a:latin typeface="SVN-Blenda Script" panose="02000804000000020003" pitchFamily="2" charset="0"/>
            </a:endParaRPr>
          </a:p>
        </p:txBody>
      </p:sp>
    </p:spTree>
    <p:extLst>
      <p:ext uri="{BB962C8B-B14F-4D97-AF65-F5344CB8AC3E}">
        <p14:creationId xmlns:p14="http://schemas.microsoft.com/office/powerpoint/2010/main" val="2068696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EE3">
            <a:alpha val="51081"/>
          </a:srgbClr>
        </a:solidFill>
        <a:effectLst/>
      </p:bgPr>
    </p:bg>
    <p:spTree>
      <p:nvGrpSpPr>
        <p:cNvPr id="1" name="Shape 62"/>
        <p:cNvGrpSpPr/>
        <p:nvPr/>
      </p:nvGrpSpPr>
      <p:grpSpPr>
        <a:xfrm>
          <a:off x="0" y="0"/>
          <a:ext cx="0" cy="0"/>
          <a:chOff x="0" y="0"/>
          <a:chExt cx="0" cy="0"/>
        </a:xfrm>
      </p:grpSpPr>
      <p:sp>
        <p:nvSpPr>
          <p:cNvPr id="5" name="Rectangle 4">
            <a:extLst>
              <a:ext uri="{FF2B5EF4-FFF2-40B4-BE49-F238E27FC236}">
                <a16:creationId xmlns:a16="http://schemas.microsoft.com/office/drawing/2014/main" id="{F0370C76-DB83-3546-BCF3-1530C26ED351}"/>
              </a:ext>
            </a:extLst>
          </p:cNvPr>
          <p:cNvSpPr/>
          <p:nvPr/>
        </p:nvSpPr>
        <p:spPr>
          <a:xfrm>
            <a:off x="6079203" y="2190752"/>
            <a:ext cx="184731"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98201FD6-6B28-CE44-9474-DA22790126A9}"/>
              </a:ext>
            </a:extLst>
          </p:cNvPr>
          <p:cNvSpPr/>
          <p:nvPr/>
        </p:nvSpPr>
        <p:spPr>
          <a:xfrm>
            <a:off x="-217380" y="2354173"/>
            <a:ext cx="2494613"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Hoàn</a:t>
            </a:r>
            <a:r>
              <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cảnh</a:t>
            </a:r>
            <a:endParaRPr kumimoji="0" lang="en-VN"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Rectangle 12">
            <a:extLst>
              <a:ext uri="{FF2B5EF4-FFF2-40B4-BE49-F238E27FC236}">
                <a16:creationId xmlns:a16="http://schemas.microsoft.com/office/drawing/2014/main" id="{49875B0E-F134-774D-A20D-6CAE71D00648}"/>
              </a:ext>
            </a:extLst>
          </p:cNvPr>
          <p:cNvSpPr/>
          <p:nvPr/>
        </p:nvSpPr>
        <p:spPr>
          <a:xfrm>
            <a:off x="2595526" y="2176608"/>
            <a:ext cx="2629505" cy="95410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Những</a:t>
            </a:r>
            <a:r>
              <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diễn</a:t>
            </a:r>
            <a:r>
              <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biến</a:t>
            </a:r>
            <a:r>
              <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chính</a:t>
            </a:r>
            <a:endParaRPr kumimoji="0" lang="en-VN"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Rectangle 14">
            <a:extLst>
              <a:ext uri="{FF2B5EF4-FFF2-40B4-BE49-F238E27FC236}">
                <a16:creationId xmlns:a16="http://schemas.microsoft.com/office/drawing/2014/main" id="{2B26E877-C442-F846-8285-B30CC3DBFA48}"/>
              </a:ext>
            </a:extLst>
          </p:cNvPr>
          <p:cNvSpPr/>
          <p:nvPr/>
        </p:nvSpPr>
        <p:spPr>
          <a:xfrm>
            <a:off x="6135235" y="2137114"/>
            <a:ext cx="1609947" cy="1384995"/>
          </a:xfrm>
          <a:prstGeom prst="rect">
            <a:avLst/>
          </a:prstGeom>
        </p:spPr>
        <p:txBody>
          <a:bodyPr wrap="square">
            <a:spAutoFit/>
          </a:bodyPr>
          <a:lstStyle/>
          <a:p>
            <a:pPr algn="ctr" defTabSz="1219170">
              <a:buClr>
                <a:srgbClr val="000000"/>
              </a:buClr>
              <a:defRPr/>
            </a:pP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Kết</a:t>
            </a:r>
            <a:r>
              <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quả</a:t>
            </a:r>
            <a:r>
              <a:rPr lang="en-US" altLang="vi-VN" sz="2800" kern="0" dirty="0">
                <a:solidFill>
                  <a:srgbClr val="000000"/>
                </a:solidFill>
                <a:latin typeface="Times New Roman" panose="02020603050405020304" pitchFamily="18" charset="0"/>
                <a:cs typeface="Arial"/>
                <a:sym typeface="Arial"/>
              </a:rPr>
              <a:t>, </a:t>
            </a:r>
            <a:r>
              <a:rPr lang="en-US" altLang="vi-VN" sz="2800" kern="0" dirty="0" err="1">
                <a:solidFill>
                  <a:srgbClr val="000000"/>
                </a:solidFill>
                <a:latin typeface="Times New Roman" panose="02020603050405020304" pitchFamily="18" charset="0"/>
                <a:cs typeface="Arial"/>
                <a:sym typeface="Arial"/>
              </a:rPr>
              <a:t>ý</a:t>
            </a:r>
            <a:r>
              <a:rPr lang="en-US" altLang="vi-VN" sz="2800" kern="0" dirty="0">
                <a:solidFill>
                  <a:srgbClr val="000000"/>
                </a:solidFill>
                <a:latin typeface="Times New Roman" panose="02020603050405020304" pitchFamily="18" charset="0"/>
                <a:cs typeface="Arial"/>
                <a:sym typeface="Arial"/>
              </a:rPr>
              <a:t> </a:t>
            </a:r>
            <a:r>
              <a:rPr lang="en-US" altLang="vi-VN" sz="2800" kern="0" dirty="0" err="1">
                <a:solidFill>
                  <a:srgbClr val="000000"/>
                </a:solidFill>
                <a:latin typeface="Times New Roman" panose="02020603050405020304" pitchFamily="18" charset="0"/>
                <a:cs typeface="Arial"/>
                <a:sym typeface="Arial"/>
              </a:rPr>
              <a:t>nghĩa</a:t>
            </a:r>
            <a:endParaRPr lang="en-US" altLang="vi-VN" sz="2800" kern="0" dirty="0">
              <a:solidFill>
                <a:srgbClr val="000000"/>
              </a:solidFill>
              <a:latin typeface="Times New Roman" panose="02020603050405020304" pitchFamily="18"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p:txBody>
      </p:sp>
      <p:sp>
        <p:nvSpPr>
          <p:cNvPr id="8" name="Right Arrow 7">
            <a:extLst>
              <a:ext uri="{FF2B5EF4-FFF2-40B4-BE49-F238E27FC236}">
                <a16:creationId xmlns:a16="http://schemas.microsoft.com/office/drawing/2014/main" id="{36210FF4-4DEA-674C-99AA-62B68B44F1BE}"/>
              </a:ext>
            </a:extLst>
          </p:cNvPr>
          <p:cNvSpPr/>
          <p:nvPr/>
        </p:nvSpPr>
        <p:spPr>
          <a:xfrm>
            <a:off x="1" y="3111447"/>
            <a:ext cx="12192000"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5EF3EF54-7F3C-374B-BC74-7EEFE948F62B}"/>
              </a:ext>
            </a:extLst>
          </p:cNvPr>
          <p:cNvSpPr/>
          <p:nvPr/>
        </p:nvSpPr>
        <p:spPr>
          <a:xfrm>
            <a:off x="484161" y="3762468"/>
            <a:ext cx="1360681" cy="98488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Arial"/>
                <a:sym typeface="Arial"/>
              </a:rPr>
              <a:t>Nhóm</a:t>
            </a:r>
            <a:r>
              <a:rPr kumimoji="0" lang="en-US" sz="2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Arial"/>
                <a:sym typeface="Arial"/>
              </a:rPr>
              <a:t> 1</a:t>
            </a:r>
          </a:p>
        </p:txBody>
      </p:sp>
      <p:sp>
        <p:nvSpPr>
          <p:cNvPr id="24" name="Rectangle 23">
            <a:extLst>
              <a:ext uri="{FF2B5EF4-FFF2-40B4-BE49-F238E27FC236}">
                <a16:creationId xmlns:a16="http://schemas.microsoft.com/office/drawing/2014/main" id="{83980EF6-026B-C247-9B1D-D7B8B2D363DB}"/>
              </a:ext>
            </a:extLst>
          </p:cNvPr>
          <p:cNvSpPr/>
          <p:nvPr/>
        </p:nvSpPr>
        <p:spPr>
          <a:xfrm>
            <a:off x="3184858" y="3761786"/>
            <a:ext cx="1360681" cy="98488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w="0"/>
                <a:solidFill>
                  <a:srgbClr val="0070C0"/>
                </a:solidFill>
                <a:effectLst>
                  <a:reflection blurRad="6350" stA="53000" endA="300" endPos="35500" dir="5400000" sy="-90000" algn="bl" rotWithShape="0"/>
                </a:effectLst>
                <a:uLnTx/>
                <a:uFillTx/>
                <a:latin typeface="Arial"/>
                <a:ea typeface="+mn-ea"/>
                <a:cs typeface="Arial"/>
                <a:sym typeface="Arial"/>
              </a:rPr>
              <a:t>Nhóm</a:t>
            </a:r>
            <a:r>
              <a:rPr kumimoji="0" lang="en-US" sz="2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Arial"/>
                <a:sym typeface="Arial"/>
              </a:rPr>
              <a:t> 2</a:t>
            </a:r>
          </a:p>
        </p:txBody>
      </p:sp>
      <p:sp>
        <p:nvSpPr>
          <p:cNvPr id="25" name="Rectangle 24">
            <a:extLst>
              <a:ext uri="{FF2B5EF4-FFF2-40B4-BE49-F238E27FC236}">
                <a16:creationId xmlns:a16="http://schemas.microsoft.com/office/drawing/2014/main" id="{42591353-4CEA-0344-9412-8ABD4248DE10}"/>
              </a:ext>
            </a:extLst>
          </p:cNvPr>
          <p:cNvSpPr/>
          <p:nvPr/>
        </p:nvSpPr>
        <p:spPr>
          <a:xfrm>
            <a:off x="6235372" y="3790098"/>
            <a:ext cx="1360681" cy="98488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Arial"/>
                <a:sym typeface="Arial"/>
              </a:rPr>
              <a:t>Nhóm</a:t>
            </a:r>
            <a:r>
              <a:rPr kumimoji="0" lang="en-US" sz="2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Arial"/>
                <a:sym typeface="Arial"/>
              </a:rPr>
              <a:t> 3</a:t>
            </a:r>
          </a:p>
        </p:txBody>
      </p:sp>
      <p:sp>
        <p:nvSpPr>
          <p:cNvPr id="26" name="Rectangle 25">
            <a:extLst>
              <a:ext uri="{FF2B5EF4-FFF2-40B4-BE49-F238E27FC236}">
                <a16:creationId xmlns:a16="http://schemas.microsoft.com/office/drawing/2014/main" id="{A5B717F9-DB6E-0541-B8E0-8B2795D3B42E}"/>
              </a:ext>
            </a:extLst>
          </p:cNvPr>
          <p:cNvSpPr/>
          <p:nvPr/>
        </p:nvSpPr>
        <p:spPr>
          <a:xfrm>
            <a:off x="9603141" y="3806621"/>
            <a:ext cx="1360681" cy="98488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w="0"/>
                <a:solidFill>
                  <a:srgbClr val="0070C0"/>
                </a:solidFill>
                <a:effectLst>
                  <a:reflection blurRad="6350" stA="53000" endA="300" endPos="35500" dir="5400000" sy="-90000" algn="bl" rotWithShape="0"/>
                </a:effectLst>
                <a:uLnTx/>
                <a:uFillTx/>
                <a:latin typeface="Arial"/>
                <a:ea typeface="+mn-ea"/>
                <a:cs typeface="Arial"/>
                <a:sym typeface="Arial"/>
              </a:rPr>
              <a:t>Nhóm</a:t>
            </a:r>
            <a:r>
              <a:rPr kumimoji="0" lang="en-US" sz="2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Arial"/>
                <a:sym typeface="Arial"/>
              </a:rPr>
              <a:t> 4</a:t>
            </a:r>
          </a:p>
        </p:txBody>
      </p:sp>
      <p:sp>
        <p:nvSpPr>
          <p:cNvPr id="11" name="Oval 10">
            <a:extLst>
              <a:ext uri="{FF2B5EF4-FFF2-40B4-BE49-F238E27FC236}">
                <a16:creationId xmlns:a16="http://schemas.microsoft.com/office/drawing/2014/main" id="{26CEFE57-F48B-BD40-89DD-844E2CCF0BCB}"/>
              </a:ext>
            </a:extLst>
          </p:cNvPr>
          <p:cNvSpPr/>
          <p:nvPr/>
        </p:nvSpPr>
        <p:spPr>
          <a:xfrm>
            <a:off x="781497" y="3238703"/>
            <a:ext cx="372533" cy="3139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8" name="Oval 27">
            <a:extLst>
              <a:ext uri="{FF2B5EF4-FFF2-40B4-BE49-F238E27FC236}">
                <a16:creationId xmlns:a16="http://schemas.microsoft.com/office/drawing/2014/main" id="{3705AD5C-6D94-FF4A-AE5C-EFB85459E20D}"/>
              </a:ext>
            </a:extLst>
          </p:cNvPr>
          <p:cNvSpPr/>
          <p:nvPr/>
        </p:nvSpPr>
        <p:spPr>
          <a:xfrm>
            <a:off x="3724013" y="3259250"/>
            <a:ext cx="372533" cy="3139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9" name="Oval 28">
            <a:extLst>
              <a:ext uri="{FF2B5EF4-FFF2-40B4-BE49-F238E27FC236}">
                <a16:creationId xmlns:a16="http://schemas.microsoft.com/office/drawing/2014/main" id="{80701AED-11CD-004D-9E85-43FBE39AB4DD}"/>
              </a:ext>
            </a:extLst>
          </p:cNvPr>
          <p:cNvSpPr/>
          <p:nvPr/>
        </p:nvSpPr>
        <p:spPr>
          <a:xfrm>
            <a:off x="6666529" y="3255239"/>
            <a:ext cx="372533" cy="3139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0" name="Oval 29">
            <a:extLst>
              <a:ext uri="{FF2B5EF4-FFF2-40B4-BE49-F238E27FC236}">
                <a16:creationId xmlns:a16="http://schemas.microsoft.com/office/drawing/2014/main" id="{5A95075A-BE0E-FC43-BE86-7757C1C90A1D}"/>
              </a:ext>
            </a:extLst>
          </p:cNvPr>
          <p:cNvSpPr/>
          <p:nvPr/>
        </p:nvSpPr>
        <p:spPr>
          <a:xfrm>
            <a:off x="10097216" y="3272003"/>
            <a:ext cx="372533" cy="3139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3AC9FCC6-87EA-FF45-8C16-23A397711072}"/>
              </a:ext>
            </a:extLst>
          </p:cNvPr>
          <p:cNvSpPr/>
          <p:nvPr/>
        </p:nvSpPr>
        <p:spPr>
          <a:xfrm>
            <a:off x="1154030" y="-28071"/>
            <a:ext cx="9675085"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Kĩ thuật mảnh ghép</a:t>
            </a:r>
            <a:r>
              <a:rPr kumimoji="0" lang="en-VN" sz="8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rPr>
              <a:t> </a:t>
            </a:r>
          </a:p>
        </p:txBody>
      </p:sp>
      <p:sp>
        <p:nvSpPr>
          <p:cNvPr id="20" name="Rectangle 19">
            <a:extLst>
              <a:ext uri="{FF2B5EF4-FFF2-40B4-BE49-F238E27FC236}">
                <a16:creationId xmlns:a16="http://schemas.microsoft.com/office/drawing/2014/main" id="{6049A364-AA14-2248-BB15-D02F609CAC31}"/>
              </a:ext>
            </a:extLst>
          </p:cNvPr>
          <p:cNvSpPr/>
          <p:nvPr/>
        </p:nvSpPr>
        <p:spPr>
          <a:xfrm>
            <a:off x="128337" y="4839172"/>
            <a:ext cx="12063663" cy="1912062"/>
          </a:xfrm>
          <a:prstGeom prst="rect">
            <a:avLst/>
          </a:prstGeom>
        </p:spPr>
        <p:txBody>
          <a:bodyPr wrap="square">
            <a:spAutoFit/>
          </a:bodyPr>
          <a:lstStyle/>
          <a:p>
            <a:pPr marL="0" marR="0" lvl="0" indent="0" algn="ctr" defTabSz="1219170" rtl="0" eaLnBrk="1" fontAlgn="auto" latinLnBrk="0" hangingPunct="1">
              <a:lnSpc>
                <a:spcPct val="115000"/>
              </a:lnSpc>
              <a:spcBef>
                <a:spcPts val="0"/>
              </a:spcBef>
              <a:spcAft>
                <a:spcPts val="1333"/>
              </a:spcAft>
              <a:buClr>
                <a:srgbClr val="000000"/>
              </a:buClr>
              <a:buSzTx/>
              <a:buFontTx/>
              <a:buNone/>
              <a:tabLst/>
              <a:defRPr/>
            </a:pPr>
            <a:r>
              <a:rPr kumimoji="0" lang="vi-VN" sz="3200" b="1" i="0" u="sng"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Note:</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vi-VN" sz="3200" b="1" i="0" u="none" strike="noStrike" kern="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Các nhóm sẽ có 5 phút để thảo luận</a:t>
            </a:r>
          </a:p>
          <a:p>
            <a:pPr marL="0" marR="0" lvl="0" indent="0" algn="ctr" defTabSz="1219170" rtl="0" eaLnBrk="1" fontAlgn="auto" latinLnBrk="0" hangingPunct="1">
              <a:lnSpc>
                <a:spcPct val="115000"/>
              </a:lnSpc>
              <a:spcBef>
                <a:spcPts val="0"/>
              </a:spcBef>
              <a:spcAft>
                <a:spcPts val="1333"/>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Hãy đọc sách giáo khoa và trình bày theo trình tự các nhóm. Giáo viên sẽ hỏi bất kỳ bạn nào trong nhóm đứng lên trình bày.</a:t>
            </a:r>
            <a:endParaRPr kumimoji="0" lang="en-VN" sz="32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7528EE62-77D5-4549-8FB0-7B98B6514624}"/>
              </a:ext>
            </a:extLst>
          </p:cNvPr>
          <p:cNvSpPr txBox="1"/>
          <p:nvPr/>
        </p:nvSpPr>
        <p:spPr>
          <a:xfrm>
            <a:off x="8631125" y="1745720"/>
            <a:ext cx="2932183"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Trình bày sự hiểu biết về mối quan hệ Việt Nam-Cuba</a:t>
            </a:r>
          </a:p>
        </p:txBody>
      </p:sp>
    </p:spTree>
    <p:extLst>
      <p:ext uri="{BB962C8B-B14F-4D97-AF65-F5344CB8AC3E}">
        <p14:creationId xmlns:p14="http://schemas.microsoft.com/office/powerpoint/2010/main" val="1389212587"/>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50000">
                                          <p:cBhvr additive="base">
                                            <p:cTn id="13"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push.wav"/>
                                            </p:tgtEl>
                                          </p:cMediaNode>
                                        </p:audio>
                                      </p:subTnLst>
                                    </p:cTn>
                                  </p:par>
                                  <p:par>
                                    <p:cTn id="15" presetID="2" presetClass="entr" presetSubtype="1" fill="hold" grpId="0" nodeType="withEffect" p14:presetBounceEnd="5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50000">
                                          <p:cBhvr additive="base">
                                            <p:cTn id="17"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push.wav"/>
                                            </p:tgtEl>
                                          </p:cMediaNode>
                                        </p:audio>
                                      </p:subTnLst>
                                    </p:cTn>
                                  </p:par>
                                  <p:par>
                                    <p:cTn id="19" presetID="2" presetClass="entr" presetSubtype="1" fill="hold" grpId="0" nodeType="withEffect" p14:presetBounceEnd="5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50000">
                                          <p:cBhvr additive="base">
                                            <p:cTn id="2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par>
                                    <p:cTn id="23" presetID="2" presetClass="entr" presetSubtype="1" fill="hold" grpId="0" nodeType="withEffect" p14:presetBounceEnd="50000">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14:bounceEnd="50000">
                                          <p:cBhvr additive="base">
                                            <p:cTn id="25"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7" presetID="2" presetClass="entr" presetSubtype="1" fill="hold" grpId="0" nodeType="withEffect" p14:presetBounceEnd="50000">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14:bounceEnd="50000">
                                          <p:cBhvr additive="base">
                                            <p:cTn id="29"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1" presetID="2" presetClass="entr" presetSubtype="1" fill="hold" grpId="0" nodeType="withEffect" p14:presetBounceEnd="50000">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14:bounceEnd="50000">
                                          <p:cBhvr additive="base">
                                            <p:cTn id="33"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push.wav"/>
                                            </p:tgtEl>
                                          </p:cMediaNode>
                                        </p:audio>
                                      </p:subTnLst>
                                    </p:cTn>
                                  </p:par>
                                  <p:par>
                                    <p:cTn id="35" presetID="2" presetClass="entr" presetSubtype="1" fill="hold" grpId="0" nodeType="withEffect" p14:presetBounceEnd="50000">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14:bounceEnd="50000">
                                          <p:cBhvr additive="base">
                                            <p:cTn id="3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9" presetID="2" presetClass="entr" presetSubtype="1" fill="hold" grpId="0" nodeType="withEffect" p14:presetBounceEnd="50000">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14:bounceEnd="50000">
                                          <p:cBhvr additive="base">
                                            <p:cTn id="41"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push.wav"/>
                                            </p:tgtEl>
                                          </p:cMediaNode>
                                        </p:audio>
                                      </p:subTnLst>
                                    </p:cTn>
                                  </p:par>
                                  <p:par>
                                    <p:cTn id="43" presetID="2" presetClass="entr" presetSubtype="1" fill="hold" grpId="0" nodeType="withEffect" p14:presetBounceEnd="50000">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14:bounceEnd="50000">
                                          <p:cBhvr additive="base">
                                            <p:cTn id="45"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childTnLst>
                              </p:cTn>
                            </p:par>
                            <p:par>
                              <p:cTn id="47" fill="hold">
                                <p:stCondLst>
                                  <p:cond delay="5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51" dur="250" fill="hold"/>
                                            <p:tgtEl>
                                              <p:spTgt spid="20"/>
                                            </p:tgtEl>
                                            <p:attrNameLst>
                                              <p:attrName>ppt_y</p:attrName>
                                            </p:attrNameLst>
                                          </p:cBhvr>
                                          <p:tavLst>
                                            <p:tav tm="0">
                                              <p:val>
                                                <p:strVal val="#ppt_y"/>
                                              </p:val>
                                            </p:tav>
                                            <p:tav tm="100000">
                                              <p:val>
                                                <p:strVal val="#ppt_y"/>
                                              </p:val>
                                            </p:tav>
                                          </p:tavLst>
                                        </p:anim>
                                        <p:anim calcmode="lin" valueType="num">
                                          <p:cBhvr>
                                            <p:cTn id="52"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3"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250" tmFilter="0,0; .5, 1; 1, 1"/>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childTnLst>
                        </p:cTn>
                      </p:par>
                      <p:par>
                        <p:cTn id="55" fill="hold">
                          <p:stCondLst>
                            <p:cond delay="indefinite"/>
                          </p:stCondLst>
                          <p:childTnLst>
                            <p:par>
                              <p:cTn id="56" fill="hold">
                                <p:stCondLst>
                                  <p:cond delay="0"/>
                                </p:stCondLst>
                                <p:childTnLst>
                                  <p:par>
                                    <p:cTn id="57" presetID="21" presetClass="entr" presetSubtype="2"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heel(2)">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5" name="whoosh.wav"/>
                                            </p:tgtEl>
                                          </p:cMediaNode>
                                        </p:audio>
                                      </p:subTnLst>
                                    </p:cTn>
                                  </p:par>
                                  <p:par>
                                    <p:cTn id="60" presetID="21" presetClass="entr" presetSubtype="2"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heel(2)">
                                          <p:cBhvr>
                                            <p:cTn id="62" dur="500"/>
                                            <p:tgtEl>
                                              <p:spTgt spid="13"/>
                                            </p:tgtEl>
                                          </p:cBhvr>
                                        </p:animEffect>
                                      </p:childTnLst>
                                      <p:subTnLst>
                                        <p:audio>
                                          <p:cMediaNode>
                                            <p:cTn display="0" masterRel="sameClick">
                                              <p:stCondLst>
                                                <p:cond evt="begin" delay="0">
                                                  <p:tn val="60"/>
                                                </p:cond>
                                              </p:stCondLst>
                                              <p:endCondLst>
                                                <p:cond evt="onStopAudio" delay="0">
                                                  <p:tgtEl>
                                                    <p:sldTgt/>
                                                  </p:tgtEl>
                                                </p:cond>
                                              </p:endCondLst>
                                            </p:cTn>
                                            <p:tgtEl>
                                              <p:sndTgt r:embed="rId5" name="whoosh.wav"/>
                                            </p:tgtEl>
                                          </p:cMediaNode>
                                        </p:audio>
                                      </p:subTnLst>
                                    </p:cTn>
                                  </p:par>
                                  <p:par>
                                    <p:cTn id="63" presetID="21" presetClass="entr" presetSubtype="2"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heel(2)">
                                          <p:cBhvr>
                                            <p:cTn id="65" dur="500"/>
                                            <p:tgtEl>
                                              <p:spTgt spid="15"/>
                                            </p:tgtEl>
                                          </p:cBhvr>
                                        </p:animEffect>
                                      </p:childTnLst>
                                      <p:subTnLst>
                                        <p:audio>
                                          <p:cMediaNode>
                                            <p:cTn display="0" masterRel="sameClick">
                                              <p:stCondLst>
                                                <p:cond evt="begin" delay="0">
                                                  <p:tn val="63"/>
                                                </p:cond>
                                              </p:stCondLst>
                                              <p:endCondLst>
                                                <p:cond evt="onStopAudio" delay="0">
                                                  <p:tgtEl>
                                                    <p:sldTgt/>
                                                  </p:tgtEl>
                                                </p:cond>
                                              </p:endCondLst>
                                            </p:cTn>
                                            <p:tgtEl>
                                              <p:sndTgt r:embed="rId5" name="whoosh.wav"/>
                                            </p:tgtEl>
                                          </p:cMediaNode>
                                        </p:audio>
                                      </p:subTnLst>
                                    </p:cTn>
                                  </p:par>
                                </p:childTnLst>
                              </p:cTn>
                            </p:par>
                          </p:childTnLst>
                        </p:cTn>
                      </p:par>
                      <p:par>
                        <p:cTn id="66" fill="hold">
                          <p:stCondLst>
                            <p:cond delay="indefinite"/>
                          </p:stCondLst>
                          <p:childTnLst>
                            <p:par>
                              <p:cTn id="67" fill="hold">
                                <p:stCondLst>
                                  <p:cond delay="0"/>
                                </p:stCondLst>
                                <p:childTnLst>
                                  <p:par>
                                    <p:cTn id="68" presetID="21" presetClass="entr" presetSubtype="2"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heel(2)">
                                          <p:cBhvr>
                                            <p:cTn id="70" dur="750"/>
                                            <p:tgtEl>
                                              <p:spTgt spid="3"/>
                                            </p:tgtEl>
                                          </p:cBhvr>
                                        </p:animEffec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8" grpId="0" animBg="1"/>
          <p:bldP spid="10" grpId="0"/>
          <p:bldP spid="24" grpId="0"/>
          <p:bldP spid="25" grpId="0"/>
          <p:bldP spid="26" grpId="0"/>
          <p:bldP spid="11" grpId="0" animBg="1"/>
          <p:bldP spid="28" grpId="0" animBg="1"/>
          <p:bldP spid="29" grpId="0" animBg="1"/>
          <p:bldP spid="30" grpId="0" animBg="1"/>
          <p:bldP spid="14" grpId="0"/>
          <p:bldP spid="20"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pu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push.wav"/>
                                            </p:tgtEl>
                                          </p:cMediaNode>
                                        </p:audio>
                                      </p:subTnLst>
                                    </p:cTn>
                                  </p:par>
                                  <p:par>
                                    <p:cTn id="15" presetID="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push.wav"/>
                                            </p:tgtEl>
                                          </p:cMediaNode>
                                        </p:audio>
                                      </p:subTnLst>
                                    </p:cTn>
                                  </p:par>
                                  <p:par>
                                    <p:cTn id="19" presetID="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click.wav"/>
                                            </p:tgtEl>
                                          </p:cMediaNode>
                                        </p:audio>
                                      </p:subTnLst>
                                    </p:cTn>
                                  </p:par>
                                  <p:par>
                                    <p:cTn id="23" presetID="2" presetClass="entr" presetSubtype="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push.wav"/>
                                            </p:tgtEl>
                                          </p:cMediaNode>
                                        </p:audio>
                                      </p:subTnLst>
                                    </p:cTn>
                                  </p:par>
                                  <p:par>
                                    <p:cTn id="27" presetID="2" presetClass="entr" presetSubtype="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1" presetID="2" presetClass="entr" presetSubtype="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push.wav"/>
                                            </p:tgtEl>
                                          </p:cMediaNode>
                                        </p:audio>
                                      </p:subTnLst>
                                    </p:cTn>
                                  </p:par>
                                  <p:par>
                                    <p:cTn id="35" presetID="2" presetClass="entr" presetSubtype="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7" name="click.wav"/>
                                            </p:tgtEl>
                                          </p:cMediaNode>
                                        </p:audio>
                                      </p:subTnLst>
                                    </p:cTn>
                                  </p:par>
                                  <p:par>
                                    <p:cTn id="39" presetID="2" presetClass="entr" presetSubtype="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6" name="push.wav"/>
                                            </p:tgtEl>
                                          </p:cMediaNode>
                                        </p:audio>
                                      </p:subTnLst>
                                    </p:cTn>
                                  </p:par>
                                  <p:par>
                                    <p:cTn id="43" presetID="2" presetClass="entr" presetSubtype="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7" name="click.wav"/>
                                            </p:tgtEl>
                                          </p:cMediaNode>
                                        </p:audio>
                                      </p:subTnLst>
                                    </p:cTn>
                                  </p:par>
                                </p:childTnLst>
                              </p:cTn>
                            </p:par>
                            <p:par>
                              <p:cTn id="47" fill="hold">
                                <p:stCondLst>
                                  <p:cond delay="5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51" dur="250" fill="hold"/>
                                            <p:tgtEl>
                                              <p:spTgt spid="20"/>
                                            </p:tgtEl>
                                            <p:attrNameLst>
                                              <p:attrName>ppt_y</p:attrName>
                                            </p:attrNameLst>
                                          </p:cBhvr>
                                          <p:tavLst>
                                            <p:tav tm="0">
                                              <p:val>
                                                <p:strVal val="#ppt_y"/>
                                              </p:val>
                                            </p:tav>
                                            <p:tav tm="100000">
                                              <p:val>
                                                <p:strVal val="#ppt_y"/>
                                              </p:val>
                                            </p:tav>
                                          </p:tavLst>
                                        </p:anim>
                                        <p:anim calcmode="lin" valueType="num">
                                          <p:cBhvr>
                                            <p:cTn id="52"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3"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250" tmFilter="0,0; .5, 1; 1, 1"/>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7" name="click.wav"/>
                                            </p:tgtEl>
                                          </p:cMediaNode>
                                        </p:audio>
                                      </p:subTnLst>
                                    </p:cTn>
                                  </p:par>
                                </p:childTnLst>
                              </p:cTn>
                            </p:par>
                          </p:childTnLst>
                        </p:cTn>
                      </p:par>
                      <p:par>
                        <p:cTn id="55" fill="hold">
                          <p:stCondLst>
                            <p:cond delay="indefinite"/>
                          </p:stCondLst>
                          <p:childTnLst>
                            <p:par>
                              <p:cTn id="56" fill="hold">
                                <p:stCondLst>
                                  <p:cond delay="0"/>
                                </p:stCondLst>
                                <p:childTnLst>
                                  <p:par>
                                    <p:cTn id="57" presetID="21" presetClass="entr" presetSubtype="2"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heel(2)">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8" name="whoosh.wav"/>
                                            </p:tgtEl>
                                          </p:cMediaNode>
                                        </p:audio>
                                      </p:subTnLst>
                                    </p:cTn>
                                  </p:par>
                                  <p:par>
                                    <p:cTn id="60" presetID="21" presetClass="entr" presetSubtype="2"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heel(2)">
                                          <p:cBhvr>
                                            <p:cTn id="62" dur="500"/>
                                            <p:tgtEl>
                                              <p:spTgt spid="13"/>
                                            </p:tgtEl>
                                          </p:cBhvr>
                                        </p:animEffect>
                                      </p:childTnLst>
                                      <p:subTnLst>
                                        <p:audio>
                                          <p:cMediaNode>
                                            <p:cTn display="0" masterRel="sameClick">
                                              <p:stCondLst>
                                                <p:cond evt="begin" delay="0">
                                                  <p:tn val="60"/>
                                                </p:cond>
                                              </p:stCondLst>
                                              <p:endCondLst>
                                                <p:cond evt="onStopAudio" delay="0">
                                                  <p:tgtEl>
                                                    <p:sldTgt/>
                                                  </p:tgtEl>
                                                </p:cond>
                                              </p:endCondLst>
                                            </p:cTn>
                                            <p:tgtEl>
                                              <p:sndTgt r:embed="rId8" name="whoosh.wav"/>
                                            </p:tgtEl>
                                          </p:cMediaNode>
                                        </p:audio>
                                      </p:subTnLst>
                                    </p:cTn>
                                  </p:par>
                                  <p:par>
                                    <p:cTn id="63" presetID="21" presetClass="entr" presetSubtype="2"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heel(2)">
                                          <p:cBhvr>
                                            <p:cTn id="65" dur="500"/>
                                            <p:tgtEl>
                                              <p:spTgt spid="15"/>
                                            </p:tgtEl>
                                          </p:cBhvr>
                                        </p:animEffect>
                                      </p:childTnLst>
                                      <p:subTnLst>
                                        <p:audio>
                                          <p:cMediaNode>
                                            <p:cTn display="0" masterRel="sameClick">
                                              <p:stCondLst>
                                                <p:cond evt="begin" delay="0">
                                                  <p:tn val="63"/>
                                                </p:cond>
                                              </p:stCondLst>
                                              <p:endCondLst>
                                                <p:cond evt="onStopAudio" delay="0">
                                                  <p:tgtEl>
                                                    <p:sldTgt/>
                                                  </p:tgtEl>
                                                </p:cond>
                                              </p:endCondLst>
                                            </p:cTn>
                                            <p:tgtEl>
                                              <p:sndTgt r:embed="rId8" name="whoosh.wav"/>
                                            </p:tgtEl>
                                          </p:cMediaNode>
                                        </p:audio>
                                      </p:subTnLst>
                                    </p:cTn>
                                  </p:par>
                                </p:childTnLst>
                              </p:cTn>
                            </p:par>
                          </p:childTnLst>
                        </p:cTn>
                      </p:par>
                      <p:par>
                        <p:cTn id="66" fill="hold">
                          <p:stCondLst>
                            <p:cond delay="indefinite"/>
                          </p:stCondLst>
                          <p:childTnLst>
                            <p:par>
                              <p:cTn id="67" fill="hold">
                                <p:stCondLst>
                                  <p:cond delay="0"/>
                                </p:stCondLst>
                                <p:childTnLst>
                                  <p:par>
                                    <p:cTn id="68" presetID="21" presetClass="entr" presetSubtype="2"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heel(2)">
                                          <p:cBhvr>
                                            <p:cTn id="70" dur="750"/>
                                            <p:tgtEl>
                                              <p:spTgt spid="3"/>
                                            </p:tgtEl>
                                          </p:cBhvr>
                                        </p:animEffect>
                                      </p:childTnLst>
                                      <p:subTnLst>
                                        <p:audio>
                                          <p:cMediaNode>
                                            <p:cTn display="0" masterRel="sameClick">
                                              <p:stCondLst>
                                                <p:cond evt="begin" delay="0">
                                                  <p:tn val="68"/>
                                                </p:cond>
                                              </p:stCondLst>
                                              <p:endCondLst>
                                                <p:cond evt="onStopAudio" delay="0">
                                                  <p:tgtEl>
                                                    <p:sldTgt/>
                                                  </p:tgtEl>
                                                </p:cond>
                                              </p:endCondLst>
                                            </p:cTn>
                                            <p:tgtEl>
                                              <p:sndTgt r:embed="rId7"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8" grpId="0" animBg="1"/>
          <p:bldP spid="10" grpId="0"/>
          <p:bldP spid="24" grpId="0"/>
          <p:bldP spid="25" grpId="0"/>
          <p:bldP spid="26" grpId="0"/>
          <p:bldP spid="11" grpId="0" animBg="1"/>
          <p:bldP spid="28" grpId="0" animBg="1"/>
          <p:bldP spid="29" grpId="0" animBg="1"/>
          <p:bldP spid="30" grpId="0" animBg="1"/>
          <p:bldP spid="14" grpId="0"/>
          <p:bldP spid="20" grpId="0"/>
          <p:bldP spid="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28003"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 Box 4">
            <a:extLst>
              <a:ext uri="{FF2B5EF4-FFF2-40B4-BE49-F238E27FC236}">
                <a16:creationId xmlns:a16="http://schemas.microsoft.com/office/drawing/2014/main" id="{C9CD4D46-5671-3B40-B536-AF1246E2FB0D}"/>
              </a:ext>
            </a:extLst>
          </p:cNvPr>
          <p:cNvSpPr txBox="1">
            <a:spLocks noChangeArrowheads="1"/>
          </p:cNvSpPr>
          <p:nvPr/>
        </p:nvSpPr>
        <p:spPr bwMode="auto">
          <a:xfrm>
            <a:off x="0" y="0"/>
            <a:ext cx="7925859" cy="646331"/>
          </a:xfrm>
          <a:prstGeom prst="rect">
            <a:avLst/>
          </a:prstGeom>
          <a:noFill/>
          <a:ln>
            <a:noFill/>
          </a:ln>
          <a:effectLst/>
        </p:spPr>
        <p:txBody>
          <a:bodyPr wrap="square">
            <a:spAutoFit/>
          </a:bodyPr>
          <a:lstStyle>
            <a:lvl1pPr marL="457200" indent="-457200">
              <a:defRPr sz="2400">
                <a:solidFill>
                  <a:schemeClr val="tx1"/>
                </a:solidFill>
                <a:latin typeface="VNI-Times" pitchFamily="2" charset="0"/>
              </a:defRPr>
            </a:lvl1pPr>
            <a:lvl2pPr marL="914400" indent="-457200">
              <a:defRPr sz="2400">
                <a:solidFill>
                  <a:schemeClr val="tx1"/>
                </a:solidFill>
                <a:latin typeface="VNI-Times" pitchFamily="2" charset="0"/>
              </a:defRPr>
            </a:lvl2pPr>
            <a:lvl3pPr marL="1371600" indent="-457200">
              <a:defRPr sz="2400">
                <a:solidFill>
                  <a:schemeClr val="tx1"/>
                </a:solidFill>
                <a:latin typeface="VNI-Times" pitchFamily="2" charset="0"/>
              </a:defRPr>
            </a:lvl3pPr>
            <a:lvl4pPr marL="1828800" indent="-457200">
              <a:defRPr sz="2400">
                <a:solidFill>
                  <a:schemeClr val="tx1"/>
                </a:solidFill>
                <a:latin typeface="VNI-Times" pitchFamily="2" charset="0"/>
              </a:defRPr>
            </a:lvl4pPr>
            <a:lvl5pPr marL="2286000" indent="-457200">
              <a:defRPr sz="2400">
                <a:solidFill>
                  <a:schemeClr val="tx1"/>
                </a:solidFill>
                <a:latin typeface="VNI-Times" pitchFamily="2" charset="0"/>
              </a:defRPr>
            </a:lvl5pPr>
            <a:lvl6pPr marL="2743200" indent="-457200" eaLnBrk="0" fontAlgn="base" hangingPunct="0">
              <a:spcBef>
                <a:spcPct val="0"/>
              </a:spcBef>
              <a:spcAft>
                <a:spcPct val="0"/>
              </a:spcAft>
              <a:defRPr sz="2400">
                <a:solidFill>
                  <a:schemeClr val="tx1"/>
                </a:solidFill>
                <a:latin typeface="VNI-Times" pitchFamily="2" charset="0"/>
              </a:defRPr>
            </a:lvl6pPr>
            <a:lvl7pPr marL="3200400" indent="-457200" eaLnBrk="0" fontAlgn="base" hangingPunct="0">
              <a:spcBef>
                <a:spcPct val="0"/>
              </a:spcBef>
              <a:spcAft>
                <a:spcPct val="0"/>
              </a:spcAft>
              <a:defRPr sz="2400">
                <a:solidFill>
                  <a:schemeClr val="tx1"/>
                </a:solidFill>
                <a:latin typeface="VNI-Times" pitchFamily="2" charset="0"/>
              </a:defRPr>
            </a:lvl7pPr>
            <a:lvl8pPr marL="3657600" indent="-457200" eaLnBrk="0" fontAlgn="base" hangingPunct="0">
              <a:spcBef>
                <a:spcPct val="0"/>
              </a:spcBef>
              <a:spcAft>
                <a:spcPct val="0"/>
              </a:spcAft>
              <a:defRPr sz="2400">
                <a:solidFill>
                  <a:schemeClr val="tx1"/>
                </a:solidFill>
                <a:latin typeface="VNI-Times" pitchFamily="2" charset="0"/>
              </a:defRPr>
            </a:lvl8pPr>
            <a:lvl9pPr marL="4114800" indent="-457200" eaLnBrk="0" fontAlgn="base" hangingPunct="0">
              <a:spcBef>
                <a:spcPct val="0"/>
              </a:spcBef>
              <a:spcAft>
                <a:spcPct val="0"/>
              </a:spcAft>
              <a:defRPr sz="2400">
                <a:solidFill>
                  <a:schemeClr val="tx1"/>
                </a:solidFill>
                <a:latin typeface="VNI-Times" pitchFamily="2" charset="0"/>
              </a:defRPr>
            </a:lvl9pPr>
          </a:lstStyle>
          <a:p>
            <a:pPr algn="just" eaLnBrk="1" hangingPunct="1">
              <a:spcBef>
                <a:spcPts val="0"/>
              </a:spcBef>
              <a:defRPr/>
            </a:pPr>
            <a:r>
              <a:rPr lang="en-US" altLang="en-US" sz="3600" b="1" dirty="0">
                <a:solidFill>
                  <a:srgbClr val="000099"/>
                </a:solidFill>
                <a:latin typeface="Times New Roman" panose="02020603050405020304" pitchFamily="18" charset="0"/>
              </a:rPr>
              <a:t>II/ </a:t>
            </a:r>
            <a:r>
              <a:rPr lang="en-US" altLang="en-US" sz="3600" b="1" u="sng" dirty="0">
                <a:solidFill>
                  <a:srgbClr val="000099"/>
                </a:solidFill>
                <a:latin typeface="Times New Roman" panose="02020603050405020304" pitchFamily="18" charset="0"/>
              </a:rPr>
              <a:t>CU BA HÒN ĐẢO ANH HÙNG:</a:t>
            </a:r>
          </a:p>
        </p:txBody>
      </p:sp>
      <p:sp>
        <p:nvSpPr>
          <p:cNvPr id="4" name="Rectangle 3">
            <a:extLst>
              <a:ext uri="{FF2B5EF4-FFF2-40B4-BE49-F238E27FC236}">
                <a16:creationId xmlns:a16="http://schemas.microsoft.com/office/drawing/2014/main" id="{94905804-DE25-434C-994C-4A59CDF6F2D0}"/>
              </a:ext>
            </a:extLst>
          </p:cNvPr>
          <p:cNvSpPr/>
          <p:nvPr/>
        </p:nvSpPr>
        <p:spPr>
          <a:xfrm>
            <a:off x="-60541" y="1756768"/>
            <a:ext cx="7994803" cy="1569660"/>
          </a:xfrm>
          <a:prstGeom prst="rect">
            <a:avLst/>
          </a:prstGeom>
        </p:spPr>
        <p:txBody>
          <a:bodyPr wrap="square">
            <a:spAutoFit/>
          </a:bodyPr>
          <a:lstStyle/>
          <a:p>
            <a:pPr algn="just">
              <a:defRPr/>
            </a:pPr>
            <a:r>
              <a:rPr lang="en-US" altLang="en-US" sz="3200" dirty="0">
                <a:latin typeface="Times New Roman" panose="02020603050405020304" pitchFamily="18" charset="0"/>
              </a:rPr>
              <a:t>- </a:t>
            </a:r>
            <a:r>
              <a:rPr lang="en-US" altLang="en-US" sz="3200" dirty="0" err="1">
                <a:latin typeface="Times New Roman" panose="02020603050405020304" pitchFamily="18" charset="0"/>
              </a:rPr>
              <a:t>Trước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cách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mạng</a:t>
            </a:r>
            <a:r>
              <a:rPr lang="en-US" altLang="en-US" sz="3200" dirty="0">
                <a:latin typeface="Times New Roman" panose="02020603050405020304" pitchFamily="18" charset="0"/>
              </a:rPr>
              <a:t> Cu Ba </a:t>
            </a:r>
            <a:r>
              <a:rPr lang="en-US" altLang="en-US" sz="3200" dirty="0" err="1">
                <a:latin typeface="Times New Roman" panose="02020603050405020304" pitchFamily="18" charset="0"/>
              </a:rPr>
              <a:t>chịu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sự</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thống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trị</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của</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chế</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độ</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độc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tài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Batixta</a:t>
            </a:r>
            <a:r>
              <a:rPr lang="en-US" altLang="en-US" sz="3200" dirty="0">
                <a:latin typeface="Times New Roman" panose="02020603050405020304" pitchFamily="18" charset="0"/>
              </a:rPr>
              <a:t> =&gt; </a:t>
            </a:r>
            <a:r>
              <a:rPr lang="en-US" altLang="en-US" sz="3200" dirty="0" err="1">
                <a:latin typeface="Times New Roman" panose="02020603050405020304" pitchFamily="18" charset="0"/>
              </a:rPr>
              <a:t>Nhân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dân</a:t>
            </a:r>
            <a:r>
              <a:rPr lang="en-US" altLang="en-US" sz="3200" dirty="0">
                <a:latin typeface="Times New Roman" panose="02020603050405020304" pitchFamily="18" charset="0"/>
              </a:rPr>
              <a:t> Cu Ba </a:t>
            </a:r>
            <a:r>
              <a:rPr lang="en-US" altLang="en-US" sz="3200" dirty="0" err="1">
                <a:latin typeface="Times New Roman" panose="02020603050405020304" pitchFamily="18" charset="0"/>
              </a:rPr>
              <a:t>vô</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cùng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căm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phẫn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chế</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độ</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độc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tài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Batixta</a:t>
            </a:r>
            <a:r>
              <a:rPr lang="en-US" altLang="en-US" sz="3200" dirty="0">
                <a:latin typeface="Times New Roman" panose="02020603050405020304" pitchFamily="18" charset="0"/>
              </a:rPr>
              <a:t>.</a:t>
            </a:r>
          </a:p>
        </p:txBody>
      </p:sp>
      <p:sp>
        <p:nvSpPr>
          <p:cNvPr id="7" name="Rectangle 6">
            <a:extLst>
              <a:ext uri="{FF2B5EF4-FFF2-40B4-BE49-F238E27FC236}">
                <a16:creationId xmlns:a16="http://schemas.microsoft.com/office/drawing/2014/main" id="{6D01AF4E-E8D7-9642-8A26-8311A8F7A4FF}"/>
              </a:ext>
            </a:extLst>
          </p:cNvPr>
          <p:cNvSpPr/>
          <p:nvPr/>
        </p:nvSpPr>
        <p:spPr>
          <a:xfrm>
            <a:off x="-217380" y="774755"/>
            <a:ext cx="3447237"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a.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Hoàn</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cảnh</a:t>
            </a:r>
            <a:endParaRPr kumimoji="0" lang="en-VN" sz="3600" b="1" i="0" u="none" strike="noStrike" kern="0" cap="none" spc="0" normalizeH="0" baseline="0" noProof="0" dirty="0">
              <a:ln>
                <a:noFill/>
              </a:ln>
              <a:solidFill>
                <a:srgbClr val="0070C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6BAD5DDE-B61A-5045-9E85-D8423B420FDD}"/>
              </a:ext>
            </a:extLst>
          </p:cNvPr>
          <p:cNvPicPr>
            <a:picLocks noChangeAspect="1"/>
          </p:cNvPicPr>
          <p:nvPr/>
        </p:nvPicPr>
        <p:blipFill rotWithShape="1">
          <a:blip r:embed="rId2"/>
          <a:srcRect l="19006" t="6409" r="4760" b="6867"/>
          <a:stretch/>
        </p:blipFill>
        <p:spPr>
          <a:xfrm>
            <a:off x="9375543" y="3164774"/>
            <a:ext cx="2816457" cy="3693226"/>
          </a:xfrm>
          <a:prstGeom prst="rect">
            <a:avLst/>
          </a:prstGeom>
        </p:spPr>
      </p:pic>
      <p:grpSp>
        <p:nvGrpSpPr>
          <p:cNvPr id="11" name="Group 10">
            <a:extLst>
              <a:ext uri="{FF2B5EF4-FFF2-40B4-BE49-F238E27FC236}">
                <a16:creationId xmlns:a16="http://schemas.microsoft.com/office/drawing/2014/main" id="{98080EEC-1436-7C4A-AA70-4D967EAC2F6C}"/>
              </a:ext>
            </a:extLst>
          </p:cNvPr>
          <p:cNvGrpSpPr/>
          <p:nvPr/>
        </p:nvGrpSpPr>
        <p:grpSpPr>
          <a:xfrm>
            <a:off x="8417231" y="774755"/>
            <a:ext cx="3675529" cy="1851630"/>
            <a:chOff x="8355106" y="443335"/>
            <a:chExt cx="3675529" cy="1851630"/>
          </a:xfrm>
        </p:grpSpPr>
        <p:sp>
          <p:nvSpPr>
            <p:cNvPr id="9" name="Rounded Rectangular Callout 8">
              <a:extLst>
                <a:ext uri="{FF2B5EF4-FFF2-40B4-BE49-F238E27FC236}">
                  <a16:creationId xmlns:a16="http://schemas.microsoft.com/office/drawing/2014/main" id="{B0A7636B-6F37-FF40-A600-E6F30C39C45C}"/>
                </a:ext>
              </a:extLst>
            </p:cNvPr>
            <p:cNvSpPr/>
            <p:nvPr/>
          </p:nvSpPr>
          <p:spPr>
            <a:xfrm>
              <a:off x="8355106" y="443335"/>
              <a:ext cx="3675529" cy="1851630"/>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Rectangle 9">
              <a:extLst>
                <a:ext uri="{FF2B5EF4-FFF2-40B4-BE49-F238E27FC236}">
                  <a16:creationId xmlns:a16="http://schemas.microsoft.com/office/drawing/2014/main" id="{27BFC76B-058D-C94D-A650-A49F832FA542}"/>
                </a:ext>
              </a:extLst>
            </p:cNvPr>
            <p:cNvSpPr/>
            <p:nvPr/>
          </p:nvSpPr>
          <p:spPr>
            <a:xfrm>
              <a:off x="8452365" y="584320"/>
              <a:ext cx="3481009" cy="1569660"/>
            </a:xfrm>
            <a:prstGeom prst="rect">
              <a:avLst/>
            </a:prstGeom>
          </p:spPr>
          <p:txBody>
            <a:bodyPr wrap="square">
              <a:spAutoFit/>
            </a:bodyPr>
            <a:lstStyle/>
            <a:p>
              <a:pPr lvl="0" algn="ctr">
                <a:spcBef>
                  <a:spcPct val="0"/>
                </a:spcBef>
                <a:defRPr/>
              </a:pPr>
              <a:r>
                <a:rPr lang="en-US" altLang="vi-VN" sz="3200" b="1" dirty="0" err="1">
                  <a:solidFill>
                    <a:srgbClr val="0070C0"/>
                  </a:solidFill>
                  <a:latin typeface="Times New Roman" panose="02020603050405020304" pitchFamily="18" charset="0"/>
                  <a:cs typeface="Arial" panose="020B0604020202020204" pitchFamily="34" charset="0"/>
                </a:rPr>
                <a:t>Cách</a:t>
              </a:r>
              <a:r>
                <a:rPr lang="en-US" altLang="vi-VN" sz="3200" b="1" dirty="0">
                  <a:solidFill>
                    <a:srgbClr val="0070C0"/>
                  </a:solidFill>
                  <a:latin typeface="Times New Roman" panose="02020603050405020304" pitchFamily="18" charset="0"/>
                  <a:cs typeface="Arial" panose="020B0604020202020204" pitchFamily="34" charset="0"/>
                </a:rPr>
                <a:t> </a:t>
              </a:r>
              <a:r>
                <a:rPr lang="en-US" altLang="vi-VN" sz="3200" b="1" dirty="0" err="1">
                  <a:solidFill>
                    <a:srgbClr val="0070C0"/>
                  </a:solidFill>
                  <a:latin typeface="Times New Roman" panose="02020603050405020304" pitchFamily="18" charset="0"/>
                  <a:cs typeface="Arial" panose="020B0604020202020204" pitchFamily="34" charset="0"/>
                </a:rPr>
                <a:t>mạng</a:t>
              </a:r>
              <a:r>
                <a:rPr lang="en-US" altLang="vi-VN" sz="3200" b="1" dirty="0">
                  <a:solidFill>
                    <a:srgbClr val="0070C0"/>
                  </a:solidFill>
                  <a:latin typeface="Times New Roman" panose="02020603050405020304" pitchFamily="18" charset="0"/>
                  <a:cs typeface="Arial" panose="020B0604020202020204" pitchFamily="34" charset="0"/>
                </a:rPr>
                <a:t> Cu </a:t>
              </a:r>
              <a:r>
                <a:rPr lang="en-US" altLang="vi-VN" sz="3200" b="1" dirty="0" err="1">
                  <a:solidFill>
                    <a:srgbClr val="0070C0"/>
                  </a:solidFill>
                  <a:latin typeface="Times New Roman" panose="02020603050405020304" pitchFamily="18" charset="0"/>
                  <a:cs typeface="Arial" panose="020B0604020202020204" pitchFamily="34" charset="0"/>
                </a:rPr>
                <a:t>ba</a:t>
              </a:r>
              <a:r>
                <a:rPr lang="en-US" altLang="vi-VN" sz="3200" b="1" dirty="0">
                  <a:solidFill>
                    <a:srgbClr val="0070C0"/>
                  </a:solidFill>
                  <a:latin typeface="Times New Roman" panose="02020603050405020304" pitchFamily="18" charset="0"/>
                  <a:cs typeface="Arial" panose="020B0604020202020204" pitchFamily="34" charset="0"/>
                </a:rPr>
                <a:t> </a:t>
              </a:r>
              <a:r>
                <a:rPr lang="en-US" altLang="vi-VN" sz="3200" b="1" dirty="0" err="1">
                  <a:solidFill>
                    <a:srgbClr val="0070C0"/>
                  </a:solidFill>
                  <a:latin typeface="Times New Roman" panose="02020603050405020304" pitchFamily="18" charset="0"/>
                  <a:cs typeface="Arial" panose="020B0604020202020204" pitchFamily="34" charset="0"/>
                </a:rPr>
                <a:t>diễn</a:t>
              </a:r>
              <a:r>
                <a:rPr lang="en-US" altLang="vi-VN" sz="3200" b="1" dirty="0">
                  <a:solidFill>
                    <a:srgbClr val="0070C0"/>
                  </a:solidFill>
                  <a:latin typeface="Times New Roman" panose="02020603050405020304" pitchFamily="18" charset="0"/>
                  <a:cs typeface="Arial" panose="020B0604020202020204" pitchFamily="34" charset="0"/>
                </a:rPr>
                <a:t> ra </a:t>
              </a:r>
              <a:r>
                <a:rPr lang="en-US" altLang="vi-VN" sz="3200" b="1" dirty="0" err="1">
                  <a:solidFill>
                    <a:srgbClr val="0070C0"/>
                  </a:solidFill>
                  <a:latin typeface="Times New Roman" panose="02020603050405020304" pitchFamily="18" charset="0"/>
                  <a:cs typeface="Arial" panose="020B0604020202020204" pitchFamily="34" charset="0"/>
                </a:rPr>
                <a:t>trong</a:t>
              </a:r>
              <a:r>
                <a:rPr lang="en-US" altLang="vi-VN" sz="3200" b="1" dirty="0">
                  <a:solidFill>
                    <a:srgbClr val="0070C0"/>
                  </a:solidFill>
                  <a:latin typeface="Times New Roman" panose="02020603050405020304" pitchFamily="18" charset="0"/>
                  <a:cs typeface="Arial" panose="020B0604020202020204" pitchFamily="34" charset="0"/>
                </a:rPr>
                <a:t> </a:t>
              </a:r>
              <a:r>
                <a:rPr lang="en-US" altLang="vi-VN" sz="3200" b="1" dirty="0" err="1">
                  <a:solidFill>
                    <a:srgbClr val="0070C0"/>
                  </a:solidFill>
                  <a:latin typeface="Times New Roman" panose="02020603050405020304" pitchFamily="18" charset="0"/>
                  <a:cs typeface="Arial" panose="020B0604020202020204" pitchFamily="34" charset="0"/>
                </a:rPr>
                <a:t>hoàn</a:t>
              </a:r>
              <a:r>
                <a:rPr lang="en-US" altLang="vi-VN" sz="3200" b="1" dirty="0">
                  <a:solidFill>
                    <a:srgbClr val="0070C0"/>
                  </a:solidFill>
                  <a:latin typeface="Times New Roman" panose="02020603050405020304" pitchFamily="18" charset="0"/>
                  <a:cs typeface="Arial" panose="020B0604020202020204" pitchFamily="34" charset="0"/>
                </a:rPr>
                <a:t> </a:t>
              </a:r>
              <a:r>
                <a:rPr lang="en-US" altLang="vi-VN" sz="3200" b="1" dirty="0" err="1">
                  <a:solidFill>
                    <a:srgbClr val="0070C0"/>
                  </a:solidFill>
                  <a:latin typeface="Times New Roman" panose="02020603050405020304" pitchFamily="18" charset="0"/>
                  <a:cs typeface="Arial" panose="020B0604020202020204" pitchFamily="34" charset="0"/>
                </a:rPr>
                <a:t>cảnh</a:t>
              </a:r>
              <a:r>
                <a:rPr lang="en-US" altLang="vi-VN" sz="3200" b="1" dirty="0">
                  <a:solidFill>
                    <a:srgbClr val="0070C0"/>
                  </a:solidFill>
                  <a:latin typeface="Times New Roman" panose="02020603050405020304" pitchFamily="18" charset="0"/>
                  <a:cs typeface="Arial" panose="020B0604020202020204" pitchFamily="34" charset="0"/>
                </a:rPr>
                <a:t> </a:t>
              </a:r>
              <a:r>
                <a:rPr lang="en-US" altLang="vi-VN" sz="3200" b="1" dirty="0" err="1">
                  <a:solidFill>
                    <a:srgbClr val="0070C0"/>
                  </a:solidFill>
                  <a:latin typeface="Times New Roman" panose="02020603050405020304" pitchFamily="18" charset="0"/>
                  <a:cs typeface="Arial" panose="020B0604020202020204" pitchFamily="34" charset="0"/>
                </a:rPr>
                <a:t>nào</a:t>
              </a:r>
              <a:r>
                <a:rPr lang="en-US" altLang="vi-VN" sz="3200" b="1" dirty="0">
                  <a:solidFill>
                    <a:srgbClr val="0070C0"/>
                  </a:solidFill>
                  <a:latin typeface="Times New Roman" panose="02020603050405020304" pitchFamily="18" charset="0"/>
                  <a:cs typeface="Arial" panose="020B0604020202020204" pitchFamily="34" charset="0"/>
                </a:rPr>
                <a:t>?</a:t>
              </a:r>
              <a:endParaRPr lang="en-US" altLang="vi-VN" sz="3200" b="1" dirty="0">
                <a:solidFill>
                  <a:srgbClr val="0070C0"/>
                </a:solidFill>
                <a:latin typeface="Times New Roman" panose="02020603050405020304" pitchFamily="18" charset="0"/>
              </a:endParaRPr>
            </a:p>
          </p:txBody>
        </p:sp>
      </p:grpSp>
    </p:spTree>
    <p:extLst>
      <p:ext uri="{BB962C8B-B14F-4D97-AF65-F5344CB8AC3E}">
        <p14:creationId xmlns:p14="http://schemas.microsoft.com/office/powerpoint/2010/main" val="2588438047"/>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0000">
                                          <p:cBhvr additive="base">
                                            <p:cTn id="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4"/>
                                            </p:tgtEl>
                                            <p:attrNameLst>
                                              <p:attrName>ppt_y</p:attrName>
                                            </p:attrNameLst>
                                          </p:cBhvr>
                                          <p:tavLst>
                                            <p:tav tm="0">
                                              <p:val>
                                                <p:strVal val="#ppt_y"/>
                                              </p:val>
                                            </p:tav>
                                            <p:tav tm="100000">
                                              <p:val>
                                                <p:strVal val="#ppt_y"/>
                                              </p:val>
                                            </p:tav>
                                          </p:tavLst>
                                        </p:anim>
                                        <p:anim calcmode="lin" valueType="num">
                                          <p:cBhvr>
                                            <p:cTn id="27"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4"/>
                                            </p:tgtEl>
                                            <p:attrNameLst>
                                              <p:attrName>ppt_y</p:attrName>
                                            </p:attrNameLst>
                                          </p:cBhvr>
                                          <p:tavLst>
                                            <p:tav tm="0">
                                              <p:val>
                                                <p:strVal val="#ppt_y"/>
                                              </p:val>
                                            </p:tav>
                                            <p:tav tm="100000">
                                              <p:val>
                                                <p:strVal val="#ppt_y"/>
                                              </p:val>
                                            </p:tav>
                                          </p:tavLst>
                                        </p:anim>
                                        <p:anim calcmode="lin" valueType="num">
                                          <p:cBhvr>
                                            <p:cTn id="27"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ulgencio Batista – Wikipedia tiếng Việt">
            <a:extLst>
              <a:ext uri="{FF2B5EF4-FFF2-40B4-BE49-F238E27FC236}">
                <a16:creationId xmlns:a16="http://schemas.microsoft.com/office/drawing/2014/main" id="{07F08842-B031-594D-9ECC-55DBBD841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Fulgencio Batista - EcuRed">
            <a:extLst>
              <a:ext uri="{FF2B5EF4-FFF2-40B4-BE49-F238E27FC236}">
                <a16:creationId xmlns:a16="http://schemas.microsoft.com/office/drawing/2014/main" id="{EBCBCA33-2F74-1844-A937-6ADD44802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2" y="-1"/>
            <a:ext cx="6059488"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2E14E4-D89B-6043-9FA1-3877D38554D6}"/>
              </a:ext>
            </a:extLst>
          </p:cNvPr>
          <p:cNvSpPr/>
          <p:nvPr/>
        </p:nvSpPr>
        <p:spPr>
          <a:xfrm>
            <a:off x="3661484" y="6273225"/>
            <a:ext cx="5702202" cy="584775"/>
          </a:xfrm>
          <a:prstGeom prst="rect">
            <a:avLst/>
          </a:prstGeom>
          <a:solidFill>
            <a:schemeClr val="bg1"/>
          </a:solidFill>
        </p:spPr>
        <p:txBody>
          <a:bodyPr wrap="none">
            <a:spAutoFit/>
          </a:bodyPr>
          <a:lstStyle/>
          <a:p>
            <a:r>
              <a:rPr lang="en-US" sz="3200" b="0" i="0" dirty="0">
                <a:solidFill>
                  <a:srgbClr val="000000"/>
                </a:solidFill>
                <a:effectLst/>
                <a:latin typeface="Times New Roman" panose="02020603050405020304" pitchFamily="18" charset="0"/>
                <a:cs typeface="Times New Roman" panose="02020603050405020304" pitchFamily="18" charset="0"/>
              </a:rPr>
              <a:t>Fulgencio Batista ( 1901 – 1973) </a:t>
            </a:r>
          </a:p>
        </p:txBody>
      </p:sp>
      <p:pic>
        <p:nvPicPr>
          <p:cNvPr id="31756" name="Picture 12" descr="Lời nguyền&amp;#39; đeo bám gia tộc Kennedy - VnExpress">
            <a:extLst>
              <a:ext uri="{FF2B5EF4-FFF2-40B4-BE49-F238E27FC236}">
                <a16:creationId xmlns:a16="http://schemas.microsoft.com/office/drawing/2014/main" id="{A81A16CF-988D-8A49-BB39-99089DF55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493"/>
            <a:ext cx="12192000" cy="49541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1F7EDF4-0137-694C-9641-A844B6FED0AF}"/>
              </a:ext>
            </a:extLst>
          </p:cNvPr>
          <p:cNvSpPr/>
          <p:nvPr/>
        </p:nvSpPr>
        <p:spPr>
          <a:xfrm>
            <a:off x="0" y="4226837"/>
            <a:ext cx="12192000" cy="2677656"/>
          </a:xfrm>
          <a:prstGeom prst="rect">
            <a:avLst/>
          </a:prstGeom>
          <a:solidFill>
            <a:schemeClr val="bg1"/>
          </a:solidFill>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Vào ngày 24 tháng 10 năm 1963, Tổng thống Hoa Kỳ John F. Kenedy đã nói với Jean Daniel:</a:t>
            </a:r>
          </a:p>
          <a:p>
            <a:pPr algn="just"/>
            <a:r>
              <a:rPr lang="vi-VN" sz="2800" dirty="0">
                <a:solidFill>
                  <a:srgbClr val="0070C0"/>
                </a:solidFill>
                <a:latin typeface="Times New Roman" panose="02020603050405020304" pitchFamily="18" charset="0"/>
                <a:cs typeface="Times New Roman" panose="02020603050405020304" pitchFamily="18" charset="0"/>
              </a:rPr>
              <a:t>Tôi tin rằng không có quốc gia nào trên thế giới bao gồm bất kỳ và tất cả các quốc gia dưới sự thống trị của thực dân. Không nơi nào mà kinh tế bị đô hộ, sỉ nhục và bóc lột tồi tệ hơn ở Cuba, một phần là do các chính sách của đất nước tôi trong chế độ Batista.</a:t>
            </a:r>
          </a:p>
        </p:txBody>
      </p:sp>
    </p:spTree>
    <p:extLst>
      <p:ext uri="{BB962C8B-B14F-4D97-AF65-F5344CB8AC3E}">
        <p14:creationId xmlns:p14="http://schemas.microsoft.com/office/powerpoint/2010/main" val="33508086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14:bounceEnd="50000">
                                          <p:cBhvr additive="base">
                                            <p:cTn id="7" dur="500" fill="hold"/>
                                            <p:tgtEl>
                                              <p:spTgt spid="3174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1748"/>
                                            </p:tgtEl>
                                            <p:attrNameLst>
                                              <p:attrName>style.visibility</p:attrName>
                                            </p:attrNameLst>
                                          </p:cBhvr>
                                          <p:to>
                                            <p:strVal val="visible"/>
                                          </p:to>
                                        </p:set>
                                        <p:anim calcmode="lin" valueType="num" p14:bounceEnd="50000">
                                          <p:cBhvr additive="base">
                                            <p:cTn id="11" dur="500" fill="hold"/>
                                            <p:tgtEl>
                                              <p:spTgt spid="3174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1748"/>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14:presetBounceEnd="5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50000">
                                          <p:cBhvr additive="base">
                                            <p:cTn id="2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50000">
                                      <p:stCondLst>
                                        <p:cond delay="0"/>
                                      </p:stCondLst>
                                      <p:childTnLst>
                                        <p:set>
                                          <p:cBhvr>
                                            <p:cTn id="24" dur="1" fill="hold">
                                              <p:stCondLst>
                                                <p:cond delay="0"/>
                                              </p:stCondLst>
                                            </p:cTn>
                                            <p:tgtEl>
                                              <p:spTgt spid="31756"/>
                                            </p:tgtEl>
                                            <p:attrNameLst>
                                              <p:attrName>style.visibility</p:attrName>
                                            </p:attrNameLst>
                                          </p:cBhvr>
                                          <p:to>
                                            <p:strVal val="visible"/>
                                          </p:to>
                                        </p:set>
                                        <p:anim calcmode="lin" valueType="num" p14:bounceEnd="50000">
                                          <p:cBhvr additive="base">
                                            <p:cTn id="25" dur="500" fill="hold"/>
                                            <p:tgtEl>
                                              <p:spTgt spid="31756"/>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317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1748"/>
                                            </p:tgtEl>
                                            <p:attrNameLst>
                                              <p:attrName>style.visibility</p:attrName>
                                            </p:attrNameLst>
                                          </p:cBhvr>
                                          <p:to>
                                            <p:strVal val="visible"/>
                                          </p:to>
                                        </p:set>
                                        <p:anim calcmode="lin" valueType="num">
                                          <p:cBhvr additive="base">
                                            <p:cTn id="11" dur="500" fill="hold"/>
                                            <p:tgtEl>
                                              <p:spTgt spid="31748"/>
                                            </p:tgtEl>
                                            <p:attrNameLst>
                                              <p:attrName>ppt_x</p:attrName>
                                            </p:attrNameLst>
                                          </p:cBhvr>
                                          <p:tavLst>
                                            <p:tav tm="0">
                                              <p:val>
                                                <p:strVal val="#ppt_x"/>
                                              </p:val>
                                            </p:tav>
                                            <p:tav tm="100000">
                                              <p:val>
                                                <p:strVal val="#ppt_x"/>
                                              </p:val>
                                            </p:tav>
                                          </p:tavLst>
                                        </p:anim>
                                        <p:anim calcmode="lin" valueType="num">
                                          <p:cBhvr additive="base">
                                            <p:cTn id="12" dur="500" fill="hold"/>
                                            <p:tgtEl>
                                              <p:spTgt spid="31748"/>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31756"/>
                                            </p:tgtEl>
                                            <p:attrNameLst>
                                              <p:attrName>style.visibility</p:attrName>
                                            </p:attrNameLst>
                                          </p:cBhvr>
                                          <p:to>
                                            <p:strVal val="visible"/>
                                          </p:to>
                                        </p:set>
                                        <p:anim calcmode="lin" valueType="num">
                                          <p:cBhvr additive="base">
                                            <p:cTn id="25" dur="500" fill="hold"/>
                                            <p:tgtEl>
                                              <p:spTgt spid="31756"/>
                                            </p:tgtEl>
                                            <p:attrNameLst>
                                              <p:attrName>ppt_x</p:attrName>
                                            </p:attrNameLst>
                                          </p:cBhvr>
                                          <p:tavLst>
                                            <p:tav tm="0">
                                              <p:val>
                                                <p:strVal val="#ppt_x"/>
                                              </p:val>
                                            </p:tav>
                                            <p:tav tm="100000">
                                              <p:val>
                                                <p:strVal val="#ppt_x"/>
                                              </p:val>
                                            </p:tav>
                                          </p:tavLst>
                                        </p:anim>
                                        <p:anim calcmode="lin" valueType="num">
                                          <p:cBhvr additive="base">
                                            <p:cTn id="26" dur="500" fill="hold"/>
                                            <p:tgtEl>
                                              <p:spTgt spid="317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a:extLst>
              <a:ext uri="{FF2B5EF4-FFF2-40B4-BE49-F238E27FC236}">
                <a16:creationId xmlns:a16="http://schemas.microsoft.com/office/drawing/2014/main" id="{3DB1A36E-2867-D64A-86C1-E4A8BA6798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41" t="23388" r="9605" b="24659"/>
          <a:stretch/>
        </p:blipFill>
        <p:spPr bwMode="auto">
          <a:xfrm>
            <a:off x="5360893" y="-179296"/>
            <a:ext cx="6831107" cy="37472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FAE212-CECA-E24F-A781-8191E28D064B}"/>
              </a:ext>
            </a:extLst>
          </p:cNvPr>
          <p:cNvSpPr/>
          <p:nvPr/>
        </p:nvSpPr>
        <p:spPr>
          <a:xfrm>
            <a:off x="5360893" y="3711390"/>
            <a:ext cx="6824048" cy="769441"/>
          </a:xfrm>
          <a:prstGeom prst="rect">
            <a:avLst/>
          </a:prstGeom>
          <a:noFill/>
        </p:spPr>
        <p:txBody>
          <a:bodyPr wrap="none" lIns="91440" tIns="45720" rIns="91440" bIns="45720">
            <a:spAutoFit/>
          </a:bodyPr>
          <a:lstStyle/>
          <a:p>
            <a:pPr algn="ctr"/>
            <a:r>
              <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Fidel Alejandro Castro </a:t>
            </a:r>
            <a:r>
              <a:rPr lang="en-US" sz="4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Ruz</a:t>
            </a:r>
            <a:endParaRPr lang="en-VN"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8BE2FB5-6EC9-B143-9FFA-72AF5D0BFCB7}"/>
              </a:ext>
            </a:extLst>
          </p:cNvPr>
          <p:cNvSpPr/>
          <p:nvPr/>
        </p:nvSpPr>
        <p:spPr>
          <a:xfrm>
            <a:off x="5360893" y="4658607"/>
            <a:ext cx="7009739"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(13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1926 – 25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11 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2016)</a:t>
            </a:r>
            <a:endParaRPr lang="en-VN"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2A8EEAB-D600-D443-9612-0A3B16AE24AB}"/>
              </a:ext>
            </a:extLst>
          </p:cNvPr>
          <p:cNvSpPr txBox="1"/>
          <p:nvPr/>
        </p:nvSpPr>
        <p:spPr>
          <a:xfrm>
            <a:off x="5161031" y="5305816"/>
            <a:ext cx="7223771" cy="1754326"/>
          </a:xfrm>
          <a:prstGeom prst="rect">
            <a:avLst/>
          </a:prstGeom>
          <a:noFill/>
        </p:spPr>
        <p:txBody>
          <a:bodyPr wrap="square" rtlCol="0">
            <a:spAutoFit/>
          </a:bodyPr>
          <a:lstStyle/>
          <a:p>
            <a:pPr algn="ctr"/>
            <a:r>
              <a:rPr lang="en-VN" sz="5400" dirty="0">
                <a:solidFill>
                  <a:srgbClr val="0070C0"/>
                </a:solidFill>
                <a:latin typeface="Times New Roman" panose="02020603050405020304" pitchFamily="18" charset="0"/>
                <a:cs typeface="Times New Roman" panose="02020603050405020304" pitchFamily="18" charset="0"/>
              </a:rPr>
              <a:t>Lãnh tụ kiệt xuất của nhân dân Cuba</a:t>
            </a:r>
          </a:p>
        </p:txBody>
      </p:sp>
      <p:pic>
        <p:nvPicPr>
          <p:cNvPr id="1026" name="Picture 2">
            <a:extLst>
              <a:ext uri="{FF2B5EF4-FFF2-40B4-BE49-F238E27FC236}">
                <a16:creationId xmlns:a16="http://schemas.microsoft.com/office/drawing/2014/main" id="{7738CC56-1D3A-F146-A7B3-5910C4B57F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9" y="-179295"/>
            <a:ext cx="5353834" cy="7037294"/>
          </a:xfrm>
          <a:prstGeom prst="rect">
            <a:avLst/>
          </a:prstGeom>
          <a:noFill/>
          <a:extLst>
            <a:ext uri="{909E8E84-426E-40DD-AFC4-6F175D3DCCD1}">
              <a14:hiddenFill xmlns:a14="http://schemas.microsoft.com/office/drawing/2010/main">
                <a:solidFill>
                  <a:srgbClr val="FFFFFF"/>
                </a:solidFill>
              </a14:hiddenFill>
            </a:ext>
          </a:extLst>
        </p:spPr>
      </p:pic>
      <p:pic>
        <p:nvPicPr>
          <p:cNvPr id="6" name="giới thiệu về phidencatoro" descr="giới thiệu về phidencatoro">
            <a:hlinkClick r:id="" action="ppaction://media"/>
            <a:extLst>
              <a:ext uri="{FF2B5EF4-FFF2-40B4-BE49-F238E27FC236}">
                <a16:creationId xmlns:a16="http://schemas.microsoft.com/office/drawing/2014/main" id="{771096DD-5BC9-6444-86B9-546AFF4D2B0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59" y="0"/>
            <a:ext cx="12192000" cy="6858000"/>
          </a:xfrm>
          <a:prstGeom prst="rect">
            <a:avLst/>
          </a:prstGeom>
        </p:spPr>
      </p:pic>
    </p:spTree>
    <p:extLst>
      <p:ext uri="{BB962C8B-B14F-4D97-AF65-F5344CB8AC3E}">
        <p14:creationId xmlns:p14="http://schemas.microsoft.com/office/powerpoint/2010/main" val="9666119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14:bounceEnd="50000">
                                          <p:cBhvr additive="base">
                                            <p:cTn id="7" dur="500" fill="hold"/>
                                            <p:tgtEl>
                                              <p:spTgt spid="81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198"/>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14:bounceEnd="50000">
                                          <p:cBhvr additive="base">
                                            <p:cTn id="15"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26"/>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4)">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6"/>
                    </p:tgtEl>
                  </p:cMediaNode>
                </p:video>
              </p:childTnLst>
            </p:cTn>
          </p:par>
        </p:tnLst>
        <p:bldLst>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ppt_x"/>
                                              </p:val>
                                            </p:tav>
                                            <p:tav tm="100000">
                                              <p:val>
                                                <p:strVal val="#ppt_x"/>
                                              </p:val>
                                            </p:tav>
                                          </p:tavLst>
                                        </p:anim>
                                        <p:anim calcmode="lin" valueType="num">
                                          <p:cBhvr additive="base">
                                            <p:cTn id="8" dur="500" fill="hold"/>
                                            <p:tgtEl>
                                              <p:spTgt spid="8198"/>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4)">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6"/>
                    </p:tgtEl>
                  </p:cMediaNode>
                </p:video>
              </p:childTnLst>
            </p:cTn>
          </p:par>
        </p:tnLst>
        <p:bldLst>
          <p:bldP spid="3" grpId="0"/>
          <p:bldP spid="4" grpId="0"/>
          <p:bldP spid="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435ADDB-BB11-B940-B37C-E28E96C8256F}"/>
              </a:ext>
            </a:extLst>
          </p:cNvPr>
          <p:cNvSpPr txBox="1">
            <a:spLocks noChangeArrowheads="1"/>
          </p:cNvSpPr>
          <p:nvPr/>
        </p:nvSpPr>
        <p:spPr bwMode="auto">
          <a:xfrm>
            <a:off x="89470" y="2314171"/>
            <a:ext cx="780097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Char char="-"/>
            </a:pPr>
            <a:r>
              <a:rPr lang="en-US" altLang="en-US" sz="3600" b="1" dirty="0"/>
              <a:t> </a:t>
            </a:r>
            <a:r>
              <a:rPr lang="en-US" altLang="en-US" sz="3600" b="1" dirty="0" err="1"/>
              <a:t>Giai</a:t>
            </a:r>
            <a:r>
              <a:rPr lang="en-US" altLang="en-US" sz="3600" b="1" dirty="0"/>
              <a:t> </a:t>
            </a:r>
            <a:r>
              <a:rPr lang="en-US" altLang="en-US" sz="3600" b="1" dirty="0" err="1"/>
              <a:t>đoạn</a:t>
            </a:r>
            <a:r>
              <a:rPr lang="en-US" altLang="en-US" sz="3600" b="1" dirty="0"/>
              <a:t> 1 : 1953 – 1956</a:t>
            </a:r>
            <a:r>
              <a:rPr lang="en-US" altLang="en-US" sz="3600" dirty="0"/>
              <a:t>.  </a:t>
            </a:r>
            <a:r>
              <a:rPr lang="en-US" altLang="en-US" sz="3600" dirty="0" err="1"/>
              <a:t>Mở</a:t>
            </a:r>
            <a:r>
              <a:rPr lang="en-US" altLang="en-US" sz="3600" dirty="0"/>
              <a:t> </a:t>
            </a:r>
            <a:r>
              <a:rPr lang="en-US" altLang="en-US" sz="3600" dirty="0" err="1"/>
              <a:t>đầu</a:t>
            </a:r>
            <a:r>
              <a:rPr lang="en-US" altLang="en-US" sz="3600" dirty="0"/>
              <a:t> </a:t>
            </a:r>
            <a:r>
              <a:rPr lang="en-US" altLang="en-US" sz="3600" dirty="0" err="1"/>
              <a:t>bằng</a:t>
            </a:r>
            <a:r>
              <a:rPr lang="en-US" altLang="en-US" sz="3600" dirty="0"/>
              <a:t> </a:t>
            </a:r>
            <a:r>
              <a:rPr lang="en-US" altLang="en-US" sz="3600" dirty="0" err="1"/>
              <a:t>cuộc</a:t>
            </a:r>
            <a:r>
              <a:rPr lang="en-US" altLang="en-US" sz="3600" dirty="0"/>
              <a:t> </a:t>
            </a:r>
            <a:r>
              <a:rPr lang="en-US" altLang="en-US" sz="3600" dirty="0" err="1"/>
              <a:t>tấn</a:t>
            </a:r>
            <a:r>
              <a:rPr lang="en-US" altLang="en-US" sz="3600" dirty="0"/>
              <a:t> </a:t>
            </a:r>
            <a:r>
              <a:rPr lang="en-US" altLang="en-US" sz="3600" dirty="0" err="1"/>
              <a:t>công</a:t>
            </a:r>
            <a:r>
              <a:rPr lang="en-US" altLang="en-US" sz="3600" dirty="0"/>
              <a:t> </a:t>
            </a:r>
            <a:r>
              <a:rPr lang="en-US" altLang="en-US" sz="3600" dirty="0" err="1"/>
              <a:t>vào</a:t>
            </a:r>
            <a:r>
              <a:rPr lang="en-US" altLang="en-US" sz="3600" dirty="0"/>
              <a:t> </a:t>
            </a:r>
            <a:r>
              <a:rPr lang="en-US" altLang="en-US" sz="3600" dirty="0" err="1"/>
              <a:t>pháo</a:t>
            </a:r>
            <a:r>
              <a:rPr lang="en-US" altLang="en-US" sz="3600" dirty="0"/>
              <a:t> </a:t>
            </a:r>
            <a:r>
              <a:rPr lang="en-US" altLang="en-US" sz="3600" dirty="0" err="1"/>
              <a:t>đài</a:t>
            </a:r>
            <a:r>
              <a:rPr lang="en-US" altLang="en-US" sz="3600" dirty="0"/>
              <a:t> </a:t>
            </a:r>
            <a:r>
              <a:rPr lang="en-US" altLang="en-US" sz="3600" dirty="0" err="1"/>
              <a:t>Môncađa</a:t>
            </a:r>
            <a:r>
              <a:rPr lang="en-US" altLang="en-US" sz="3600" dirty="0"/>
              <a:t> (26/7/1953) .</a:t>
            </a:r>
          </a:p>
          <a:p>
            <a:pPr algn="just" eaLnBrk="1" hangingPunct="1">
              <a:spcBef>
                <a:spcPct val="0"/>
              </a:spcBef>
              <a:buFontTx/>
              <a:buChar char="-"/>
            </a:pPr>
            <a:r>
              <a:rPr lang="en-US" altLang="en-US" sz="3600" b="1" dirty="0"/>
              <a:t> </a:t>
            </a:r>
            <a:r>
              <a:rPr lang="en-US" altLang="en-US" sz="3600" b="1" dirty="0" err="1"/>
              <a:t>Giai</a:t>
            </a:r>
            <a:r>
              <a:rPr lang="en-US" altLang="en-US" sz="3600" b="1" dirty="0"/>
              <a:t> </a:t>
            </a:r>
            <a:r>
              <a:rPr lang="en-US" altLang="en-US" sz="3600" b="1" dirty="0" err="1"/>
              <a:t>đoạn</a:t>
            </a:r>
            <a:r>
              <a:rPr lang="en-US" altLang="en-US" sz="3600" b="1" dirty="0"/>
              <a:t> 2: 1956 – 1958</a:t>
            </a:r>
            <a:r>
              <a:rPr lang="en-US" altLang="en-US" sz="3600" dirty="0"/>
              <a:t>. </a:t>
            </a:r>
            <a:r>
              <a:rPr lang="en-US" altLang="en-US" sz="3600" dirty="0" err="1"/>
              <a:t>Xây</a:t>
            </a:r>
            <a:r>
              <a:rPr lang="en-US" altLang="en-US" sz="3600" dirty="0"/>
              <a:t> </a:t>
            </a:r>
            <a:r>
              <a:rPr lang="en-US" altLang="en-US" sz="3600" dirty="0" err="1"/>
              <a:t>dựng</a:t>
            </a:r>
            <a:r>
              <a:rPr lang="en-US" altLang="en-US" sz="3600" dirty="0"/>
              <a:t> </a:t>
            </a:r>
            <a:r>
              <a:rPr lang="en-US" altLang="en-US" sz="3600" dirty="0" err="1"/>
              <a:t>căn</a:t>
            </a:r>
            <a:r>
              <a:rPr lang="en-US" altLang="en-US" sz="3600" dirty="0"/>
              <a:t> </a:t>
            </a:r>
            <a:r>
              <a:rPr lang="en-US" altLang="en-US" sz="3600" dirty="0" err="1"/>
              <a:t>cứ</a:t>
            </a:r>
            <a:r>
              <a:rPr lang="en-US" altLang="en-US" sz="3600" dirty="0"/>
              <a:t>, </a:t>
            </a:r>
            <a:r>
              <a:rPr lang="en-US" altLang="en-US" sz="3600" dirty="0" err="1"/>
              <a:t>phát</a:t>
            </a:r>
            <a:r>
              <a:rPr lang="en-US" altLang="en-US" sz="3600" dirty="0"/>
              <a:t> </a:t>
            </a:r>
            <a:r>
              <a:rPr lang="en-US" altLang="en-US" sz="3600" dirty="0" err="1"/>
              <a:t>triển</a:t>
            </a:r>
            <a:r>
              <a:rPr lang="en-US" altLang="en-US" sz="3600" dirty="0"/>
              <a:t> </a:t>
            </a:r>
            <a:r>
              <a:rPr lang="en-US" altLang="en-US" sz="3600" dirty="0" err="1"/>
              <a:t>lực</a:t>
            </a:r>
            <a:r>
              <a:rPr lang="en-US" altLang="en-US" sz="3600" dirty="0"/>
              <a:t> </a:t>
            </a:r>
            <a:r>
              <a:rPr lang="en-US" altLang="en-US" sz="3600" dirty="0" err="1"/>
              <a:t>lượng</a:t>
            </a:r>
            <a:r>
              <a:rPr lang="en-US" altLang="en-US" sz="3600" dirty="0"/>
              <a:t> </a:t>
            </a:r>
            <a:r>
              <a:rPr lang="en-US" altLang="en-US" sz="3600" dirty="0" err="1"/>
              <a:t>cách</a:t>
            </a:r>
            <a:r>
              <a:rPr lang="en-US" altLang="en-US" sz="3600" dirty="0"/>
              <a:t> </a:t>
            </a:r>
            <a:r>
              <a:rPr lang="en-US" altLang="en-US" sz="3600" dirty="0" err="1"/>
              <a:t>mạng</a:t>
            </a:r>
            <a:r>
              <a:rPr lang="en-US" altLang="en-US" sz="3600" dirty="0"/>
              <a:t>.</a:t>
            </a:r>
          </a:p>
          <a:p>
            <a:pPr algn="just" eaLnBrk="1" hangingPunct="1">
              <a:spcBef>
                <a:spcPct val="0"/>
              </a:spcBef>
              <a:buFontTx/>
              <a:buChar char="-"/>
            </a:pPr>
            <a:r>
              <a:rPr lang="en-US" altLang="en-US" sz="3600" b="1" dirty="0"/>
              <a:t> </a:t>
            </a:r>
            <a:r>
              <a:rPr lang="en-US" altLang="en-US" sz="3600" b="1" dirty="0" err="1"/>
              <a:t>Giai</a:t>
            </a:r>
            <a:r>
              <a:rPr lang="en-US" altLang="en-US" sz="3600" b="1" dirty="0"/>
              <a:t> </a:t>
            </a:r>
            <a:r>
              <a:rPr lang="en-US" altLang="en-US" sz="3600" b="1" dirty="0" err="1"/>
              <a:t>đoạn</a:t>
            </a:r>
            <a:r>
              <a:rPr lang="en-US" altLang="en-US" sz="3600" b="1" dirty="0"/>
              <a:t> 3: 1958 –1959.  </a:t>
            </a:r>
            <a:r>
              <a:rPr lang="en-US" altLang="en-US" sz="3600" dirty="0" err="1"/>
              <a:t>Chế</a:t>
            </a:r>
            <a:r>
              <a:rPr lang="en-US" altLang="en-US" sz="3600" dirty="0"/>
              <a:t> </a:t>
            </a:r>
            <a:r>
              <a:rPr lang="en-US" altLang="en-US" sz="3600" dirty="0" err="1"/>
              <a:t>độ</a:t>
            </a:r>
            <a:r>
              <a:rPr lang="en-US" altLang="en-US" sz="3600" dirty="0"/>
              <a:t> </a:t>
            </a:r>
            <a:r>
              <a:rPr lang="en-US" altLang="en-US" sz="3600" dirty="0" err="1"/>
              <a:t>độc</a:t>
            </a:r>
            <a:r>
              <a:rPr lang="en-US" altLang="en-US" sz="3600" dirty="0"/>
              <a:t> </a:t>
            </a:r>
            <a:r>
              <a:rPr lang="en-US" altLang="en-US" sz="3600" dirty="0" err="1"/>
              <a:t>tài</a:t>
            </a:r>
            <a:r>
              <a:rPr lang="en-US" altLang="en-US" sz="3600" dirty="0"/>
              <a:t> </a:t>
            </a:r>
            <a:r>
              <a:rPr lang="en-US" altLang="en-US" sz="3600" dirty="0" err="1"/>
              <a:t>bị</a:t>
            </a:r>
            <a:r>
              <a:rPr lang="en-US" altLang="en-US" sz="3600" dirty="0"/>
              <a:t> </a:t>
            </a:r>
            <a:r>
              <a:rPr lang="en-US" altLang="en-US" sz="3600" dirty="0" err="1"/>
              <a:t>lật</a:t>
            </a:r>
            <a:r>
              <a:rPr lang="en-US" altLang="en-US" sz="3600" dirty="0"/>
              <a:t> </a:t>
            </a:r>
            <a:r>
              <a:rPr lang="en-US" altLang="en-US" sz="3600" dirty="0" err="1"/>
              <a:t>đổ</a:t>
            </a:r>
            <a:r>
              <a:rPr lang="en-US" altLang="en-US" sz="3600" dirty="0"/>
              <a:t> , </a:t>
            </a:r>
            <a:r>
              <a:rPr lang="en-US" altLang="en-US" sz="3600" dirty="0" err="1"/>
              <a:t>cách</a:t>
            </a:r>
            <a:r>
              <a:rPr lang="en-US" altLang="en-US" sz="3600" dirty="0"/>
              <a:t> </a:t>
            </a:r>
            <a:r>
              <a:rPr lang="en-US" altLang="en-US" sz="3600" dirty="0" err="1"/>
              <a:t>mạng</a:t>
            </a:r>
            <a:r>
              <a:rPr lang="en-US" altLang="en-US" sz="3600" dirty="0"/>
              <a:t> </a:t>
            </a:r>
            <a:r>
              <a:rPr lang="en-US" altLang="en-US" sz="3600" dirty="0" err="1"/>
              <a:t>thắng</a:t>
            </a:r>
            <a:r>
              <a:rPr lang="en-US" altLang="en-US" sz="3600" dirty="0"/>
              <a:t> </a:t>
            </a:r>
            <a:r>
              <a:rPr lang="en-US" altLang="en-US" sz="3600" dirty="0" err="1"/>
              <a:t>lợi</a:t>
            </a:r>
            <a:r>
              <a:rPr lang="en-US" altLang="en-US" sz="3600" dirty="0"/>
              <a:t> </a:t>
            </a:r>
          </a:p>
        </p:txBody>
      </p:sp>
      <p:sp>
        <p:nvSpPr>
          <p:cNvPr id="13" name="Rectangle 12">
            <a:extLst>
              <a:ext uri="{FF2B5EF4-FFF2-40B4-BE49-F238E27FC236}">
                <a16:creationId xmlns:a16="http://schemas.microsoft.com/office/drawing/2014/main" id="{7666A368-5A4B-8E42-A72C-0DDA344BADFD}"/>
              </a:ext>
            </a:extLst>
          </p:cNvPr>
          <p:cNvSpPr/>
          <p:nvPr/>
        </p:nvSpPr>
        <p:spPr>
          <a:xfrm>
            <a:off x="0" y="0"/>
            <a:ext cx="7865808" cy="707886"/>
          </a:xfrm>
          <a:prstGeom prst="rect">
            <a:avLst/>
          </a:prstGeom>
        </p:spPr>
        <p:txBody>
          <a:bodyPr wrap="none">
            <a:spAutoFit/>
          </a:bodyPr>
          <a:lstStyle/>
          <a:p>
            <a:pPr lvl="0" algn="just" fontAlgn="base">
              <a:spcAft>
                <a:spcPct val="0"/>
              </a:spcAft>
              <a:defRPr/>
            </a:pPr>
            <a:r>
              <a:rPr lang="en-US" altLang="en-US" sz="4000" b="1" dirty="0">
                <a:solidFill>
                  <a:srgbClr val="000099"/>
                </a:solidFill>
                <a:latin typeface="Times New Roman" panose="02020603050405020304" pitchFamily="18" charset="0"/>
              </a:rPr>
              <a:t>II. CU BA HÒN ĐẢO ANH HÙNG</a:t>
            </a:r>
          </a:p>
        </p:txBody>
      </p:sp>
      <p:sp>
        <p:nvSpPr>
          <p:cNvPr id="7" name="Rectangle 6">
            <a:extLst>
              <a:ext uri="{FF2B5EF4-FFF2-40B4-BE49-F238E27FC236}">
                <a16:creationId xmlns:a16="http://schemas.microsoft.com/office/drawing/2014/main" id="{983D2652-465B-9346-8C33-C995E9306081}"/>
              </a:ext>
            </a:extLst>
          </p:cNvPr>
          <p:cNvSpPr/>
          <p:nvPr/>
        </p:nvSpPr>
        <p:spPr>
          <a:xfrm>
            <a:off x="0" y="1544463"/>
            <a:ext cx="5593976"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b.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Những</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diễn</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biến</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chính</a:t>
            </a:r>
            <a:endParaRPr kumimoji="0" lang="en-VN" sz="3600" b="1" i="0" u="none" strike="noStrike" kern="0" cap="none" spc="0" normalizeH="0" baseline="0" noProof="0" dirty="0">
              <a:ln>
                <a:noFill/>
              </a:ln>
              <a:solidFill>
                <a:srgbClr val="0070C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6EB32979-B1F5-0C44-8506-58BEA80E637A}"/>
              </a:ext>
            </a:extLst>
          </p:cNvPr>
          <p:cNvPicPr>
            <a:picLocks noChangeAspect="1"/>
          </p:cNvPicPr>
          <p:nvPr/>
        </p:nvPicPr>
        <p:blipFill rotWithShape="1">
          <a:blip r:embed="rId2"/>
          <a:srcRect l="19006" t="6409" r="4760" b="6867"/>
          <a:stretch/>
        </p:blipFill>
        <p:spPr>
          <a:xfrm>
            <a:off x="9375543" y="3164774"/>
            <a:ext cx="2816457" cy="3693226"/>
          </a:xfrm>
          <a:prstGeom prst="rect">
            <a:avLst/>
          </a:prstGeom>
        </p:spPr>
      </p:pic>
      <p:sp>
        <p:nvSpPr>
          <p:cNvPr id="2" name="Rounded Rectangular Callout 1">
            <a:extLst>
              <a:ext uri="{FF2B5EF4-FFF2-40B4-BE49-F238E27FC236}">
                <a16:creationId xmlns:a16="http://schemas.microsoft.com/office/drawing/2014/main" id="{FC5018FA-2A77-AD40-A6BF-6C02CC19EAFE}"/>
              </a:ext>
            </a:extLst>
          </p:cNvPr>
          <p:cNvSpPr/>
          <p:nvPr/>
        </p:nvSpPr>
        <p:spPr>
          <a:xfrm>
            <a:off x="8236352" y="322729"/>
            <a:ext cx="3866178" cy="2277035"/>
          </a:xfrm>
          <a:prstGeom prst="wedgeRoundRectCallout">
            <a:avLst>
              <a:gd name="adj1" fmla="val -16002"/>
              <a:gd name="adj2" fmla="val 7971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altLang="vi-VN" sz="2800" dirty="0" err="1">
                <a:solidFill>
                  <a:srgbClr val="FF0000"/>
                </a:solidFill>
                <a:latin typeface="Times New Roman" panose="02020603050405020304" pitchFamily="18" charset="0"/>
              </a:rPr>
              <a:t>Em</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hãy</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cho</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biết</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cách</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mạng</a:t>
            </a:r>
            <a:r>
              <a:rPr lang="en-US" altLang="vi-VN" sz="2800" dirty="0">
                <a:solidFill>
                  <a:srgbClr val="FF0000"/>
                </a:solidFill>
                <a:latin typeface="Times New Roman" panose="02020603050405020304" pitchFamily="18" charset="0"/>
              </a:rPr>
              <a:t> Cu </a:t>
            </a:r>
            <a:r>
              <a:rPr lang="en-US" altLang="vi-VN" sz="2800" dirty="0" err="1">
                <a:solidFill>
                  <a:srgbClr val="FF0000"/>
                </a:solidFill>
                <a:latin typeface="Times New Roman" panose="02020603050405020304" pitchFamily="18" charset="0"/>
              </a:rPr>
              <a:t>ba</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diễn</a:t>
            </a:r>
            <a:r>
              <a:rPr lang="en-US" altLang="vi-VN" sz="2800" dirty="0">
                <a:solidFill>
                  <a:srgbClr val="FF0000"/>
                </a:solidFill>
                <a:latin typeface="Times New Roman" panose="02020603050405020304" pitchFamily="18" charset="0"/>
              </a:rPr>
              <a:t> ra </a:t>
            </a:r>
            <a:r>
              <a:rPr lang="en-US" altLang="vi-VN" sz="2800" dirty="0" err="1">
                <a:solidFill>
                  <a:srgbClr val="FF0000"/>
                </a:solidFill>
                <a:latin typeface="Times New Roman" panose="02020603050405020304" pitchFamily="18" charset="0"/>
              </a:rPr>
              <a:t>trong</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mấy</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giai</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đoạn</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Và</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nét</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chính</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của</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từng</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giai</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đoạn</a:t>
            </a:r>
            <a:r>
              <a:rPr lang="en-US" altLang="vi-VN" sz="2800" dirty="0">
                <a:solidFill>
                  <a:srgbClr val="FF0000"/>
                </a:solidFill>
                <a:latin typeface="Times New Roman" panose="02020603050405020304" pitchFamily="18" charset="0"/>
              </a:rPr>
              <a:t>?</a:t>
            </a:r>
          </a:p>
        </p:txBody>
      </p:sp>
      <p:sp>
        <p:nvSpPr>
          <p:cNvPr id="11" name="Rectangle 10">
            <a:extLst>
              <a:ext uri="{FF2B5EF4-FFF2-40B4-BE49-F238E27FC236}">
                <a16:creationId xmlns:a16="http://schemas.microsoft.com/office/drawing/2014/main" id="{6C2A9315-2BB2-214E-A87C-8EB66DDD3814}"/>
              </a:ext>
            </a:extLst>
          </p:cNvPr>
          <p:cNvSpPr/>
          <p:nvPr/>
        </p:nvSpPr>
        <p:spPr>
          <a:xfrm>
            <a:off x="89470" y="796475"/>
            <a:ext cx="3053303"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a.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Hoàn</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cảnh</a:t>
            </a:r>
            <a:endParaRPr kumimoji="0" lang="en-VN" sz="3600" b="1" i="0" u="none" strike="noStrike" kern="0" cap="none" spc="0" normalizeH="0" baseline="0" noProof="0" dirty="0">
              <a:ln>
                <a:noFill/>
              </a:ln>
              <a:solidFill>
                <a:srgbClr val="0070C0"/>
              </a:solidFill>
              <a:effectLst/>
              <a:uLnTx/>
              <a:uFillTx/>
              <a:latin typeface="Arial"/>
              <a:ea typeface="+mn-ea"/>
              <a:cs typeface="Arial"/>
              <a:sym typeface="Arial"/>
            </a:endParaRPr>
          </a:p>
        </p:txBody>
      </p:sp>
    </p:spTree>
    <p:extLst>
      <p:ext uri="{BB962C8B-B14F-4D97-AF65-F5344CB8AC3E}">
        <p14:creationId xmlns:p14="http://schemas.microsoft.com/office/powerpoint/2010/main" val="274227083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4)">
                                          <p:cBhvr>
                                            <p:cTn id="3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7" grpId="0"/>
          <p:bldP spid="2"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4)">
                                          <p:cBhvr>
                                            <p:cTn id="3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7" grpId="0"/>
          <p:bldP spid="2" grpId="0" animBg="1"/>
          <p:bldP spid="1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C7DE731-4F02-264A-9E6E-2A66E2748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00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1192077-05A0-5144-93CC-196B748D4BA6}"/>
              </a:ext>
            </a:extLst>
          </p:cNvPr>
          <p:cNvSpPr/>
          <p:nvPr/>
        </p:nvSpPr>
        <p:spPr>
          <a:xfrm>
            <a:off x="0" y="5852826"/>
            <a:ext cx="1219200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i="1" dirty="0">
                <a:solidFill>
                  <a:srgbClr val="333333"/>
                </a:solidFill>
                <a:latin typeface="Times New Roman" panose="02020603050405020304" pitchFamily="18" charset="0"/>
                <a:cs typeface="Times New Roman" panose="02020603050405020304" pitchFamily="18" charset="0"/>
              </a:rPr>
              <a:t>Pháo đài Môn-ca-đa năm 1953 </a:t>
            </a:r>
          </a:p>
          <a:p>
            <a:pPr algn="ctr"/>
            <a:r>
              <a:rPr lang="vi-VN" sz="3200" b="1" i="1" dirty="0">
                <a:solidFill>
                  <a:srgbClr val="333333"/>
                </a:solidFill>
                <a:latin typeface="Times New Roman" panose="02020603050405020304" pitchFamily="18" charset="0"/>
                <a:cs typeface="Times New Roman" panose="02020603050405020304" pitchFamily="18" charset="0"/>
              </a:rPr>
              <a:t>(ảnh của Báo Bưu điện Orinoco, Venezuela 26/7/2019)</a:t>
            </a:r>
            <a:endParaRPr lang="en-VN" sz="3200" b="1" dirty="0">
              <a:latin typeface="Times New Roman" panose="02020603050405020304" pitchFamily="18" charset="0"/>
              <a:cs typeface="Times New Roman" panose="02020603050405020304" pitchFamily="18" charset="0"/>
            </a:endParaRPr>
          </a:p>
        </p:txBody>
      </p:sp>
      <p:pic>
        <p:nvPicPr>
          <p:cNvPr id="1028" name="Picture 4" descr="Tầm quan trọng của cuộc tấn công vào doanh trại Mocada">
            <a:extLst>
              <a:ext uri="{FF2B5EF4-FFF2-40B4-BE49-F238E27FC236}">
                <a16:creationId xmlns:a16="http://schemas.microsoft.com/office/drawing/2014/main" id="{55FFD2F1-DCA0-064A-BD3D-EEC352A6E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9300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anh trại Moncada ở Santiago de Cuba">
            <a:extLst>
              <a:ext uri="{FF2B5EF4-FFF2-40B4-BE49-F238E27FC236}">
                <a16:creationId xmlns:a16="http://schemas.microsoft.com/office/drawing/2014/main" id="{A2364CDF-2276-824D-9C8D-289029342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6912"/>
            <a:ext cx="12191998" cy="68623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0C16965-3965-3146-96C9-6422A815F93F}"/>
              </a:ext>
            </a:extLst>
          </p:cNvPr>
          <p:cNvSpPr/>
          <p:nvPr/>
        </p:nvSpPr>
        <p:spPr>
          <a:xfrm>
            <a:off x="1416945" y="6391435"/>
            <a:ext cx="9808198"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vi-VN" sz="2800" dirty="0">
                <a:latin typeface="Times New Roman" panose="02020603050405020304" pitchFamily="18" charset="0"/>
                <a:cs typeface="Times New Roman" panose="02020603050405020304" pitchFamily="18" charset="0"/>
              </a:rPr>
              <a:t>Doanh trại Moncada ngày nay, được sơn bằng màu vàng và trắng.   </a:t>
            </a:r>
            <a:endParaRPr lang="en-VN" sz="2800" dirty="0">
              <a:latin typeface="Times New Roman" panose="02020603050405020304" pitchFamily="18" charset="0"/>
              <a:cs typeface="Times New Roman" panose="02020603050405020304" pitchFamily="18" charset="0"/>
            </a:endParaRPr>
          </a:p>
        </p:txBody>
      </p:sp>
      <p:pic>
        <p:nvPicPr>
          <p:cNvPr id="1032" name="Picture 8" descr="9 lý do nên yêu trai CNTT (IT) - MysTown">
            <a:extLst>
              <a:ext uri="{FF2B5EF4-FFF2-40B4-BE49-F238E27FC236}">
                <a16:creationId xmlns:a16="http://schemas.microsoft.com/office/drawing/2014/main" id="{560C7C5C-B8BC-4C4F-BBBE-22EE57F73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 y="0"/>
            <a:ext cx="12192008" cy="699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983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14:bounceEnd="50000">
                                          <p:cBhvr additive="base">
                                            <p:cTn id="1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additive="base">
                                            <p:cTn id="23" dur="500" fill="hold"/>
                                            <p:tgtEl>
                                              <p:spTgt spid="1030"/>
                                            </p:tgtEl>
                                            <p:attrNameLst>
                                              <p:attrName>ppt_x</p:attrName>
                                            </p:attrNameLst>
                                          </p:cBhvr>
                                          <p:tavLst>
                                            <p:tav tm="0">
                                              <p:val>
                                                <p:strVal val="#ppt_x"/>
                                              </p:val>
                                            </p:tav>
                                            <p:tav tm="100000">
                                              <p:val>
                                                <p:strVal val="#ppt_x"/>
                                              </p:val>
                                            </p:tav>
                                          </p:tavLst>
                                        </p:anim>
                                        <p:anim calcmode="lin" valueType="num">
                                          <p:cBhvr additive="base">
                                            <p:cTn id="24" dur="500" fill="hold"/>
                                            <p:tgtEl>
                                              <p:spTgt spid="1030"/>
                                            </p:tgtEl>
                                            <p:attrNameLst>
                                              <p:attrName>ppt_y</p:attrName>
                                            </p:attrNameLst>
                                          </p:cBhvr>
                                          <p:tavLst>
                                            <p:tav tm="0">
                                              <p:val>
                                                <p:strVal val="1+#ppt_h/2"/>
                                              </p:val>
                                            </p:tav>
                                            <p:tav tm="100000">
                                              <p:val>
                                                <p:strVal val="#ppt_y"/>
                                              </p:val>
                                            </p:tav>
                                          </p:tavLst>
                                        </p:anim>
                                      </p:childTnLst>
                                    </p:cTn>
                                  </p:par>
                                  <p:par>
                                    <p:cTn id="25" presetID="21" presetClass="entr" presetSubtype="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75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14:presetBounceEnd="50000">
                                      <p:stCondLst>
                                        <p:cond delay="0"/>
                                      </p:stCondLst>
                                      <p:childTnLst>
                                        <p:set>
                                          <p:cBhvr>
                                            <p:cTn id="31" dur="1" fill="hold">
                                              <p:stCondLst>
                                                <p:cond delay="0"/>
                                              </p:stCondLst>
                                            </p:cTn>
                                            <p:tgtEl>
                                              <p:spTgt spid="1032"/>
                                            </p:tgtEl>
                                            <p:attrNameLst>
                                              <p:attrName>style.visibility</p:attrName>
                                            </p:attrNameLst>
                                          </p:cBhvr>
                                          <p:to>
                                            <p:strVal val="visible"/>
                                          </p:to>
                                        </p:set>
                                        <p:anim calcmode="lin" valueType="num" p14:bounceEnd="50000">
                                          <p:cBhvr additive="base">
                                            <p:cTn id="32" dur="500" fill="hold"/>
                                            <p:tgtEl>
                                              <p:spTgt spid="1032"/>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0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additive="base">
                                            <p:cTn id="23" dur="500" fill="hold"/>
                                            <p:tgtEl>
                                              <p:spTgt spid="1030"/>
                                            </p:tgtEl>
                                            <p:attrNameLst>
                                              <p:attrName>ppt_x</p:attrName>
                                            </p:attrNameLst>
                                          </p:cBhvr>
                                          <p:tavLst>
                                            <p:tav tm="0">
                                              <p:val>
                                                <p:strVal val="#ppt_x"/>
                                              </p:val>
                                            </p:tav>
                                            <p:tav tm="100000">
                                              <p:val>
                                                <p:strVal val="#ppt_x"/>
                                              </p:val>
                                            </p:tav>
                                          </p:tavLst>
                                        </p:anim>
                                        <p:anim calcmode="lin" valueType="num">
                                          <p:cBhvr additive="base">
                                            <p:cTn id="24" dur="500" fill="hold"/>
                                            <p:tgtEl>
                                              <p:spTgt spid="1030"/>
                                            </p:tgtEl>
                                            <p:attrNameLst>
                                              <p:attrName>ppt_y</p:attrName>
                                            </p:attrNameLst>
                                          </p:cBhvr>
                                          <p:tavLst>
                                            <p:tav tm="0">
                                              <p:val>
                                                <p:strVal val="1+#ppt_h/2"/>
                                              </p:val>
                                            </p:tav>
                                            <p:tav tm="100000">
                                              <p:val>
                                                <p:strVal val="#ppt_y"/>
                                              </p:val>
                                            </p:tav>
                                          </p:tavLst>
                                        </p:anim>
                                      </p:childTnLst>
                                    </p:cTn>
                                  </p:par>
                                  <p:par>
                                    <p:cTn id="25" presetID="21" presetClass="entr" presetSubtype="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75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1032"/>
                                            </p:tgtEl>
                                            <p:attrNameLst>
                                              <p:attrName>style.visibility</p:attrName>
                                            </p:attrNameLst>
                                          </p:cBhvr>
                                          <p:to>
                                            <p:strVal val="visible"/>
                                          </p:to>
                                        </p:set>
                                        <p:anim calcmode="lin" valueType="num">
                                          <p:cBhvr additive="base">
                                            <p:cTn id="32" dur="500" fill="hold"/>
                                            <p:tgtEl>
                                              <p:spTgt spid="1032"/>
                                            </p:tgtEl>
                                            <p:attrNameLst>
                                              <p:attrName>ppt_x</p:attrName>
                                            </p:attrNameLst>
                                          </p:cBhvr>
                                          <p:tavLst>
                                            <p:tav tm="0">
                                              <p:val>
                                                <p:strVal val="#ppt_x"/>
                                              </p:val>
                                            </p:tav>
                                            <p:tav tm="100000">
                                              <p:val>
                                                <p:strVal val="#ppt_x"/>
                                              </p:val>
                                            </p:tav>
                                          </p:tavLst>
                                        </p:anim>
                                        <p:anim calcmode="lin" valueType="num">
                                          <p:cBhvr additive="base">
                                            <p:cTn id="33" dur="500" fill="hold"/>
                                            <p:tgtEl>
                                              <p:spTgt spid="10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6835B90-EB0A-0F48-AD12-43F0409FF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id="{A3D8D1A6-175F-3D46-A0FC-08D3B5F81DC4}"/>
              </a:ext>
            </a:extLst>
          </p:cNvPr>
          <p:cNvSpPr txBox="1">
            <a:spLocks noChangeArrowheads="1"/>
          </p:cNvSpPr>
          <p:nvPr/>
        </p:nvSpPr>
        <p:spPr bwMode="auto">
          <a:xfrm>
            <a:off x="0" y="6273800"/>
            <a:ext cx="12192000" cy="646331"/>
          </a:xfrm>
          <a:prstGeom prst="rect">
            <a:avLst/>
          </a:prstGeom>
          <a:solidFill>
            <a:schemeClr val="bg1"/>
          </a:solidFill>
          <a:ln>
            <a:noFill/>
          </a:ln>
          <a:effectLst/>
        </p:spPr>
        <p:txBody>
          <a:bodyPr wrap="square">
            <a:spAutoFit/>
          </a:bodyPr>
          <a:lstStyle>
            <a:lvl1pPr>
              <a:defRPr sz="2400">
                <a:solidFill>
                  <a:schemeClr val="tx1"/>
                </a:solidFill>
                <a:latin typeface="VNI-Times" pitchFamily="2" charset="0"/>
              </a:defRPr>
            </a:lvl1pPr>
            <a:lvl2pPr marL="742950" indent="-285750">
              <a:defRPr sz="2400">
                <a:solidFill>
                  <a:schemeClr val="tx1"/>
                </a:solidFill>
                <a:latin typeface="VNI-Times" pitchFamily="2" charset="0"/>
              </a:defRPr>
            </a:lvl2pPr>
            <a:lvl3pPr marL="1143000" indent="-228600">
              <a:defRPr sz="2400">
                <a:solidFill>
                  <a:schemeClr val="tx1"/>
                </a:solidFill>
                <a:latin typeface="VNI-Times" pitchFamily="2" charset="0"/>
              </a:defRPr>
            </a:lvl3pPr>
            <a:lvl4pPr marL="1600200" indent="-228600">
              <a:defRPr sz="2400">
                <a:solidFill>
                  <a:schemeClr val="tx1"/>
                </a:solidFill>
                <a:latin typeface="VNI-Times" pitchFamily="2" charset="0"/>
              </a:defRPr>
            </a:lvl4pPr>
            <a:lvl5pPr marL="2057400" indent="-22860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ctr" eaLnBrk="1" hangingPunct="1">
              <a:defRPr/>
            </a:pPr>
            <a:r>
              <a:rPr lang="en-US" altLang="en-US" sz="3600" b="1" dirty="0">
                <a:solidFill>
                  <a:srgbClr val="FF0000"/>
                </a:solidFill>
                <a:latin typeface="Times New Roman" panose="02020603050405020304" pitchFamily="18" charset="0"/>
                <a:cs typeface="Times New Roman" panose="02020603050405020304" pitchFamily="18" charset="0"/>
              </a:rPr>
              <a:t>Phi </a:t>
            </a:r>
            <a:r>
              <a:rPr lang="en-US" altLang="en-US" sz="3600" b="1" dirty="0" err="1">
                <a:solidFill>
                  <a:srgbClr val="FF0000"/>
                </a:solidFill>
                <a:latin typeface="Times New Roman" panose="02020603050405020304" pitchFamily="18" charset="0"/>
                <a:cs typeface="Times New Roman" panose="02020603050405020304" pitchFamily="18" charset="0"/>
              </a:rPr>
              <a:t>đen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Caxtơrô</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với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phong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trào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mạng</a:t>
            </a:r>
            <a:r>
              <a:rPr lang="en-US" altLang="en-US" sz="3600" b="1" dirty="0">
                <a:solidFill>
                  <a:srgbClr val="FF0000"/>
                </a:solidFill>
                <a:latin typeface="Times New Roman" panose="02020603050405020304" pitchFamily="18" charset="0"/>
                <a:cs typeface="Times New Roman" panose="02020603050405020304" pitchFamily="18" charset="0"/>
              </a:rPr>
              <a:t> 26/7</a:t>
            </a:r>
          </a:p>
        </p:txBody>
      </p:sp>
      <p:pic>
        <p:nvPicPr>
          <p:cNvPr id="2054" name="Picture 6" descr="Ảnh lưu trữ của Che Guevara, Raul Castro và Fidel Castro.">
            <a:extLst>
              <a:ext uri="{FF2B5EF4-FFF2-40B4-BE49-F238E27FC236}">
                <a16:creationId xmlns:a16="http://schemas.microsoft.com/office/drawing/2014/main" id="{2E6967A1-56AA-9343-AE14-ABF62EC36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799"/>
            <a:ext cx="12191999" cy="6908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C9FB778-46BB-8F43-A531-20DB20018EC8}"/>
              </a:ext>
            </a:extLst>
          </p:cNvPr>
          <p:cNvSpPr/>
          <p:nvPr/>
        </p:nvSpPr>
        <p:spPr>
          <a:xfrm>
            <a:off x="-108583" y="6385579"/>
            <a:ext cx="12300583"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Che Guevara, Raul Castro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Fidel Castro </a:t>
            </a:r>
            <a:r>
              <a:rPr lang="en-US" sz="2800" dirty="0" err="1">
                <a:solidFill>
                  <a:srgbClr val="FF0000"/>
                </a:solidFill>
                <a:latin typeface="Times New Roman" panose="02020603050405020304" pitchFamily="18" charset="0"/>
                <a:cs typeface="Times New Roman" panose="02020603050405020304" pitchFamily="18" charset="0"/>
              </a:rPr>
              <a:t>khoác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trào</a:t>
            </a:r>
            <a:r>
              <a:rPr lang="en-US" sz="2800" dirty="0">
                <a:solidFill>
                  <a:srgbClr val="FF0000"/>
                </a:solidFill>
                <a:latin typeface="Times New Roman" panose="02020603050405020304" pitchFamily="18" charset="0"/>
                <a:cs typeface="Times New Roman" panose="02020603050405020304" pitchFamily="18" charset="0"/>
              </a:rPr>
              <a:t> 26/7</a:t>
            </a:r>
            <a:endParaRPr lang="en-US" sz="2800" b="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4785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2054"/>
                                            </p:tgtEl>
                                            <p:attrNameLst>
                                              <p:attrName>style.visibility</p:attrName>
                                            </p:attrNameLst>
                                          </p:cBhvr>
                                          <p:to>
                                            <p:strVal val="visible"/>
                                          </p:to>
                                        </p:set>
                                        <p:anim calcmode="lin" valueType="num" p14:bounceEnd="50000">
                                          <p:cBhvr additive="base">
                                            <p:cTn id="17" dur="500" fill="hold"/>
                                            <p:tgtEl>
                                              <p:spTgt spid="2054"/>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054"/>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50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50000">
                                          <p:cBhvr additive="base">
                                            <p:cTn id="2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 calcmode="lin" valueType="num">
                                          <p:cBhvr additive="base">
                                            <p:cTn id="17" dur="500" fill="hold"/>
                                            <p:tgtEl>
                                              <p:spTgt spid="2054"/>
                                            </p:tgtEl>
                                            <p:attrNameLst>
                                              <p:attrName>ppt_x</p:attrName>
                                            </p:attrNameLst>
                                          </p:cBhvr>
                                          <p:tavLst>
                                            <p:tav tm="0">
                                              <p:val>
                                                <p:strVal val="#ppt_x"/>
                                              </p:val>
                                            </p:tav>
                                            <p:tav tm="100000">
                                              <p:val>
                                                <p:strVal val="#ppt_x"/>
                                              </p:val>
                                            </p:tav>
                                          </p:tavLst>
                                        </p:anim>
                                        <p:anim calcmode="lin" valueType="num">
                                          <p:cBhvr additive="base">
                                            <p:cTn id="18" dur="500" fill="hold"/>
                                            <p:tgtEl>
                                              <p:spTgt spid="2054"/>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94E4BA56-A5C4-444B-BE07-FADBBADD1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0" t="8687" r="3540" b="14876"/>
          <a:stretch>
            <a:fillRect/>
          </a:stretch>
        </p:blipFill>
        <p:spPr bwMode="auto">
          <a:xfrm>
            <a:off x="-1" y="0"/>
            <a:ext cx="12192001" cy="6883824"/>
          </a:xfrm>
          <a:prstGeom prst="rect">
            <a:avLst/>
          </a:prstGeom>
          <a:noFill/>
          <a:ln w="28575">
            <a:solidFill>
              <a:srgbClr val="3465AF"/>
            </a:solidFill>
            <a:round/>
            <a:headEnd/>
            <a:tailEnd/>
          </a:ln>
          <a:effectLst/>
          <a:extLst>
            <a:ext uri="{909E8E84-426E-40DD-AFC4-6F175D3DCCD1}">
              <a14:hiddenFill xmlns:a14="http://schemas.microsoft.com/office/drawing/2010/main">
                <a:blipFill dpi="0" rotWithShape="0">
                  <a:blip/>
                  <a:srcRect l="1770" t="8687" r="3540" b="1487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Right Arrow 29">
            <a:extLst>
              <a:ext uri="{FF2B5EF4-FFF2-40B4-BE49-F238E27FC236}">
                <a16:creationId xmlns:a16="http://schemas.microsoft.com/office/drawing/2014/main" id="{FF6DE7C4-7994-4944-99DF-2C3212331E29}"/>
              </a:ext>
            </a:extLst>
          </p:cNvPr>
          <p:cNvSpPr/>
          <p:nvPr/>
        </p:nvSpPr>
        <p:spPr>
          <a:xfrm rot="773610">
            <a:off x="2239779" y="5350949"/>
            <a:ext cx="2048934" cy="3017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ight Arrow 30">
            <a:extLst>
              <a:ext uri="{FF2B5EF4-FFF2-40B4-BE49-F238E27FC236}">
                <a16:creationId xmlns:a16="http://schemas.microsoft.com/office/drawing/2014/main" id="{D5A72B2E-5048-394F-932C-CB81CDBDDD9E}"/>
              </a:ext>
            </a:extLst>
          </p:cNvPr>
          <p:cNvSpPr/>
          <p:nvPr/>
        </p:nvSpPr>
        <p:spPr>
          <a:xfrm rot="773610">
            <a:off x="4471721" y="5875882"/>
            <a:ext cx="2048934" cy="3017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Right Arrow 31">
            <a:extLst>
              <a:ext uri="{FF2B5EF4-FFF2-40B4-BE49-F238E27FC236}">
                <a16:creationId xmlns:a16="http://schemas.microsoft.com/office/drawing/2014/main" id="{E337EFA1-4B2E-BA44-B45B-DB89104C9AAC}"/>
              </a:ext>
            </a:extLst>
          </p:cNvPr>
          <p:cNvSpPr/>
          <p:nvPr/>
        </p:nvSpPr>
        <p:spPr>
          <a:xfrm rot="319673">
            <a:off x="6705409" y="6251563"/>
            <a:ext cx="2048934" cy="3017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Right Arrow 32">
            <a:extLst>
              <a:ext uri="{FF2B5EF4-FFF2-40B4-BE49-F238E27FC236}">
                <a16:creationId xmlns:a16="http://schemas.microsoft.com/office/drawing/2014/main" id="{CDA62AE6-BC85-EE4B-AC80-01BAC3F5B100}"/>
              </a:ext>
            </a:extLst>
          </p:cNvPr>
          <p:cNvSpPr/>
          <p:nvPr/>
        </p:nvSpPr>
        <p:spPr>
          <a:xfrm rot="13392620">
            <a:off x="8158566" y="4771840"/>
            <a:ext cx="1804164" cy="30147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Right Arrow 33">
            <a:extLst>
              <a:ext uri="{FF2B5EF4-FFF2-40B4-BE49-F238E27FC236}">
                <a16:creationId xmlns:a16="http://schemas.microsoft.com/office/drawing/2014/main" id="{8F7403B6-CF68-9E40-93FE-52C4CAFB2A5D}"/>
              </a:ext>
            </a:extLst>
          </p:cNvPr>
          <p:cNvSpPr/>
          <p:nvPr/>
        </p:nvSpPr>
        <p:spPr>
          <a:xfrm rot="13104872">
            <a:off x="6400484" y="3455783"/>
            <a:ext cx="2048934" cy="3017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5" name="Right Arrow 34">
            <a:extLst>
              <a:ext uri="{FF2B5EF4-FFF2-40B4-BE49-F238E27FC236}">
                <a16:creationId xmlns:a16="http://schemas.microsoft.com/office/drawing/2014/main" id="{69BF908A-A253-9C4F-A324-40E62632B881}"/>
              </a:ext>
            </a:extLst>
          </p:cNvPr>
          <p:cNvSpPr/>
          <p:nvPr/>
        </p:nvSpPr>
        <p:spPr>
          <a:xfrm rot="12758333">
            <a:off x="4639043" y="2219633"/>
            <a:ext cx="2048934" cy="3017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Right Arrow 35">
            <a:extLst>
              <a:ext uri="{FF2B5EF4-FFF2-40B4-BE49-F238E27FC236}">
                <a16:creationId xmlns:a16="http://schemas.microsoft.com/office/drawing/2014/main" id="{C8E76048-90C2-7C4F-BE5B-B1759FF34AAB}"/>
              </a:ext>
            </a:extLst>
          </p:cNvPr>
          <p:cNvSpPr/>
          <p:nvPr/>
        </p:nvSpPr>
        <p:spPr>
          <a:xfrm rot="11971329">
            <a:off x="3446382" y="1427187"/>
            <a:ext cx="1280876" cy="27012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7" name="Picture 2">
            <a:extLst>
              <a:ext uri="{FF2B5EF4-FFF2-40B4-BE49-F238E27FC236}">
                <a16:creationId xmlns:a16="http://schemas.microsoft.com/office/drawing/2014/main" id="{27BBF219-C8FB-D744-B2D2-F73D4ABBBD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876" y="3887011"/>
            <a:ext cx="1714500" cy="142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143780A-72B7-6147-8288-7E6D1AA491E2}"/>
              </a:ext>
            </a:extLst>
          </p:cNvPr>
          <p:cNvSpPr/>
          <p:nvPr/>
        </p:nvSpPr>
        <p:spPr>
          <a:xfrm>
            <a:off x="8759806" y="5633867"/>
            <a:ext cx="2454518" cy="523220"/>
          </a:xfrm>
          <a:prstGeom prst="rect">
            <a:avLst/>
          </a:prstGeom>
          <a:solidFill>
            <a:schemeClr val="bg1"/>
          </a:solidFill>
          <a:ln>
            <a:solidFill>
              <a:srgbClr val="FF0000"/>
            </a:solidFill>
          </a:ln>
        </p:spPr>
        <p:txBody>
          <a:bodyPr wrap="none">
            <a:spAutoFit/>
          </a:bodyPr>
          <a:lstStyle/>
          <a:p>
            <a:r>
              <a:rPr lang="vi-VN" sz="2800" dirty="0">
                <a:solidFill>
                  <a:srgbClr val="000000"/>
                </a:solidFill>
                <a:latin typeface="Times New Roman" panose="02020603050405020304" pitchFamily="18" charset="0"/>
                <a:cs typeface="Times New Roman" panose="02020603050405020304" pitchFamily="18" charset="0"/>
              </a:rPr>
              <a:t>Xiera Maextơra</a:t>
            </a:r>
            <a:endParaRPr lang="en-VN"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1DA467C-82FD-E542-B7E8-615423126D8A}"/>
              </a:ext>
            </a:extLst>
          </p:cNvPr>
          <p:cNvPicPr>
            <a:picLocks noChangeAspect="1"/>
          </p:cNvPicPr>
          <p:nvPr/>
        </p:nvPicPr>
        <p:blipFill rotWithShape="1">
          <a:blip r:embed="rId6"/>
          <a:srcRect l="59736" t="11984" r="9291" b="12880"/>
          <a:stretch/>
        </p:blipFill>
        <p:spPr>
          <a:xfrm>
            <a:off x="2875210" y="49769"/>
            <a:ext cx="778071" cy="1415603"/>
          </a:xfrm>
          <a:prstGeom prst="rect">
            <a:avLst/>
          </a:prstGeom>
        </p:spPr>
      </p:pic>
      <p:grpSp>
        <p:nvGrpSpPr>
          <p:cNvPr id="20" name="Group 19">
            <a:extLst>
              <a:ext uri="{FF2B5EF4-FFF2-40B4-BE49-F238E27FC236}">
                <a16:creationId xmlns:a16="http://schemas.microsoft.com/office/drawing/2014/main" id="{7688FFDA-4098-7143-A87B-CD696C2C801E}"/>
              </a:ext>
            </a:extLst>
          </p:cNvPr>
          <p:cNvGrpSpPr/>
          <p:nvPr/>
        </p:nvGrpSpPr>
        <p:grpSpPr>
          <a:xfrm>
            <a:off x="-1" y="63076"/>
            <a:ext cx="12192000" cy="6858000"/>
            <a:chOff x="-1" y="-62131"/>
            <a:chExt cx="12192000" cy="7118456"/>
          </a:xfrm>
        </p:grpSpPr>
        <p:pic>
          <p:nvPicPr>
            <p:cNvPr id="21" name="Picture 4" descr="Cuban Revolution - Wikipedia">
              <a:extLst>
                <a:ext uri="{FF2B5EF4-FFF2-40B4-BE49-F238E27FC236}">
                  <a16:creationId xmlns:a16="http://schemas.microsoft.com/office/drawing/2014/main" id="{26F86FBE-EA57-A941-95BA-71B891290C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2131"/>
              <a:ext cx="12192000" cy="708035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AC86245A-F006-AB4D-994C-E0B326A5CF30}"/>
                </a:ext>
              </a:extLst>
            </p:cNvPr>
            <p:cNvSpPr/>
            <p:nvPr/>
          </p:nvSpPr>
          <p:spPr>
            <a:xfrm>
              <a:off x="2790213" y="6471550"/>
              <a:ext cx="6301725"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altLang="en-US" sz="3200" b="1" dirty="0" err="1">
                  <a:solidFill>
                    <a:srgbClr val="FF0000"/>
                  </a:solidFill>
                  <a:latin typeface="Times New Roman" panose="02020603050405020304" pitchFamily="18" charset="0"/>
                  <a:cs typeface="Times New Roman" panose="02020603050405020304" pitchFamily="18" charset="0"/>
                </a:rPr>
                <a:t>Ảnh</a:t>
              </a:r>
              <a:r>
                <a:rPr lang="en-US" altLang="en-US" sz="3200" b="1" dirty="0">
                  <a:solidFill>
                    <a:srgbClr val="FF0000"/>
                  </a:solidFill>
                  <a:latin typeface="Times New Roman" panose="02020603050405020304" pitchFamily="18" charset="0"/>
                  <a:cs typeface="Times New Roman" panose="02020603050405020304" pitchFamily="18" charset="0"/>
                </a:rPr>
                <a:t> Phi </a:t>
              </a:r>
              <a:r>
                <a:rPr lang="en-US" altLang="en-US" sz="3200" b="1" dirty="0" err="1">
                  <a:solidFill>
                    <a:srgbClr val="FF0000"/>
                  </a:solidFill>
                  <a:latin typeface="Times New Roman" panose="02020603050405020304" pitchFamily="18" charset="0"/>
                  <a:cs typeface="Times New Roman" panose="02020603050405020304" pitchFamily="18" charset="0"/>
                </a:rPr>
                <a:t>đen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Caxtơrô</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với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đồng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đội</a:t>
              </a:r>
              <a:r>
                <a:rPr lang="en-US" altLang="en-US" sz="3200" b="1" dirty="0">
                  <a:solidFill>
                    <a:srgbClr val="FF0000"/>
                  </a:solidFill>
                  <a:latin typeface="Times New Roman" panose="02020603050405020304" pitchFamily="18" charset="0"/>
                  <a:cs typeface="Times New Roman" panose="02020603050405020304" pitchFamily="18" charset="0"/>
                </a:rPr>
                <a:t> </a:t>
              </a:r>
              <a:endParaRPr lang="en-VN" sz="3200" dirty="0"/>
            </a:p>
          </p:txBody>
        </p:sp>
      </p:grpSp>
      <p:grpSp>
        <p:nvGrpSpPr>
          <p:cNvPr id="6" name="Group 5">
            <a:extLst>
              <a:ext uri="{FF2B5EF4-FFF2-40B4-BE49-F238E27FC236}">
                <a16:creationId xmlns:a16="http://schemas.microsoft.com/office/drawing/2014/main" id="{47218C15-B6AB-BD4D-9F1D-E13A19BA2487}"/>
              </a:ext>
            </a:extLst>
          </p:cNvPr>
          <p:cNvGrpSpPr/>
          <p:nvPr/>
        </p:nvGrpSpPr>
        <p:grpSpPr>
          <a:xfrm>
            <a:off x="-45907" y="-44206"/>
            <a:ext cx="12283812" cy="6995916"/>
            <a:chOff x="-91812" y="-68788"/>
            <a:chExt cx="12283812" cy="6995916"/>
          </a:xfrm>
        </p:grpSpPr>
        <p:pic>
          <p:nvPicPr>
            <p:cNvPr id="5122" name="Picture 2" descr="Dãy núi có rừng rậm của Sierra Maestra, từ đó Castro và những người cách mạng của ông đã dẫn đầu các cuộc tấn công du kích chống lại lực lượng của Batista trong hai năm.  Người viết tiểu sử về Castro, Robert E. Quirk, lưu ý rằng &quot;không có nơi nào tốt hơn để ẩn náu&quot; trong tất cả các hòn đảo. [47]">
              <a:extLst>
                <a:ext uri="{FF2B5EF4-FFF2-40B4-BE49-F238E27FC236}">
                  <a16:creationId xmlns:a16="http://schemas.microsoft.com/office/drawing/2014/main" id="{BB72AE9E-71D5-C54E-A21B-8D7A77E925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12" y="-68788"/>
              <a:ext cx="12283812" cy="69959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4100D8-C9E0-8541-AC17-F53527F83972}"/>
                </a:ext>
              </a:extLst>
            </p:cNvPr>
            <p:cNvSpPr/>
            <p:nvPr/>
          </p:nvSpPr>
          <p:spPr>
            <a:xfrm>
              <a:off x="-91812" y="5542133"/>
              <a:ext cx="12283812" cy="1384995"/>
            </a:xfrm>
            <a:prstGeom prst="rect">
              <a:avLst/>
            </a:prstGeom>
            <a:solidFill>
              <a:schemeClr val="bg1"/>
            </a:solidFill>
          </p:spPr>
          <p:txBody>
            <a:bodyPr wrap="square">
              <a:spAutoFit/>
            </a:bodyPr>
            <a:lstStyle/>
            <a:p>
              <a:pPr algn="ctr"/>
              <a:r>
                <a:rPr lang="vi-VN" sz="2800" u="sng" dirty="0">
                  <a:latin typeface="Times New Roman" panose="02020603050405020304" pitchFamily="18" charset="0"/>
                  <a:cs typeface="Times New Roman" panose="02020603050405020304" pitchFamily="18" charset="0"/>
                </a:rPr>
                <a:t>Dãy núi có rừng rậm của </a:t>
              </a:r>
              <a:r>
                <a:rPr lang="vi-VN" sz="2800" u="sng" dirty="0">
                  <a:latin typeface="Times New Roman" panose="02020603050405020304" pitchFamily="18" charset="0"/>
                  <a:cs typeface="Times New Roman" panose="02020603050405020304" pitchFamily="18" charset="0"/>
                  <a:hlinkClick r:id="rId9" tooltip="Sierra Maestra">
                    <a:extLst>
                      <a:ext uri="{A12FA001-AC4F-418D-AE19-62706E023703}">
                        <ahyp:hlinkClr xmlns:ahyp="http://schemas.microsoft.com/office/drawing/2018/hyperlinkcolor" xmlns="" val="tx"/>
                      </a:ext>
                    </a:extLst>
                  </a:hlinkClick>
                </a:rPr>
                <a:t>Sierra Maestra</a:t>
              </a:r>
              <a:r>
                <a:rPr lang="vi-VN" sz="2800" u="sng" dirty="0">
                  <a:latin typeface="Times New Roman" panose="02020603050405020304" pitchFamily="18" charset="0"/>
                  <a:cs typeface="Times New Roman" panose="02020603050405020304" pitchFamily="18" charset="0"/>
                </a:rPr>
                <a:t> , từ đó Castro và những người cách mạng của ông đã dẫn đầu các cuộc tấn công du kích chống lại lực lượng của Batista trong hai năm. </a:t>
              </a:r>
              <a:endParaRPr lang="en-VN" sz="2800" u="sng" dirty="0">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6DB68507-5977-3E4F-9770-53363042824E}"/>
              </a:ext>
            </a:extLst>
          </p:cNvPr>
          <p:cNvGrpSpPr/>
          <p:nvPr/>
        </p:nvGrpSpPr>
        <p:grpSpPr>
          <a:xfrm>
            <a:off x="-45907" y="-120406"/>
            <a:ext cx="12397726" cy="6906721"/>
            <a:chOff x="-205726" y="0"/>
            <a:chExt cx="12397726" cy="6906721"/>
          </a:xfrm>
        </p:grpSpPr>
        <p:pic>
          <p:nvPicPr>
            <p:cNvPr id="24" name="Picture 6" descr="Cách mạng Cuba (năm 1959) | Hồ sơ - Sự kiện - Nhân chứng">
              <a:extLst>
                <a:ext uri="{FF2B5EF4-FFF2-40B4-BE49-F238E27FC236}">
                  <a16:creationId xmlns:a16="http://schemas.microsoft.com/office/drawing/2014/main" id="{211DF391-08F1-514D-8257-EDA35B7D2D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858" y="0"/>
              <a:ext cx="123638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8A3CA14-A337-D948-89FE-29D9A15E20AA}"/>
                </a:ext>
              </a:extLst>
            </p:cNvPr>
            <p:cNvSpPr/>
            <p:nvPr/>
          </p:nvSpPr>
          <p:spPr>
            <a:xfrm>
              <a:off x="-205726" y="5952614"/>
              <a:ext cx="12363857" cy="954107"/>
            </a:xfrm>
            <a:prstGeom prst="rect">
              <a:avLst/>
            </a:prstGeom>
            <a:solidFill>
              <a:schemeClr val="bg1"/>
            </a:solidFill>
          </p:spPr>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Cuối tháng 12-1958, dưới sự chỉ huy của Phiđen Caxtơrô nghĩa quân chiếm được pháo đài Xanta Cơlara án ngữ thủ đô La Habana</a:t>
              </a:r>
              <a:endParaRPr lang="en-VN" sz="2800" dirty="0">
                <a:solidFill>
                  <a:srgbClr val="FF0000"/>
                </a:solidFill>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F8CC520B-DC16-8149-953F-0976C01712E7}"/>
              </a:ext>
            </a:extLst>
          </p:cNvPr>
          <p:cNvGrpSpPr/>
          <p:nvPr/>
        </p:nvGrpSpPr>
        <p:grpSpPr>
          <a:xfrm>
            <a:off x="-9330" y="-71651"/>
            <a:ext cx="12420678" cy="6858000"/>
            <a:chOff x="0" y="0"/>
            <a:chExt cx="12225867" cy="6858000"/>
          </a:xfrm>
        </p:grpSpPr>
        <p:pic>
          <p:nvPicPr>
            <p:cNvPr id="27" name="Picture 2" descr="Fidel Castro phát biểu trước đám đông trong công viên trước dinh tổng thống ở Havana, Cuba, tháng 1 năm 1959.">
              <a:extLst>
                <a:ext uri="{FF2B5EF4-FFF2-40B4-BE49-F238E27FC236}">
                  <a16:creationId xmlns:a16="http://schemas.microsoft.com/office/drawing/2014/main" id="{918B14B1-BE11-DF49-A508-3F02961EBD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853B144-5E63-9A44-BF7D-3403BC319682}"/>
                </a:ext>
              </a:extLst>
            </p:cNvPr>
            <p:cNvSpPr/>
            <p:nvPr/>
          </p:nvSpPr>
          <p:spPr>
            <a:xfrm>
              <a:off x="33867" y="5903893"/>
              <a:ext cx="12192000"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Fidel Castro phát biểu trước đám đông trong công viên trước dinh tổng thống ở Havana, Cuba, tháng 1 năm 1959.</a:t>
              </a:r>
              <a:endParaRPr lang="en-VN" sz="28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756297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2)">
                                          <p:cBhvr>
                                            <p:cTn id="7" dur="250"/>
                                            <p:tgtEl>
                                              <p:spTgt spid="37"/>
                                            </p:tgtEl>
                                          </p:cBhvr>
                                        </p:animEffect>
                                      </p:childTnLst>
                                    </p:cTn>
                                  </p:par>
                                </p:childTnLst>
                              </p:cTn>
                            </p:par>
                            <p:par>
                              <p:cTn id="8" fill="hold">
                                <p:stCondLst>
                                  <p:cond delay="250"/>
                                </p:stCondLst>
                                <p:childTnLst>
                                  <p:par>
                                    <p:cTn id="9" presetID="22" presetClass="entr" presetSubtype="8" repeatCount="200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subTnLst>
                                        <p:audio>
                                          <p:cMediaNode>
                                            <p:cTn display="0" masterRel="sameClick">
                                              <p:stCondLst>
                                                <p:cond evt="begin" delay="0">
                                                  <p:tn val="9"/>
                                                </p:cond>
                                              </p:stCondLst>
                                              <p:endCondLst>
                                                <p:cond evt="onStopAudio" delay="0">
                                                  <p:tgtEl>
                                                    <p:sldTgt/>
                                                  </p:tgtEl>
                                                </p:cond>
                                              </p:endCondLst>
                                            </p:cTn>
                                            <p:tgtEl>
                                              <p:sndTgt r:embed="rId2" name="push.wav"/>
                                            </p:tgtEl>
                                          </p:cMediaNode>
                                        </p:audio>
                                      </p:subTnLst>
                                    </p:cTn>
                                  </p:par>
                                </p:childTnLst>
                              </p:cTn>
                            </p:par>
                            <p:par>
                              <p:cTn id="12" fill="hold">
                                <p:stCondLst>
                                  <p:cond delay="1250"/>
                                </p:stCondLst>
                                <p:childTnLst>
                                  <p:par>
                                    <p:cTn id="13" presetID="22" presetClass="entr" presetSubtype="8" repeatCount="200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push.wav"/>
                                            </p:tgtEl>
                                          </p:cMediaNode>
                                        </p:audio>
                                      </p:subTnLst>
                                    </p:cTn>
                                  </p:par>
                                </p:childTnLst>
                              </p:cTn>
                            </p:par>
                            <p:par>
                              <p:cTn id="16" fill="hold">
                                <p:stCondLst>
                                  <p:cond delay="2250"/>
                                </p:stCondLst>
                                <p:childTnLst>
                                  <p:par>
                                    <p:cTn id="17" presetID="22" presetClass="entr" presetSubtype="8" repeatCount="200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par>
                              <p:cTn id="20" fill="hold">
                                <p:stCondLst>
                                  <p:cond delay="3250"/>
                                </p:stCondLst>
                                <p:childTnLst>
                                  <p:par>
                                    <p:cTn id="21" presetID="16" presetClass="entr" presetSubtype="37"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14:presetBounceEnd="50000">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14:bounceEnd="50000">
                                          <p:cBhvr additive="base">
                                            <p:cTn id="28"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2)">
                                          <p:cBhvr>
                                            <p:cTn id="34" dur="75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nodeType="clickEffect">
                                      <p:stCondLst>
                                        <p:cond delay="0"/>
                                      </p:stCondLst>
                                      <p:childTnLst>
                                        <p:animEffect transition="out" filter="checkerboard(across)">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par>
                              <p:cTn id="43" fill="hold">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right)">
                                          <p:cBhvr>
                                            <p:cTn id="46" dur="500"/>
                                            <p:tgtEl>
                                              <p:spTgt spid="33"/>
                                            </p:tgtEl>
                                          </p:cBhvr>
                                        </p:animEffect>
                                      </p:childTnLst>
                                      <p:subTnLst>
                                        <p:audio>
                                          <p:cMediaNode>
                                            <p:cTn display="0" masterRel="sameClick">
                                              <p:stCondLst>
                                                <p:cond evt="begin" delay="0">
                                                  <p:tn val="44"/>
                                                </p:cond>
                                              </p:stCondLst>
                                              <p:endCondLst>
                                                <p:cond evt="onStopAudio" delay="0">
                                                  <p:tgtEl>
                                                    <p:sldTgt/>
                                                  </p:tgtEl>
                                                </p:cond>
                                              </p:endCondLst>
                                            </p:cTn>
                                            <p:tgtEl>
                                              <p:sndTgt r:embed="rId2" name="push.wav"/>
                                            </p:tgtEl>
                                          </p:cMediaNode>
                                        </p:audio>
                                      </p:subTnLst>
                                    </p:cTn>
                                  </p:par>
                                </p:childTnLst>
                              </p:cTn>
                            </p:par>
                            <p:par>
                              <p:cTn id="47" fill="hold">
                                <p:stCondLst>
                                  <p:cond delay="1000"/>
                                </p:stCondLst>
                                <p:childTnLst>
                                  <p:par>
                                    <p:cTn id="48" presetID="22" presetClass="entr" presetSubtype="2"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right)">
                                          <p:cBhvr>
                                            <p:cTn id="50" dur="500"/>
                                            <p:tgtEl>
                                              <p:spTgt spid="34"/>
                                            </p:tgtEl>
                                          </p:cBhvr>
                                        </p:animEffect>
                                      </p:childTnLst>
                                      <p:subTnLst>
                                        <p:audio>
                                          <p:cMediaNode>
                                            <p:cTn display="0" masterRel="sameClick">
                                              <p:stCondLst>
                                                <p:cond evt="begin" delay="0">
                                                  <p:tn val="48"/>
                                                </p:cond>
                                              </p:stCondLst>
                                              <p:endCondLst>
                                                <p:cond evt="onStopAudio" delay="0">
                                                  <p:tgtEl>
                                                    <p:sldTgt/>
                                                  </p:tgtEl>
                                                </p:cond>
                                              </p:endCondLst>
                                            </p:cTn>
                                            <p:tgtEl>
                                              <p:sndTgt r:embed="rId2" name="push.wav"/>
                                            </p:tgtEl>
                                          </p:cMediaNode>
                                        </p:audio>
                                      </p:subTnLst>
                                    </p:cTn>
                                  </p:par>
                                </p:childTnLst>
                              </p:cTn>
                            </p:par>
                            <p:par>
                              <p:cTn id="51" fill="hold">
                                <p:stCondLst>
                                  <p:cond delay="1500"/>
                                </p:stCondLst>
                                <p:childTnLst>
                                  <p:par>
                                    <p:cTn id="52" presetID="22" presetClass="entr" presetSubtype="2"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right)">
                                          <p:cBhvr>
                                            <p:cTn id="54" dur="5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2" name="push.wav"/>
                                            </p:tgtEl>
                                          </p:cMediaNode>
                                        </p:audio>
                                      </p:subTnLst>
                                    </p:cTn>
                                  </p:par>
                                </p:childTnLst>
                              </p:cTn>
                            </p:par>
                            <p:par>
                              <p:cTn id="55" fill="hold">
                                <p:stCondLst>
                                  <p:cond delay="2000"/>
                                </p:stCondLst>
                                <p:childTnLst>
                                  <p:par>
                                    <p:cTn id="56" presetID="22" presetClass="entr" presetSubtype="2"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right)">
                                          <p:cBhvr>
                                            <p:cTn id="58" dur="500"/>
                                            <p:tgtEl>
                                              <p:spTgt spid="36"/>
                                            </p:tgtEl>
                                          </p:cBhvr>
                                        </p:animEffect>
                                      </p:childTnLst>
                                      <p:subTnLst>
                                        <p:audio>
                                          <p:cMediaNode>
                                            <p:cTn display="0" masterRel="sameClick">
                                              <p:stCondLst>
                                                <p:cond evt="begin" delay="0">
                                                  <p:tn val="56"/>
                                                </p:cond>
                                              </p:stCondLst>
                                              <p:endCondLst>
                                                <p:cond evt="onStopAudio" delay="0">
                                                  <p:tgtEl>
                                                    <p:sldTgt/>
                                                  </p:tgtEl>
                                                </p:cond>
                                              </p:endCondLst>
                                            </p:cTn>
                                            <p:tgtEl>
                                              <p:sndTgt r:embed="rId2" name="push.wav"/>
                                            </p:tgtEl>
                                          </p:cMediaNode>
                                        </p:audio>
                                      </p:subTnLst>
                                    </p:cTn>
                                  </p:par>
                                </p:childTnLst>
                              </p:cTn>
                            </p:par>
                            <p:par>
                              <p:cTn id="59" fill="hold">
                                <p:stCondLst>
                                  <p:cond delay="2500"/>
                                </p:stCondLst>
                                <p:childTnLst>
                                  <p:par>
                                    <p:cTn id="60" presetID="20" presetClass="entr" presetSubtype="0"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edge">
                                          <p:cBhvr>
                                            <p:cTn id="62" dur="75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14:presetBounceEnd="50000">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14:bounceEnd="50000">
                                          <p:cBhvr additive="base">
                                            <p:cTn id="67"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14:presetBounceEnd="50000">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14:bounceEnd="50000">
                                          <p:cBhvr additive="base">
                                            <p:cTn id="7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7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2)">
                                          <p:cBhvr>
                                            <p:cTn id="7" dur="250"/>
                                            <p:tgtEl>
                                              <p:spTgt spid="37"/>
                                            </p:tgtEl>
                                          </p:cBhvr>
                                        </p:animEffect>
                                      </p:childTnLst>
                                    </p:cTn>
                                  </p:par>
                                </p:childTnLst>
                              </p:cTn>
                            </p:par>
                            <p:par>
                              <p:cTn id="8" fill="hold">
                                <p:stCondLst>
                                  <p:cond delay="250"/>
                                </p:stCondLst>
                                <p:childTnLst>
                                  <p:par>
                                    <p:cTn id="9" presetID="22" presetClass="entr" presetSubtype="8" repeatCount="200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subTnLst>
                                        <p:audio>
                                          <p:cMediaNode>
                                            <p:cTn display="0" masterRel="sameClick">
                                              <p:stCondLst>
                                                <p:cond evt="begin" delay="0">
                                                  <p:tn val="9"/>
                                                </p:cond>
                                              </p:stCondLst>
                                              <p:endCondLst>
                                                <p:cond evt="onStopAudio" delay="0">
                                                  <p:tgtEl>
                                                    <p:sldTgt/>
                                                  </p:tgtEl>
                                                </p:cond>
                                              </p:endCondLst>
                                            </p:cTn>
                                            <p:tgtEl>
                                              <p:sndTgt r:embed="rId12" name="push.wav"/>
                                            </p:tgtEl>
                                          </p:cMediaNode>
                                        </p:audio>
                                      </p:subTnLst>
                                    </p:cTn>
                                  </p:par>
                                </p:childTnLst>
                              </p:cTn>
                            </p:par>
                            <p:par>
                              <p:cTn id="12" fill="hold">
                                <p:stCondLst>
                                  <p:cond delay="1250"/>
                                </p:stCondLst>
                                <p:childTnLst>
                                  <p:par>
                                    <p:cTn id="13" presetID="22" presetClass="entr" presetSubtype="8" repeatCount="200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12" name="push.wav"/>
                                            </p:tgtEl>
                                          </p:cMediaNode>
                                        </p:audio>
                                      </p:subTnLst>
                                    </p:cTn>
                                  </p:par>
                                </p:childTnLst>
                              </p:cTn>
                            </p:par>
                            <p:par>
                              <p:cTn id="16" fill="hold">
                                <p:stCondLst>
                                  <p:cond delay="2250"/>
                                </p:stCondLst>
                                <p:childTnLst>
                                  <p:par>
                                    <p:cTn id="17" presetID="22" presetClass="entr" presetSubtype="8" repeatCount="200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subTnLst>
                                        <p:audio>
                                          <p:cMediaNode>
                                            <p:cTn display="0" masterRel="sameClick">
                                              <p:stCondLst>
                                                <p:cond evt="begin" delay="0">
                                                  <p:tn val="17"/>
                                                </p:cond>
                                              </p:stCondLst>
                                              <p:endCondLst>
                                                <p:cond evt="onStopAudio" delay="0">
                                                  <p:tgtEl>
                                                    <p:sldTgt/>
                                                  </p:tgtEl>
                                                </p:cond>
                                              </p:endCondLst>
                                            </p:cTn>
                                            <p:tgtEl>
                                              <p:sndTgt r:embed="rId12" name="push.wav"/>
                                            </p:tgtEl>
                                          </p:cMediaNode>
                                        </p:audio>
                                      </p:subTnLst>
                                    </p:cTn>
                                  </p:par>
                                </p:childTnLst>
                              </p:cTn>
                            </p:par>
                            <p:par>
                              <p:cTn id="20" fill="hold">
                                <p:stCondLst>
                                  <p:cond delay="3250"/>
                                </p:stCondLst>
                                <p:childTnLst>
                                  <p:par>
                                    <p:cTn id="21" presetID="16" presetClass="entr" presetSubtype="37"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2)">
                                          <p:cBhvr>
                                            <p:cTn id="34" dur="75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nodeType="clickEffect">
                                      <p:stCondLst>
                                        <p:cond delay="0"/>
                                      </p:stCondLst>
                                      <p:childTnLst>
                                        <p:animEffect transition="out" filter="checkerboard(across)">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par>
                              <p:cTn id="43" fill="hold">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right)">
                                          <p:cBhvr>
                                            <p:cTn id="46" dur="500"/>
                                            <p:tgtEl>
                                              <p:spTgt spid="33"/>
                                            </p:tgtEl>
                                          </p:cBhvr>
                                        </p:animEffect>
                                      </p:childTnLst>
                                      <p:subTnLst>
                                        <p:audio>
                                          <p:cMediaNode>
                                            <p:cTn display="0" masterRel="sameClick">
                                              <p:stCondLst>
                                                <p:cond evt="begin" delay="0">
                                                  <p:tn val="44"/>
                                                </p:cond>
                                              </p:stCondLst>
                                              <p:endCondLst>
                                                <p:cond evt="onStopAudio" delay="0">
                                                  <p:tgtEl>
                                                    <p:sldTgt/>
                                                  </p:tgtEl>
                                                </p:cond>
                                              </p:endCondLst>
                                            </p:cTn>
                                            <p:tgtEl>
                                              <p:sndTgt r:embed="rId12" name="push.wav"/>
                                            </p:tgtEl>
                                          </p:cMediaNode>
                                        </p:audio>
                                      </p:subTnLst>
                                    </p:cTn>
                                  </p:par>
                                </p:childTnLst>
                              </p:cTn>
                            </p:par>
                            <p:par>
                              <p:cTn id="47" fill="hold">
                                <p:stCondLst>
                                  <p:cond delay="1000"/>
                                </p:stCondLst>
                                <p:childTnLst>
                                  <p:par>
                                    <p:cTn id="48" presetID="22" presetClass="entr" presetSubtype="2"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right)">
                                          <p:cBhvr>
                                            <p:cTn id="50" dur="500"/>
                                            <p:tgtEl>
                                              <p:spTgt spid="34"/>
                                            </p:tgtEl>
                                          </p:cBhvr>
                                        </p:animEffect>
                                      </p:childTnLst>
                                      <p:subTnLst>
                                        <p:audio>
                                          <p:cMediaNode>
                                            <p:cTn display="0" masterRel="sameClick">
                                              <p:stCondLst>
                                                <p:cond evt="begin" delay="0">
                                                  <p:tn val="48"/>
                                                </p:cond>
                                              </p:stCondLst>
                                              <p:endCondLst>
                                                <p:cond evt="onStopAudio" delay="0">
                                                  <p:tgtEl>
                                                    <p:sldTgt/>
                                                  </p:tgtEl>
                                                </p:cond>
                                              </p:endCondLst>
                                            </p:cTn>
                                            <p:tgtEl>
                                              <p:sndTgt r:embed="rId12" name="push.wav"/>
                                            </p:tgtEl>
                                          </p:cMediaNode>
                                        </p:audio>
                                      </p:subTnLst>
                                    </p:cTn>
                                  </p:par>
                                </p:childTnLst>
                              </p:cTn>
                            </p:par>
                            <p:par>
                              <p:cTn id="51" fill="hold">
                                <p:stCondLst>
                                  <p:cond delay="1500"/>
                                </p:stCondLst>
                                <p:childTnLst>
                                  <p:par>
                                    <p:cTn id="52" presetID="22" presetClass="entr" presetSubtype="2"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right)">
                                          <p:cBhvr>
                                            <p:cTn id="54" dur="5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12" name="push.wav"/>
                                            </p:tgtEl>
                                          </p:cMediaNode>
                                        </p:audio>
                                      </p:subTnLst>
                                    </p:cTn>
                                  </p:par>
                                </p:childTnLst>
                              </p:cTn>
                            </p:par>
                            <p:par>
                              <p:cTn id="55" fill="hold">
                                <p:stCondLst>
                                  <p:cond delay="2000"/>
                                </p:stCondLst>
                                <p:childTnLst>
                                  <p:par>
                                    <p:cTn id="56" presetID="22" presetClass="entr" presetSubtype="2"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right)">
                                          <p:cBhvr>
                                            <p:cTn id="58" dur="500"/>
                                            <p:tgtEl>
                                              <p:spTgt spid="36"/>
                                            </p:tgtEl>
                                          </p:cBhvr>
                                        </p:animEffect>
                                      </p:childTnLst>
                                      <p:subTnLst>
                                        <p:audio>
                                          <p:cMediaNode>
                                            <p:cTn display="0" masterRel="sameClick">
                                              <p:stCondLst>
                                                <p:cond evt="begin" delay="0">
                                                  <p:tn val="56"/>
                                                </p:cond>
                                              </p:stCondLst>
                                              <p:endCondLst>
                                                <p:cond evt="onStopAudio" delay="0">
                                                  <p:tgtEl>
                                                    <p:sldTgt/>
                                                  </p:tgtEl>
                                                </p:cond>
                                              </p:endCondLst>
                                            </p:cTn>
                                            <p:tgtEl>
                                              <p:sndTgt r:embed="rId12" name="push.wav"/>
                                            </p:tgtEl>
                                          </p:cMediaNode>
                                        </p:audio>
                                      </p:subTnLst>
                                    </p:cTn>
                                  </p:par>
                                </p:childTnLst>
                              </p:cTn>
                            </p:par>
                            <p:par>
                              <p:cTn id="59" fill="hold">
                                <p:stCondLst>
                                  <p:cond delay="2500"/>
                                </p:stCondLst>
                                <p:childTnLst>
                                  <p:par>
                                    <p:cTn id="60" presetID="20" presetClass="entr" presetSubtype="0"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edge">
                                          <p:cBhvr>
                                            <p:cTn id="62" dur="75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13" name="whoosh.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796782" y="3433201"/>
            <a:ext cx="2782228" cy="3583172"/>
          </a:xfrm>
          <a:prstGeom prst="rect">
            <a:avLst/>
          </a:prstGeom>
        </p:spPr>
      </p:pic>
      <p:sp>
        <p:nvSpPr>
          <p:cNvPr id="12" name="TextBox 11">
            <a:extLst>
              <a:ext uri="{FF2B5EF4-FFF2-40B4-BE49-F238E27FC236}">
                <a16:creationId xmlns:a16="http://schemas.microsoft.com/office/drawing/2014/main" id="{8C5DF69C-8E4A-B24B-A322-6A46421463BA}"/>
              </a:ext>
            </a:extLst>
          </p:cNvPr>
          <p:cNvSpPr txBox="1"/>
          <p:nvPr/>
        </p:nvSpPr>
        <p:spPr>
          <a:xfrm>
            <a:off x="136490" y="4072202"/>
            <a:ext cx="7871048" cy="1077218"/>
          </a:xfrm>
          <a:prstGeom prst="rect">
            <a:avLst/>
          </a:prstGeom>
          <a:noFill/>
        </p:spPr>
        <p:txBody>
          <a:bodyPr wrap="square">
            <a:spAutoFit/>
          </a:bodyPr>
          <a:lstStyle/>
          <a:p>
            <a:pPr algn="just">
              <a:defRPr/>
            </a:pPr>
            <a:r>
              <a:rPr lang="en-US" sz="3200" dirty="0">
                <a:latin typeface="Times New Roman" panose="02020603050405020304" pitchFamily="18" charset="0"/>
                <a:cs typeface="Times New Roman" panose="02020603050405020304" pitchFamily="18" charset="0"/>
              </a:rPr>
              <a:t>- CM Cu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Mĩ</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a:t>
            </a:r>
            <a:endParaRPr lang="en-PH"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FFF380F-79CA-0843-A67D-53951FEB96A0}"/>
              </a:ext>
            </a:extLst>
          </p:cNvPr>
          <p:cNvSpPr txBox="1">
            <a:spLocks noChangeArrowheads="1"/>
          </p:cNvSpPr>
          <p:nvPr/>
        </p:nvSpPr>
        <p:spPr bwMode="auto">
          <a:xfrm>
            <a:off x="82399" y="5103674"/>
            <a:ext cx="79206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en-US" dirty="0"/>
              <a:t>- 4/ 1961, Cu </a:t>
            </a:r>
            <a:r>
              <a:rPr lang="en-US" altLang="en-US" dirty="0" err="1"/>
              <a:t>ba</a:t>
            </a:r>
            <a:r>
              <a:rPr lang="en-US" altLang="en-US" dirty="0"/>
              <a:t> </a:t>
            </a:r>
            <a:r>
              <a:rPr lang="en-US" altLang="en-US" dirty="0" err="1"/>
              <a:t>đi</a:t>
            </a:r>
            <a:r>
              <a:rPr lang="en-US" altLang="en-US" dirty="0"/>
              <a:t> </a:t>
            </a:r>
            <a:r>
              <a:rPr lang="en-US" altLang="en-US" dirty="0" err="1"/>
              <a:t>lên</a:t>
            </a:r>
            <a:r>
              <a:rPr lang="en-US" altLang="en-US" dirty="0"/>
              <a:t> </a:t>
            </a:r>
            <a:r>
              <a:rPr lang="en-US" altLang="en-US" dirty="0" err="1"/>
              <a:t>xây</a:t>
            </a:r>
            <a:r>
              <a:rPr lang="en-US" altLang="en-US" dirty="0"/>
              <a:t> </a:t>
            </a:r>
            <a:r>
              <a:rPr lang="en-US" altLang="en-US" dirty="0" err="1"/>
              <a:t>dựng</a:t>
            </a:r>
            <a:r>
              <a:rPr lang="en-US" altLang="en-US" dirty="0"/>
              <a:t> CNXH </a:t>
            </a:r>
            <a:r>
              <a:rPr lang="en-US" altLang="en-US" dirty="0" err="1"/>
              <a:t>thu</a:t>
            </a:r>
            <a:r>
              <a:rPr lang="en-US" altLang="en-US" dirty="0"/>
              <a:t> </a:t>
            </a:r>
            <a:r>
              <a:rPr lang="en-US" altLang="en-US" dirty="0" err="1"/>
              <a:t>được</a:t>
            </a:r>
            <a:r>
              <a:rPr lang="en-US" altLang="en-US" dirty="0"/>
              <a:t> </a:t>
            </a:r>
            <a:r>
              <a:rPr lang="en-US" altLang="en-US" dirty="0" err="1"/>
              <a:t>nhiều</a:t>
            </a:r>
            <a:r>
              <a:rPr lang="en-US" altLang="en-US" dirty="0"/>
              <a:t> </a:t>
            </a:r>
            <a:r>
              <a:rPr lang="en-US" altLang="en-US" dirty="0" err="1"/>
              <a:t>thành</a:t>
            </a:r>
            <a:r>
              <a:rPr lang="en-US" altLang="en-US" dirty="0"/>
              <a:t> </a:t>
            </a:r>
            <a:r>
              <a:rPr lang="en-US" altLang="en-US" dirty="0" err="1"/>
              <a:t>tựu</a:t>
            </a:r>
            <a:r>
              <a:rPr lang="en-US" altLang="en-US" dirty="0"/>
              <a:t> to </a:t>
            </a:r>
            <a:r>
              <a:rPr lang="en-US" altLang="en-US" dirty="0" err="1"/>
              <a:t>lớn</a:t>
            </a:r>
            <a:r>
              <a:rPr lang="en-US" altLang="en-US" dirty="0"/>
              <a:t> </a:t>
            </a:r>
            <a:r>
              <a:rPr lang="en-US" altLang="en-US" dirty="0" err="1"/>
              <a:t>về</a:t>
            </a:r>
            <a:r>
              <a:rPr lang="en-US" altLang="en-US" dirty="0"/>
              <a:t> </a:t>
            </a:r>
            <a:r>
              <a:rPr lang="en-US" altLang="en-US" dirty="0" err="1"/>
              <a:t>kinh</a:t>
            </a:r>
            <a:r>
              <a:rPr lang="en-US" altLang="en-US" dirty="0"/>
              <a:t> </a:t>
            </a:r>
            <a:r>
              <a:rPr lang="en-US" altLang="en-US" dirty="0" err="1"/>
              <a:t>tế</a:t>
            </a:r>
            <a:r>
              <a:rPr lang="en-US" altLang="en-US" dirty="0"/>
              <a:t>, </a:t>
            </a:r>
            <a:r>
              <a:rPr lang="en-US" altLang="en-US" dirty="0" err="1"/>
              <a:t>văn</a:t>
            </a:r>
            <a:r>
              <a:rPr lang="en-US" altLang="en-US" dirty="0"/>
              <a:t> </a:t>
            </a:r>
            <a:r>
              <a:rPr lang="en-US" altLang="en-US" dirty="0" err="1"/>
              <a:t>hóa</a:t>
            </a:r>
            <a:r>
              <a:rPr lang="en-US" altLang="en-US" dirty="0"/>
              <a:t> , </a:t>
            </a:r>
            <a:r>
              <a:rPr lang="en-US" altLang="en-US" dirty="0" err="1"/>
              <a:t>giáo</a:t>
            </a:r>
            <a:r>
              <a:rPr lang="en-US" altLang="en-US" dirty="0"/>
              <a:t> </a:t>
            </a:r>
            <a:r>
              <a:rPr lang="en-US" altLang="en-US" dirty="0" err="1"/>
              <a:t>dục</a:t>
            </a:r>
            <a:r>
              <a:rPr lang="en-US" altLang="en-US" dirty="0"/>
              <a:t>, y </a:t>
            </a:r>
            <a:r>
              <a:rPr lang="en-US" altLang="en-US" dirty="0" err="1"/>
              <a:t>tế</a:t>
            </a:r>
            <a:r>
              <a:rPr lang="en-US" altLang="en-US" dirty="0"/>
              <a:t>, </a:t>
            </a:r>
            <a:r>
              <a:rPr lang="en-US" altLang="en-US" dirty="0" err="1"/>
              <a:t>thể</a:t>
            </a:r>
            <a:r>
              <a:rPr lang="en-US" altLang="en-US" dirty="0"/>
              <a:t> </a:t>
            </a:r>
            <a:r>
              <a:rPr lang="en-US" altLang="en-US" dirty="0" err="1"/>
              <a:t>thao</a:t>
            </a:r>
            <a:r>
              <a:rPr lang="en-US" altLang="en-US" dirty="0"/>
              <a:t>.</a:t>
            </a:r>
          </a:p>
        </p:txBody>
      </p:sp>
      <p:sp>
        <p:nvSpPr>
          <p:cNvPr id="14" name="Rectangle 13">
            <a:extLst>
              <a:ext uri="{FF2B5EF4-FFF2-40B4-BE49-F238E27FC236}">
                <a16:creationId xmlns:a16="http://schemas.microsoft.com/office/drawing/2014/main" id="{DF5CA344-4DDD-654E-BED9-159EBD96C82B}"/>
              </a:ext>
            </a:extLst>
          </p:cNvPr>
          <p:cNvSpPr/>
          <p:nvPr/>
        </p:nvSpPr>
        <p:spPr>
          <a:xfrm>
            <a:off x="0" y="-71716"/>
            <a:ext cx="7865808" cy="707886"/>
          </a:xfrm>
          <a:prstGeom prst="rect">
            <a:avLst/>
          </a:prstGeom>
        </p:spPr>
        <p:txBody>
          <a:bodyPr wrap="none">
            <a:spAutoFit/>
          </a:bodyPr>
          <a:lstStyle/>
          <a:p>
            <a:pPr lvl="0" algn="just" fontAlgn="base">
              <a:spcAft>
                <a:spcPct val="0"/>
              </a:spcAft>
              <a:defRPr/>
            </a:pPr>
            <a:r>
              <a:rPr lang="en-US" altLang="en-US" sz="4000" b="1" u="sng" dirty="0">
                <a:solidFill>
                  <a:srgbClr val="000099"/>
                </a:solidFill>
                <a:latin typeface="Times New Roman" panose="02020603050405020304" pitchFamily="18" charset="0"/>
              </a:rPr>
              <a:t>II. CU BA HÒN ĐẢO ANH HÙNG</a:t>
            </a:r>
          </a:p>
        </p:txBody>
      </p:sp>
      <p:sp>
        <p:nvSpPr>
          <p:cNvPr id="8" name="Rectangle 7">
            <a:extLst>
              <a:ext uri="{FF2B5EF4-FFF2-40B4-BE49-F238E27FC236}">
                <a16:creationId xmlns:a16="http://schemas.microsoft.com/office/drawing/2014/main" id="{1943E15D-7802-844A-8111-1F17259B735D}"/>
              </a:ext>
            </a:extLst>
          </p:cNvPr>
          <p:cNvSpPr/>
          <p:nvPr/>
        </p:nvSpPr>
        <p:spPr>
          <a:xfrm>
            <a:off x="-334052" y="1614338"/>
            <a:ext cx="2888994"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c.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Kết</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quả</a:t>
            </a:r>
            <a:endPar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endParaRPr>
          </a:p>
        </p:txBody>
      </p:sp>
      <p:sp>
        <p:nvSpPr>
          <p:cNvPr id="9" name="Rectangle 8">
            <a:extLst>
              <a:ext uri="{FF2B5EF4-FFF2-40B4-BE49-F238E27FC236}">
                <a16:creationId xmlns:a16="http://schemas.microsoft.com/office/drawing/2014/main" id="{8DF15462-B275-E744-A019-1D5C482044B5}"/>
              </a:ext>
            </a:extLst>
          </p:cNvPr>
          <p:cNvSpPr/>
          <p:nvPr/>
        </p:nvSpPr>
        <p:spPr>
          <a:xfrm>
            <a:off x="-334052" y="3487297"/>
            <a:ext cx="3229652"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d.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Ý</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nghĩa</a:t>
            </a:r>
            <a:endPar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endParaRPr>
          </a:p>
        </p:txBody>
      </p:sp>
      <p:sp>
        <p:nvSpPr>
          <p:cNvPr id="2" name="Rectangle 1">
            <a:extLst>
              <a:ext uri="{FF2B5EF4-FFF2-40B4-BE49-F238E27FC236}">
                <a16:creationId xmlns:a16="http://schemas.microsoft.com/office/drawing/2014/main" id="{D9294BF5-E889-254F-A59C-D6FE1B7AB069}"/>
              </a:ext>
            </a:extLst>
          </p:cNvPr>
          <p:cNvSpPr/>
          <p:nvPr/>
        </p:nvSpPr>
        <p:spPr>
          <a:xfrm>
            <a:off x="82703" y="2280474"/>
            <a:ext cx="8146882" cy="1077218"/>
          </a:xfrm>
          <a:prstGeom prst="rect">
            <a:avLst/>
          </a:prstGeom>
        </p:spPr>
        <p:txBody>
          <a:bodyPr wrap="square">
            <a:spAutoFit/>
          </a:bodyPr>
          <a:lstStyle/>
          <a:p>
            <a:pPr algn="just"/>
            <a:r>
              <a:rPr lang="en-US" altLang="en-US" sz="3200" dirty="0">
                <a:latin typeface="Times New Roman" panose="02020603050405020304" pitchFamily="18" charset="0"/>
                <a:cs typeface="Times New Roman" panose="02020603050405020304" pitchFamily="18" charset="0"/>
              </a:rPr>
              <a:t>1/1/1959: </a:t>
            </a:r>
            <a:r>
              <a:rPr lang="en-US" altLang="en-US" sz="3200" dirty="0" err="1">
                <a:latin typeface="Times New Roman" panose="02020603050405020304" pitchFamily="18" charset="0"/>
                <a:cs typeface="Times New Roman" panose="02020603050405020304" pitchFamily="18" charset="0"/>
              </a:rPr>
              <a:t>Cuộc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mạng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ở</a:t>
            </a:r>
            <a:r>
              <a:rPr lang="en-US" altLang="en-US" sz="3200" dirty="0">
                <a:latin typeface="Times New Roman" panose="02020603050405020304" pitchFamily="18" charset="0"/>
                <a:cs typeface="Times New Roman" panose="02020603050405020304" pitchFamily="18" charset="0"/>
              </a:rPr>
              <a:t> Cu Ba </a:t>
            </a:r>
            <a:r>
              <a:rPr lang="en-US" altLang="en-US" sz="3200" dirty="0" err="1">
                <a:latin typeface="Times New Roman" panose="02020603050405020304" pitchFamily="18" charset="0"/>
                <a:cs typeface="Times New Roman" panose="02020603050405020304" pitchFamily="18" charset="0"/>
              </a:rPr>
              <a:t>đã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giành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được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Chế</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bị</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lật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đổ</a:t>
            </a:r>
            <a:r>
              <a:rPr lang="en-US" alt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6F77709-F910-4E4F-8993-6351736D3D40}"/>
              </a:ext>
            </a:extLst>
          </p:cNvPr>
          <p:cNvSpPr/>
          <p:nvPr/>
        </p:nvSpPr>
        <p:spPr>
          <a:xfrm>
            <a:off x="-197696" y="532224"/>
            <a:ext cx="2888994"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altLang="vi-VN" sz="3200" b="1" kern="0" dirty="0">
                <a:solidFill>
                  <a:srgbClr val="0070C0"/>
                </a:solidFill>
                <a:latin typeface="Times New Roman" panose="02020603050405020304" pitchFamily="18" charset="0"/>
                <a:cs typeface="Arial"/>
                <a:sym typeface="Arial"/>
              </a:rPr>
              <a:t>a</a:t>
            </a: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cs typeface="Arial"/>
                <a:sym typeface="Arial"/>
              </a:rPr>
              <a:t>. </a:t>
            </a:r>
            <a:r>
              <a:rPr lang="en-US" altLang="vi-VN" sz="3200" b="1" kern="0" dirty="0">
                <a:solidFill>
                  <a:srgbClr val="0070C0"/>
                </a:solidFill>
                <a:latin typeface="Times New Roman" panose="02020603050405020304" pitchFamily="18" charset="0"/>
                <a:cs typeface="Arial"/>
                <a:sym typeface="Arial"/>
              </a:rPr>
              <a:t>H</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cs typeface="Arial"/>
                <a:sym typeface="Arial"/>
              </a:rPr>
              <a:t>oàn</a:t>
            </a: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cs typeface="Arial"/>
                <a:sym typeface="Arial"/>
              </a:rPr>
              <a:t> </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cs typeface="Arial"/>
                <a:sym typeface="Arial"/>
              </a:rPr>
              <a:t>cảnh</a:t>
            </a:r>
            <a:endPar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cs typeface="Arial"/>
              <a:sym typeface="Arial"/>
            </a:endParaRPr>
          </a:p>
        </p:txBody>
      </p:sp>
      <p:sp>
        <p:nvSpPr>
          <p:cNvPr id="15" name="Rectangle 14">
            <a:extLst>
              <a:ext uri="{FF2B5EF4-FFF2-40B4-BE49-F238E27FC236}">
                <a16:creationId xmlns:a16="http://schemas.microsoft.com/office/drawing/2014/main" id="{E59C4405-04DC-4141-9214-0065450BA98E}"/>
              </a:ext>
            </a:extLst>
          </p:cNvPr>
          <p:cNvSpPr/>
          <p:nvPr/>
        </p:nvSpPr>
        <p:spPr>
          <a:xfrm>
            <a:off x="-197696" y="984038"/>
            <a:ext cx="4977974"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b. </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Những</a:t>
            </a: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diễn</a:t>
            </a: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biến</a:t>
            </a: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chính</a:t>
            </a:r>
            <a:endParaRPr kumimoji="0" lang="en-VN" sz="3200" b="1" i="0" u="none" strike="noStrike" kern="0" cap="none" spc="0" normalizeH="0" baseline="0" noProof="0" dirty="0">
              <a:ln>
                <a:noFill/>
              </a:ln>
              <a:solidFill>
                <a:srgbClr val="0070C0"/>
              </a:solidFill>
              <a:effectLst/>
              <a:uLnTx/>
              <a:uFillTx/>
              <a:latin typeface="Arial"/>
              <a:ea typeface="+mn-ea"/>
              <a:cs typeface="Arial"/>
              <a:sym typeface="Arial"/>
            </a:endParaRPr>
          </a:p>
        </p:txBody>
      </p:sp>
      <p:grpSp>
        <p:nvGrpSpPr>
          <p:cNvPr id="5" name="Group 4">
            <a:extLst>
              <a:ext uri="{FF2B5EF4-FFF2-40B4-BE49-F238E27FC236}">
                <a16:creationId xmlns:a16="http://schemas.microsoft.com/office/drawing/2014/main" id="{0E86B1A2-BA72-6440-83A4-5CEE69FFA64B}"/>
              </a:ext>
            </a:extLst>
          </p:cNvPr>
          <p:cNvGrpSpPr/>
          <p:nvPr/>
        </p:nvGrpSpPr>
        <p:grpSpPr>
          <a:xfrm>
            <a:off x="8910084" y="0"/>
            <a:ext cx="3192446" cy="3276600"/>
            <a:chOff x="8910084" y="0"/>
            <a:chExt cx="3192446" cy="3276600"/>
          </a:xfrm>
        </p:grpSpPr>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910084" y="0"/>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id="{5301E548-090C-8548-A359-457F29E541DF}"/>
                </a:ext>
              </a:extLst>
            </p:cNvPr>
            <p:cNvSpPr txBox="1"/>
            <p:nvPr/>
          </p:nvSpPr>
          <p:spPr>
            <a:xfrm>
              <a:off x="9250472" y="681060"/>
              <a:ext cx="2695144" cy="1815882"/>
            </a:xfrm>
            <a:prstGeom prst="rect">
              <a:avLst/>
            </a:prstGeom>
            <a:noFill/>
          </p:spPr>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Trình bày kết quả và ý nghĩa của cuộc cách mạng Cuba?</a:t>
              </a:r>
            </a:p>
          </p:txBody>
        </p:sp>
      </p:grpSp>
    </p:spTree>
    <p:extLst>
      <p:ext uri="{BB962C8B-B14F-4D97-AF65-F5344CB8AC3E}">
        <p14:creationId xmlns:p14="http://schemas.microsoft.com/office/powerpoint/2010/main" val="325756762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50000">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14:bounceEnd="50000">
                                          <p:cBhvr additive="base">
                                            <p:cTn id="3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14:presetBounceEnd="50000">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14:bounceEnd="50000">
                                          <p:cBhvr additive="base">
                                            <p:cTn id="41"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14:presetBounceEnd="50000">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14:bounceEnd="50000">
                                          <p:cBhvr additive="base">
                                            <p:cTn id="47"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14:presetBounceEnd="50000">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14:bounceEnd="50000">
                                          <p:cBhvr additive="base">
                                            <p:cTn id="5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14" grpId="0"/>
          <p:bldP spid="8" grpId="0"/>
          <p:bldP spid="9" grpId="0"/>
          <p:bldP spid="2" grpId="0"/>
          <p:bldP spid="11"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1+#ppt_w/2"/>
                                              </p:val>
                                            </p:tav>
                                            <p:tav tm="100000">
                                              <p:val>
                                                <p:strVal val="#ppt_x"/>
                                              </p:val>
                                            </p:tav>
                                          </p:tavLst>
                                        </p:anim>
                                        <p:anim calcmode="lin" valueType="num">
                                          <p:cBhvr additive="base">
                                            <p:cTn id="4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1+#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14" grpId="0"/>
          <p:bldP spid="8" grpId="0"/>
          <p:bldP spid="9" grpId="0"/>
          <p:bldP spid="2" grpId="0"/>
          <p:bldP spid="11" grpId="0"/>
          <p:bldP spid="1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53250" name="Picture 2" descr="VẼ TRANH : VIỆT NAM CUBA - THẮM TÌNH ĐOÀN KẾT -P3 - YouTube">
            <a:extLst>
              <a:ext uri="{FF2B5EF4-FFF2-40B4-BE49-F238E27FC236}">
                <a16:creationId xmlns:a16="http://schemas.microsoft.com/office/drawing/2014/main" id="{EDA5BD47-0CE5-DB40-8A7A-8B3327C4DF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71" b="2891"/>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77259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wheel(1)">
                                      <p:cBhvr>
                                        <p:cTn id="7"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739750" y="1706628"/>
            <a:ext cx="7597593"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
        <p:nvSpPr>
          <p:cNvPr id="4" name="TextBox 3">
            <a:extLst>
              <a:ext uri="{FF2B5EF4-FFF2-40B4-BE49-F238E27FC236}">
                <a16:creationId xmlns:a16="http://schemas.microsoft.com/office/drawing/2014/main" id="{B92609E8-6447-DF46-A693-87B36826D782}"/>
              </a:ext>
            </a:extLst>
          </p:cNvPr>
          <p:cNvSpPr txBox="1"/>
          <p:nvPr/>
        </p:nvSpPr>
        <p:spPr>
          <a:xfrm>
            <a:off x="2439851" y="3429000"/>
            <a:ext cx="9564914"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54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Nhìn vào hình đoán tên quốc gia</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47464C14-EB2A-334C-A4DA-8D5E0F04D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NAM">
            <a:extLst>
              <a:ext uri="{FF2B5EF4-FFF2-40B4-BE49-F238E27FC236}">
                <a16:creationId xmlns:a16="http://schemas.microsoft.com/office/drawing/2014/main" id="{9DEB87EC-8EA5-164D-B441-8A8EC48C6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92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02304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50000">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14:bounceEnd="50000">
                                          <p:cBhvr additive="base">
                                            <p:cTn id="13" dur="500" fill="hold"/>
                                            <p:tgtEl>
                                              <p:spTgt spid="7170"/>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additive="base">
                                            <p:cTn id="13" dur="500" fill="hold"/>
                                            <p:tgtEl>
                                              <p:spTgt spid="7170"/>
                                            </p:tgtEl>
                                            <p:attrNameLst>
                                              <p:attrName>ppt_x</p:attrName>
                                            </p:attrNameLst>
                                          </p:cBhvr>
                                          <p:tavLst>
                                            <p:tav tm="0">
                                              <p:val>
                                                <p:strVal val="#ppt_x"/>
                                              </p:val>
                                            </p:tav>
                                            <p:tav tm="100000">
                                              <p:val>
                                                <p:strVal val="#ppt_x"/>
                                              </p:val>
                                            </p:tav>
                                          </p:tavLst>
                                        </p:anim>
                                        <p:anim calcmode="lin" valueType="num">
                                          <p:cBhvr additive="base">
                                            <p:cTn id="14"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5" name="Rectangle 4">
            <a:extLst>
              <a:ext uri="{FF2B5EF4-FFF2-40B4-BE49-F238E27FC236}">
                <a16:creationId xmlns:a16="http://schemas.microsoft.com/office/drawing/2014/main" id="{5781ACDE-BA98-E846-BD0D-B84AB9DB1479}"/>
              </a:ext>
            </a:extLst>
          </p:cNvPr>
          <p:cNvSpPr/>
          <p:nvPr/>
        </p:nvSpPr>
        <p:spPr>
          <a:xfrm>
            <a:off x="776287" y="1520356"/>
            <a:ext cx="10639426" cy="4687886"/>
          </a:xfrm>
          <a:prstGeom prst="rect">
            <a:avLst/>
          </a:prstGeom>
        </p:spPr>
        <p:txBody>
          <a:bodyPr wrap="square">
            <a:spAutoFit/>
          </a:bodyPr>
          <a:lstStyle/>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Khi </a:t>
            </a:r>
            <a:r>
              <a:rPr lang="en-US" altLang="en-US" sz="3600" b="1" dirty="0" err="1">
                <a:solidFill>
                  <a:srgbClr val="0000CC"/>
                </a:solidFill>
                <a:latin typeface="Times New Roman" panose="02020603050405020304" pitchFamily="18" charset="0"/>
                <a:cs typeface="Times New Roman" panose="02020603050405020304" pitchFamily="18" charset="0"/>
              </a:rPr>
              <a:t>cuộc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kháng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chiến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chống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Mỹ</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của</a:t>
            </a:r>
            <a:r>
              <a:rPr lang="en-US" altLang="en-US" sz="3600" b="1" dirty="0">
                <a:solidFill>
                  <a:srgbClr val="0000CC"/>
                </a:solidFill>
                <a:latin typeface="Times New Roman" panose="02020603050405020304" pitchFamily="18" charset="0"/>
                <a:cs typeface="Times New Roman" panose="02020603050405020304" pitchFamily="18" charset="0"/>
              </a:rPr>
              <a:t> ta </a:t>
            </a:r>
            <a:r>
              <a:rPr lang="en-US" altLang="en-US" sz="3600" b="1" dirty="0" err="1">
                <a:solidFill>
                  <a:srgbClr val="0000CC"/>
                </a:solidFill>
                <a:latin typeface="Times New Roman" panose="02020603050405020304" pitchFamily="18" charset="0"/>
                <a:cs typeface="Times New Roman" panose="02020603050405020304" pitchFamily="18" charset="0"/>
              </a:rPr>
              <a:t>diễn</a:t>
            </a:r>
            <a:r>
              <a:rPr lang="en-US" altLang="en-US" sz="3600" b="1" dirty="0">
                <a:solidFill>
                  <a:srgbClr val="0000CC"/>
                </a:solidFill>
                <a:latin typeface="Times New Roman" panose="02020603050405020304" pitchFamily="18" charset="0"/>
                <a:cs typeface="Times New Roman" panose="02020603050405020304" pitchFamily="18" charset="0"/>
              </a:rPr>
              <a:t> ra </a:t>
            </a:r>
            <a:r>
              <a:rPr lang="en-US" altLang="en-US" sz="3600" b="1" dirty="0" err="1">
                <a:solidFill>
                  <a:srgbClr val="0000CC"/>
                </a:solidFill>
                <a:latin typeface="Times New Roman" panose="02020603050405020304" pitchFamily="18" charset="0"/>
                <a:cs typeface="Times New Roman" panose="02020603050405020304" pitchFamily="18" charset="0"/>
              </a:rPr>
              <a:t>ác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liệt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chủ</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tịch</a:t>
            </a:r>
            <a:r>
              <a:rPr lang="en-US" altLang="en-US" sz="3600" b="1" dirty="0">
                <a:solidFill>
                  <a:srgbClr val="0000CC"/>
                </a:solidFill>
                <a:latin typeface="Times New Roman" panose="02020603050405020304" pitchFamily="18" charset="0"/>
                <a:cs typeface="Times New Roman" panose="02020603050405020304" pitchFamily="18" charset="0"/>
              </a:rPr>
              <a:t> Phi-</a:t>
            </a:r>
            <a:r>
              <a:rPr lang="en-US" altLang="en-US" sz="3600" b="1" dirty="0" err="1">
                <a:solidFill>
                  <a:srgbClr val="0000CC"/>
                </a:solidFill>
                <a:latin typeface="Times New Roman" panose="02020603050405020304" pitchFamily="18" charset="0"/>
                <a:cs typeface="Times New Roman" panose="02020603050405020304" pitchFamily="18" charset="0"/>
              </a:rPr>
              <a:t>đen</a:t>
            </a:r>
            <a:r>
              <a:rPr lang="en-US" altLang="en-US" sz="3600" b="1" dirty="0">
                <a:solidFill>
                  <a:srgbClr val="0000CC"/>
                </a:solidFill>
                <a:latin typeface="Times New Roman" panose="02020603050405020304" pitchFamily="18" charset="0"/>
                <a:cs typeface="Times New Roman" panose="02020603050405020304" pitchFamily="18" charset="0"/>
              </a:rPr>
              <a:t> Ca-</a:t>
            </a:r>
            <a:r>
              <a:rPr lang="en-US" altLang="en-US" sz="3600" b="1" dirty="0" err="1">
                <a:solidFill>
                  <a:srgbClr val="0000CC"/>
                </a:solidFill>
                <a:latin typeface="Times New Roman" panose="02020603050405020304" pitchFamily="18" charset="0"/>
                <a:cs typeface="Times New Roman" panose="02020603050405020304" pitchFamily="18" charset="0"/>
              </a:rPr>
              <a:t>xtơ</a:t>
            </a:r>
            <a:r>
              <a:rPr lang="en-US" altLang="en-US" sz="3600" b="1" dirty="0">
                <a:solidFill>
                  <a:srgbClr val="0000CC"/>
                </a:solidFill>
                <a:latin typeface="Times New Roman" panose="02020603050405020304" pitchFamily="18" charset="0"/>
                <a:cs typeface="Times New Roman" panose="02020603050405020304" pitchFamily="18" charset="0"/>
              </a:rPr>
              <a:t>-</a:t>
            </a:r>
            <a:r>
              <a:rPr lang="en-US" altLang="en-US" sz="3600" b="1" dirty="0" err="1">
                <a:solidFill>
                  <a:srgbClr val="0000CC"/>
                </a:solidFill>
                <a:latin typeface="Times New Roman" panose="02020603050405020304" pitchFamily="18" charset="0"/>
                <a:cs typeface="Times New Roman" panose="02020603050405020304" pitchFamily="18" charset="0"/>
              </a:rPr>
              <a:t>rô</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tuyên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bố</a:t>
            </a:r>
            <a:r>
              <a:rPr lang="en-US" altLang="en-US" sz="3600" b="1" dirty="0">
                <a:solidFill>
                  <a:srgbClr val="0000CC"/>
                </a:solidFill>
                <a:latin typeface="Times New Roman" panose="02020603050405020304" pitchFamily="18" charset="0"/>
                <a:cs typeface="Times New Roman" panose="02020603050405020304" pitchFamily="18" charset="0"/>
              </a:rPr>
              <a:t> : “</a:t>
            </a:r>
            <a:r>
              <a:rPr lang="en-US" altLang="en-US" sz="3600" b="1" dirty="0" err="1">
                <a:solidFill>
                  <a:srgbClr val="0000CC"/>
                </a:solidFill>
                <a:latin typeface="Times New Roman" panose="02020603050405020304" pitchFamily="18" charset="0"/>
                <a:cs typeface="Times New Roman" panose="02020603050405020304" pitchFamily="18" charset="0"/>
              </a:rPr>
              <a:t>Vì</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Việt</a:t>
            </a:r>
            <a:r>
              <a:rPr lang="en-US" altLang="en-US" sz="3600" b="1" dirty="0">
                <a:solidFill>
                  <a:srgbClr val="0000CC"/>
                </a:solidFill>
                <a:latin typeface="Times New Roman" panose="02020603050405020304" pitchFamily="18" charset="0"/>
                <a:cs typeface="Times New Roman" panose="02020603050405020304" pitchFamily="18" charset="0"/>
              </a:rPr>
              <a:t> Nam, Cu-Ba </a:t>
            </a:r>
            <a:r>
              <a:rPr lang="en-US" altLang="en-US" sz="3600" b="1" dirty="0" err="1">
                <a:solidFill>
                  <a:srgbClr val="0000CC"/>
                </a:solidFill>
                <a:latin typeface="Times New Roman" panose="02020603050405020304" pitchFamily="18" charset="0"/>
                <a:cs typeface="Times New Roman" panose="02020603050405020304" pitchFamily="18" charset="0"/>
              </a:rPr>
              <a:t>sẵn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sàng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dâng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hiến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cả</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máu</a:t>
            </a:r>
            <a:r>
              <a:rPr lang="en-US" altLang="en-US" sz="3600" b="1" dirty="0">
                <a:solidFill>
                  <a:srgbClr val="0000CC"/>
                </a:solidFill>
                <a:latin typeface="Times New Roman" panose="02020603050405020304" pitchFamily="18" charset="0"/>
                <a:cs typeface="Times New Roman" panose="02020603050405020304" pitchFamily="18" charset="0"/>
              </a:rPr>
              <a:t>”.</a:t>
            </a:r>
          </a:p>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Năm</a:t>
            </a:r>
            <a:r>
              <a:rPr lang="en-US" altLang="en-US" sz="3600" b="1" dirty="0">
                <a:solidFill>
                  <a:srgbClr val="0000CC"/>
                </a:solidFill>
                <a:latin typeface="Times New Roman" panose="02020603050405020304" pitchFamily="18" charset="0"/>
                <a:cs typeface="Times New Roman" panose="02020603050405020304" pitchFamily="18" charset="0"/>
              </a:rPr>
              <a:t> 1973, </a:t>
            </a:r>
            <a:r>
              <a:rPr lang="en-US" altLang="en-US" sz="3600" b="1" dirty="0" err="1">
                <a:solidFill>
                  <a:srgbClr val="0000CC"/>
                </a:solidFill>
                <a:latin typeface="Times New Roman" panose="02020603050405020304" pitchFamily="18" charset="0"/>
                <a:cs typeface="Times New Roman" panose="02020603050405020304" pitchFamily="18" charset="0"/>
              </a:rPr>
              <a:t>nhân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dân</a:t>
            </a:r>
            <a:r>
              <a:rPr lang="en-US" altLang="en-US" sz="3600" b="1" dirty="0">
                <a:solidFill>
                  <a:srgbClr val="0000CC"/>
                </a:solidFill>
                <a:latin typeface="Times New Roman" panose="02020603050405020304" pitchFamily="18" charset="0"/>
                <a:cs typeface="Times New Roman" panose="02020603050405020304" pitchFamily="18" charset="0"/>
              </a:rPr>
              <a:t> Cu Ba </a:t>
            </a:r>
            <a:r>
              <a:rPr lang="en-US" altLang="en-US" sz="3600" b="1" dirty="0" err="1">
                <a:solidFill>
                  <a:srgbClr val="0000CC"/>
                </a:solidFill>
                <a:latin typeface="Times New Roman" panose="02020603050405020304" pitchFamily="18" charset="0"/>
                <a:cs typeface="Times New Roman" panose="02020603050405020304" pitchFamily="18" charset="0"/>
              </a:rPr>
              <a:t>tặng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Việt</a:t>
            </a:r>
            <a:r>
              <a:rPr lang="en-US" altLang="en-US" sz="3600" b="1" dirty="0">
                <a:solidFill>
                  <a:srgbClr val="0000CC"/>
                </a:solidFill>
                <a:latin typeface="Times New Roman" panose="02020603050405020304" pitchFamily="18" charset="0"/>
                <a:cs typeface="Times New Roman" panose="02020603050405020304" pitchFamily="18" charset="0"/>
              </a:rPr>
              <a:t> Nam 5 </a:t>
            </a:r>
            <a:r>
              <a:rPr lang="en-US" altLang="en-US" sz="3600" b="1" dirty="0" err="1">
                <a:solidFill>
                  <a:srgbClr val="0000CC"/>
                </a:solidFill>
                <a:latin typeface="Times New Roman" panose="02020603050405020304" pitchFamily="18" charset="0"/>
                <a:cs typeface="Times New Roman" panose="02020603050405020304" pitchFamily="18" charset="0"/>
              </a:rPr>
              <a:t>công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trình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khách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sạn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Thắng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Lợi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đường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cao</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tốc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Xuân</a:t>
            </a:r>
            <a:r>
              <a:rPr lang="en-US" altLang="en-US" sz="3600" b="1" dirty="0">
                <a:solidFill>
                  <a:srgbClr val="0000CC"/>
                </a:solidFill>
                <a:latin typeface="Times New Roman" panose="02020603050405020304" pitchFamily="18" charset="0"/>
                <a:cs typeface="Times New Roman" panose="02020603050405020304" pitchFamily="18" charset="0"/>
              </a:rPr>
              <a:t> Mai, </a:t>
            </a:r>
            <a:r>
              <a:rPr lang="en-US" altLang="en-US" sz="3600" b="1" dirty="0" err="1">
                <a:solidFill>
                  <a:srgbClr val="0000CC"/>
                </a:solidFill>
                <a:latin typeface="Times New Roman" panose="02020603050405020304" pitchFamily="18" charset="0"/>
                <a:cs typeface="Times New Roman" panose="02020603050405020304" pitchFamily="18" charset="0"/>
              </a:rPr>
              <a:t>bệnh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viện</a:t>
            </a:r>
            <a:r>
              <a:rPr lang="en-US" altLang="en-US" sz="3600" b="1" dirty="0">
                <a:solidFill>
                  <a:srgbClr val="0000CC"/>
                </a:solidFill>
                <a:latin typeface="Times New Roman" panose="02020603050405020304" pitchFamily="18" charset="0"/>
                <a:cs typeface="Times New Roman" panose="02020603050405020304" pitchFamily="18" charset="0"/>
              </a:rPr>
              <a:t> 500 </a:t>
            </a:r>
            <a:r>
              <a:rPr lang="en-US" altLang="en-US" sz="3600" b="1" dirty="0" err="1">
                <a:solidFill>
                  <a:srgbClr val="0000CC"/>
                </a:solidFill>
                <a:latin typeface="Times New Roman" panose="02020603050405020304" pitchFamily="18" charset="0"/>
                <a:cs typeface="Times New Roman" panose="02020603050405020304" pitchFamily="18" charset="0"/>
              </a:rPr>
              <a:t>giường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ở</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Đồng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Hới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trại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bò</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Mộc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Châu</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trại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gà</a:t>
            </a:r>
            <a:r>
              <a:rPr lang="en-US" altLang="en-US" sz="3600" b="1" dirty="0">
                <a:solidFill>
                  <a:srgbClr val="0000CC"/>
                </a:solidFill>
                <a:latin typeface="Times New Roman" panose="02020603050405020304" pitchFamily="18" charset="0"/>
                <a:cs typeface="Times New Roman" panose="02020603050405020304" pitchFamily="18" charset="0"/>
              </a:rPr>
              <a:t> Ba </a:t>
            </a:r>
            <a:r>
              <a:rPr lang="en-US" altLang="en-US" sz="3600" b="1" dirty="0" err="1">
                <a:solidFill>
                  <a:srgbClr val="0000CC"/>
                </a:solidFill>
                <a:latin typeface="Times New Roman" panose="02020603050405020304" pitchFamily="18" charset="0"/>
                <a:cs typeface="Times New Roman" panose="02020603050405020304" pitchFamily="18" charset="0"/>
              </a:rPr>
              <a:t>Vì</a:t>
            </a:r>
            <a:r>
              <a:rPr lang="en-US" altLang="en-US" sz="3600" b="1" dirty="0">
                <a:solidFill>
                  <a:srgbClr val="0000CC"/>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BD937B20-6466-D44D-83AF-3D2120203AD4}"/>
              </a:ext>
            </a:extLst>
          </p:cNvPr>
          <p:cNvSpPr txBox="1"/>
          <p:nvPr/>
        </p:nvSpPr>
        <p:spPr>
          <a:xfrm>
            <a:off x="3064042" y="649758"/>
            <a:ext cx="6063916" cy="830997"/>
          </a:xfrm>
          <a:prstGeom prst="rect">
            <a:avLst/>
          </a:prstGeom>
          <a:noFill/>
        </p:spPr>
        <p:txBody>
          <a:bodyPr wrap="square" rtlCol="0">
            <a:spAutoFit/>
          </a:bodyPr>
          <a:lstStyle/>
          <a:p>
            <a:r>
              <a:rPr lang="en-VN" sz="4800" dirty="0">
                <a:solidFill>
                  <a:srgbClr val="FF0000"/>
                </a:solidFill>
                <a:latin typeface="Times New Roman" panose="02020603050405020304" pitchFamily="18" charset="0"/>
                <a:cs typeface="Times New Roman" panose="02020603050405020304" pitchFamily="18" charset="0"/>
              </a:rPr>
              <a:t>Cuba giúp đỡ Việt Nam</a:t>
            </a:r>
          </a:p>
        </p:txBody>
      </p:sp>
      <p:pic>
        <p:nvPicPr>
          <p:cNvPr id="3" name="vietnamcuba ok" descr="vietnamcuba ok">
            <a:hlinkClick r:id="" action="ppaction://media"/>
            <a:extLst>
              <a:ext uri="{FF2B5EF4-FFF2-40B4-BE49-F238E27FC236}">
                <a16:creationId xmlns:a16="http://schemas.microsoft.com/office/drawing/2014/main" id="{6078D1A4-C456-954F-97CB-41FD8263F7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3485149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500"/>
                                            <p:tgtEl>
                                              <p:spTgt spid="6"/>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3)">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500"/>
                                            <p:tgtEl>
                                              <p:spTgt spid="6"/>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3)">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bldLst>
          <p:bldP spid="5" grpId="0"/>
          <p:bldP spid="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111618" name="Picture 1">
            <a:extLst>
              <a:ext uri="{FF2B5EF4-FFF2-40B4-BE49-F238E27FC236}">
                <a16:creationId xmlns:a16="http://schemas.microsoft.com/office/drawing/2014/main" id="{4A25D9D3-E617-1B4E-BD49-DD40BFBE71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a:extLst>
              <a:ext uri="{FF2B5EF4-FFF2-40B4-BE49-F238E27FC236}">
                <a16:creationId xmlns:a16="http://schemas.microsoft.com/office/drawing/2014/main" id="{699EAA30-E156-E149-8A89-B302913395FE}"/>
              </a:ext>
            </a:extLst>
          </p:cNvPr>
          <p:cNvSpPr>
            <a:spLocks noChangeArrowheads="1"/>
          </p:cNvSpPr>
          <p:nvPr/>
        </p:nvSpPr>
        <p:spPr bwMode="auto">
          <a:xfrm>
            <a:off x="0" y="5972175"/>
            <a:ext cx="1219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sz="2800" b="1" dirty="0">
                <a:solidFill>
                  <a:srgbClr val="000000"/>
                </a:solidFill>
                <a:latin typeface="Times New Roman" panose="02020603050405020304" pitchFamily="18" charset="0"/>
                <a:cs typeface="Times New Roman" panose="02020603050405020304" pitchFamily="18" charset="0"/>
              </a:rPr>
              <a:t>Chủ tịch Cuba Fidel Castro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Thủ</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tướng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Phạm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Đồng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thăm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tỉnh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Quảng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Trị</a:t>
            </a:r>
            <a:r>
              <a:rPr lang="vi-VN"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năm</a:t>
            </a:r>
            <a:r>
              <a:rPr lang="en-US" altLang="en-US" sz="2800" b="1" dirty="0">
                <a:solidFill>
                  <a:srgbClr val="000000"/>
                </a:solidFill>
                <a:latin typeface="Times New Roman" panose="02020603050405020304" pitchFamily="18" charset="0"/>
                <a:cs typeface="Times New Roman" panose="02020603050405020304" pitchFamily="18" charset="0"/>
              </a:rPr>
              <a:t> 1973</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pic>
        <p:nvPicPr>
          <p:cNvPr id="4" name="Picture 1">
            <a:extLst>
              <a:ext uri="{FF2B5EF4-FFF2-40B4-BE49-F238E27FC236}">
                <a16:creationId xmlns:a16="http://schemas.microsoft.com/office/drawing/2014/main" id="{03FD675D-5596-774A-BC42-399BB4B1C7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31DD4F5-4D27-2A47-9AA0-12CD869F26E1}"/>
              </a:ext>
            </a:extLst>
          </p:cNvPr>
          <p:cNvSpPr>
            <a:spLocks noChangeArrowheads="1"/>
          </p:cNvSpPr>
          <p:nvPr/>
        </p:nvSpPr>
        <p:spPr bwMode="auto">
          <a:xfrm>
            <a:off x="-134938" y="5657671"/>
            <a:ext cx="12299950"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3600" b="1" dirty="0">
                <a:solidFill>
                  <a:srgbClr val="0070C0"/>
                </a:solidFill>
                <a:latin typeface="Times New Roman" panose="02020603050405020304" pitchFamily="18" charset="0"/>
                <a:cs typeface="Times New Roman" panose="02020603050405020304" pitchFamily="18" charset="0"/>
              </a:rPr>
              <a:t>Chủ tịch Cuba Fidel Castro</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thăm</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chiến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sĩ</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Quân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giải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phóng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ở</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Quảng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Trị</a:t>
            </a:r>
            <a:r>
              <a:rPr lang="vi-VN"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năm</a:t>
            </a:r>
            <a:r>
              <a:rPr lang="en-US" altLang="en-US" sz="3600" b="1" dirty="0">
                <a:solidFill>
                  <a:srgbClr val="0070C0"/>
                </a:solidFill>
                <a:latin typeface="Times New Roman" panose="02020603050405020304" pitchFamily="18" charset="0"/>
                <a:cs typeface="Times New Roman" panose="02020603050405020304" pitchFamily="18" charset="0"/>
              </a:rPr>
              <a:t> 1973</a:t>
            </a:r>
            <a:endParaRPr lang="en-US" altLang="en-US" sz="3600" dirty="0">
              <a:solidFill>
                <a:srgbClr val="0070C0"/>
              </a:solidFill>
              <a:latin typeface="Times New Roman" panose="02020603050405020304" pitchFamily="18" charset="0"/>
              <a:cs typeface="Times New Roman" panose="02020603050405020304" pitchFamily="18" charset="0"/>
            </a:endParaRPr>
          </a:p>
        </p:txBody>
      </p:sp>
      <p:pic>
        <p:nvPicPr>
          <p:cNvPr id="6" name="Picture 1">
            <a:extLst>
              <a:ext uri="{FF2B5EF4-FFF2-40B4-BE49-F238E27FC236}">
                <a16:creationId xmlns:a16="http://schemas.microsoft.com/office/drawing/2014/main" id="{D54ED192-5CCF-164E-9E4F-05B92A185E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8281"/>
            <a:ext cx="12165012" cy="619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BB40BE0-A547-5746-A359-B911667CCC43}"/>
              </a:ext>
            </a:extLst>
          </p:cNvPr>
          <p:cNvSpPr>
            <a:spLocks noChangeArrowheads="1"/>
          </p:cNvSpPr>
          <p:nvPr/>
        </p:nvSpPr>
        <p:spPr bwMode="auto">
          <a:xfrm>
            <a:off x="-195806" y="5903893"/>
            <a:ext cx="12421686" cy="954107"/>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dirty="0">
                <a:solidFill>
                  <a:srgbClr val="FF0000"/>
                </a:solidFill>
                <a:latin typeface="Times New Roman" panose="02020603050405020304" pitchFamily="18" charset="0"/>
                <a:cs typeface="Times New Roman" panose="02020603050405020304" pitchFamily="18" charset="0"/>
              </a:rPr>
              <a:t>Ông Fidel Castro giương cờ truyền thống của Đoàn Khe Sanh, Quân giải phóng Trị Thiên Huế trong chuyến thăm VN ngày 15.9.1973</a:t>
            </a:r>
          </a:p>
        </p:txBody>
      </p:sp>
      <p:pic>
        <p:nvPicPr>
          <p:cNvPr id="8" name="Picture 1">
            <a:extLst>
              <a:ext uri="{FF2B5EF4-FFF2-40B4-BE49-F238E27FC236}">
                <a16:creationId xmlns:a16="http://schemas.microsoft.com/office/drawing/2014/main" id="{A6613684-BFFA-714A-9B84-3504315D86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95" y="-73848"/>
            <a:ext cx="12205785" cy="597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FE97F8E4-77AF-814C-9014-3EB002CAD948}"/>
              </a:ext>
            </a:extLst>
          </p:cNvPr>
          <p:cNvSpPr>
            <a:spLocks noChangeArrowheads="1"/>
          </p:cNvSpPr>
          <p:nvPr/>
        </p:nvSpPr>
        <p:spPr bwMode="auto">
          <a:xfrm>
            <a:off x="-6892" y="5938034"/>
            <a:ext cx="12191999" cy="954107"/>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dirty="0">
                <a:solidFill>
                  <a:srgbClr val="FF0000"/>
                </a:solidFill>
                <a:latin typeface="Times New Roman" panose="02020603050405020304" pitchFamily="18" charset="0"/>
                <a:cs typeface="Times New Roman" panose="02020603050405020304" pitchFamily="18" charset="0"/>
              </a:rPr>
              <a:t>Chủ tịch Cuba Fidel Castro trò chuyện với Đại tướng Võ Nguyên Giáp. Ảnh tư liệu lịch sử</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Năm</a:t>
            </a:r>
            <a:r>
              <a:rPr lang="en-US" altLang="en-US" sz="2800" b="1" dirty="0">
                <a:solidFill>
                  <a:srgbClr val="FF0000"/>
                </a:solidFill>
                <a:latin typeface="Times New Roman" panose="02020603050405020304" pitchFamily="18" charset="0"/>
                <a:cs typeface="Times New Roman" panose="02020603050405020304" pitchFamily="18" charset="0"/>
              </a:rPr>
              <a:t> 1960)</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14:bounceEnd="50000">
                                          <p:cBhvr additive="base">
                                            <p:cTn id="7" dur="500" fill="hold"/>
                                            <p:tgtEl>
                                              <p:spTgt spid="11161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16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11619"/>
                                            </p:tgtEl>
                                            <p:attrNameLst>
                                              <p:attrName>style.visibility</p:attrName>
                                            </p:attrNameLst>
                                          </p:cBhvr>
                                          <p:to>
                                            <p:strVal val="visible"/>
                                          </p:to>
                                        </p:set>
                                        <p:anim calcmode="lin" valueType="num" p14:bounceEnd="50000">
                                          <p:cBhvr additive="base">
                                            <p:cTn id="11" dur="500" fill="hold"/>
                                            <p:tgtEl>
                                              <p:spTgt spid="11161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16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50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50000">
                                          <p:cBhvr additive="base">
                                            <p:cTn id="2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14:presetBounceEnd="5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50000">
                                          <p:cBhvr additive="base">
                                            <p:cTn id="2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6"/>
                                            </p:tgtEl>
                                            <p:attrNameLst>
                                              <p:attrName>ppt_y</p:attrName>
                                            </p:attrNameLst>
                                          </p:cBhvr>
                                          <p:tavLst>
                                            <p:tav tm="0">
                                              <p:val>
                                                <p:strVal val="0-#ppt_h/2"/>
                                              </p:val>
                                            </p:tav>
                                            <p:tav tm="100000">
                                              <p:val>
                                                <p:strVal val="#ppt_y"/>
                                              </p:val>
                                            </p:tav>
                                          </p:tavLst>
                                        </p:anim>
                                      </p:childTnLst>
                                    </p:cTn>
                                  </p:par>
                                  <p:par>
                                    <p:cTn id="29" presetID="2" presetClass="entr" presetSubtype="1" accel="50000" fill="hold" grpId="0" nodeType="withEffect" p14:presetBounceEnd="5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0000">
                                          <p:cBhvr additive="base">
                                            <p:cTn id="3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14:presetBounceEnd="50000">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14:bounceEnd="50000">
                                          <p:cBhvr additive="base">
                                            <p:cTn id="3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50000">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14:bounceEnd="50000">
                                          <p:cBhvr additive="base">
                                            <p:cTn id="4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p:bldP spid="5" grpId="0" animBg="1"/>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additive="base">
                                            <p:cTn id="7" dur="500" fill="hold"/>
                                            <p:tgtEl>
                                              <p:spTgt spid="111618"/>
                                            </p:tgtEl>
                                            <p:attrNameLst>
                                              <p:attrName>ppt_x</p:attrName>
                                            </p:attrNameLst>
                                          </p:cBhvr>
                                          <p:tavLst>
                                            <p:tav tm="0">
                                              <p:val>
                                                <p:strVal val="#ppt_x"/>
                                              </p:val>
                                            </p:tav>
                                            <p:tav tm="100000">
                                              <p:val>
                                                <p:strVal val="#ppt_x"/>
                                              </p:val>
                                            </p:tav>
                                          </p:tavLst>
                                        </p:anim>
                                        <p:anim calcmode="lin" valueType="num">
                                          <p:cBhvr additive="base">
                                            <p:cTn id="8" dur="500" fill="hold"/>
                                            <p:tgtEl>
                                              <p:spTgt spid="1116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1619"/>
                                            </p:tgtEl>
                                            <p:attrNameLst>
                                              <p:attrName>style.visibility</p:attrName>
                                            </p:attrNameLst>
                                          </p:cBhvr>
                                          <p:to>
                                            <p:strVal val="visible"/>
                                          </p:to>
                                        </p:set>
                                        <p:anim calcmode="lin" valueType="num">
                                          <p:cBhvr additive="base">
                                            <p:cTn id="11" dur="500" fill="hold"/>
                                            <p:tgtEl>
                                              <p:spTgt spid="111619"/>
                                            </p:tgtEl>
                                            <p:attrNameLst>
                                              <p:attrName>ppt_x</p:attrName>
                                            </p:attrNameLst>
                                          </p:cBhvr>
                                          <p:tavLst>
                                            <p:tav tm="0">
                                              <p:val>
                                                <p:strVal val="#ppt_x"/>
                                              </p:val>
                                            </p:tav>
                                            <p:tav tm="100000">
                                              <p:val>
                                                <p:strVal val="#ppt_x"/>
                                              </p:val>
                                            </p:tav>
                                          </p:tavLst>
                                        </p:anim>
                                        <p:anim calcmode="lin" valueType="num">
                                          <p:cBhvr additive="base">
                                            <p:cTn id="12" dur="500" fill="hold"/>
                                            <p:tgtEl>
                                              <p:spTgt spid="1116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par>
                                    <p:cTn id="29" presetID="2" presetClass="entr" presetSubtype="1" accel="5000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p:bldP spid="5" grpId="0" animBg="1"/>
          <p:bldP spid="7" grpId="0" animBg="1"/>
          <p:bldP spid="9"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5" name="Rectangle 4">
            <a:extLst>
              <a:ext uri="{FF2B5EF4-FFF2-40B4-BE49-F238E27FC236}">
                <a16:creationId xmlns:a16="http://schemas.microsoft.com/office/drawing/2014/main" id="{5781ACDE-BA98-E846-BD0D-B84AB9DB1479}"/>
              </a:ext>
            </a:extLst>
          </p:cNvPr>
          <p:cNvSpPr/>
          <p:nvPr/>
        </p:nvSpPr>
        <p:spPr>
          <a:xfrm>
            <a:off x="776287" y="1563218"/>
            <a:ext cx="10639426" cy="4684744"/>
          </a:xfrm>
          <a:prstGeom prst="rect">
            <a:avLst/>
          </a:prstGeom>
        </p:spPr>
        <p:txBody>
          <a:bodyPr wrap="square">
            <a:spAutoFit/>
          </a:bodyPr>
          <a:lstStyle/>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Cuối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năm</a:t>
            </a:r>
            <a:r>
              <a:rPr lang="en-US" altLang="en-US" sz="3600" b="1" dirty="0">
                <a:solidFill>
                  <a:srgbClr val="0000CC"/>
                </a:solidFill>
                <a:latin typeface="Times New Roman" panose="02020603050405020304" pitchFamily="18" charset="0"/>
                <a:cs typeface="Times New Roman" panose="02020603050405020304" pitchFamily="18" charset="0"/>
              </a:rPr>
              <a:t> 1993, ta </a:t>
            </a:r>
            <a:r>
              <a:rPr lang="en-US" altLang="en-US" sz="3600" b="1" dirty="0" err="1">
                <a:solidFill>
                  <a:srgbClr val="0000CC"/>
                </a:solidFill>
                <a:latin typeface="Times New Roman" panose="02020603050405020304" pitchFamily="18" charset="0"/>
                <a:cs typeface="Times New Roman" panose="02020603050405020304" pitchFamily="18" charset="0"/>
              </a:rPr>
              <a:t>ủng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hộ</a:t>
            </a:r>
            <a:r>
              <a:rPr lang="en-US" altLang="en-US" sz="3600" b="1" dirty="0">
                <a:solidFill>
                  <a:srgbClr val="0000CC"/>
                </a:solidFill>
                <a:latin typeface="Times New Roman" panose="02020603050405020304" pitchFamily="18" charset="0"/>
                <a:cs typeface="Times New Roman" panose="02020603050405020304" pitchFamily="18" charset="0"/>
              </a:rPr>
              <a:t> 10.000 </a:t>
            </a:r>
            <a:r>
              <a:rPr lang="en-US" altLang="en-US" sz="3600" b="1" dirty="0" err="1">
                <a:solidFill>
                  <a:srgbClr val="0000CC"/>
                </a:solidFill>
                <a:latin typeface="Times New Roman" panose="02020603050405020304" pitchFamily="18" charset="0"/>
                <a:cs typeface="Times New Roman" panose="02020603050405020304" pitchFamily="18" charset="0"/>
              </a:rPr>
              <a:t>tấn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gạo</a:t>
            </a:r>
            <a:r>
              <a:rPr lang="en-US" altLang="en-US" sz="3600" b="1" dirty="0">
                <a:solidFill>
                  <a:srgbClr val="0000CC"/>
                </a:solidFill>
                <a:latin typeface="Times New Roman" panose="02020603050405020304" pitchFamily="18" charset="0"/>
                <a:cs typeface="Times New Roman" panose="02020603050405020304" pitchFamily="18" charset="0"/>
              </a:rPr>
              <a:t>.</a:t>
            </a:r>
          </a:p>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Năm</a:t>
            </a:r>
            <a:r>
              <a:rPr lang="en-US" altLang="en-US" sz="3600" b="1" dirty="0">
                <a:solidFill>
                  <a:srgbClr val="0000CC"/>
                </a:solidFill>
                <a:latin typeface="Times New Roman" panose="02020603050405020304" pitchFamily="18" charset="0"/>
                <a:cs typeface="Times New Roman" panose="02020603050405020304" pitchFamily="18" charset="0"/>
              </a:rPr>
              <a:t> 1994, ta </a:t>
            </a:r>
            <a:r>
              <a:rPr lang="en-US" altLang="en-US" sz="3600" b="1" dirty="0" err="1">
                <a:solidFill>
                  <a:srgbClr val="0000CC"/>
                </a:solidFill>
                <a:latin typeface="Times New Roman" panose="02020603050405020304" pitchFamily="18" charset="0"/>
                <a:cs typeface="Times New Roman" panose="02020603050405020304" pitchFamily="18" charset="0"/>
              </a:rPr>
              <a:t>ủng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hộ</a:t>
            </a:r>
            <a:r>
              <a:rPr lang="en-US" altLang="en-US" sz="3600" b="1" dirty="0">
                <a:solidFill>
                  <a:srgbClr val="0000CC"/>
                </a:solidFill>
                <a:latin typeface="Times New Roman" panose="02020603050405020304" pitchFamily="18" charset="0"/>
                <a:cs typeface="Times New Roman" panose="02020603050405020304" pitchFamily="18" charset="0"/>
              </a:rPr>
              <a:t> 20.000 </a:t>
            </a:r>
            <a:r>
              <a:rPr lang="en-US" altLang="en-US" sz="3600" b="1" dirty="0" err="1">
                <a:solidFill>
                  <a:srgbClr val="0000CC"/>
                </a:solidFill>
                <a:latin typeface="Times New Roman" panose="02020603050405020304" pitchFamily="18" charset="0"/>
                <a:cs typeface="Times New Roman" panose="02020603050405020304" pitchFamily="18" charset="0"/>
              </a:rPr>
              <a:t>tấn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gạo</a:t>
            </a:r>
            <a:r>
              <a:rPr lang="en-US" altLang="en-US" sz="3600" b="1" dirty="0">
                <a:solidFill>
                  <a:srgbClr val="0000CC"/>
                </a:solidFill>
                <a:latin typeface="Times New Roman" panose="02020603050405020304" pitchFamily="18" charset="0"/>
                <a:cs typeface="Times New Roman" panose="02020603050405020304" pitchFamily="18" charset="0"/>
              </a:rPr>
              <a:t>.</a:t>
            </a:r>
          </a:p>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Năm</a:t>
            </a:r>
            <a:r>
              <a:rPr lang="en-US" altLang="en-US" sz="3600" b="1" dirty="0">
                <a:solidFill>
                  <a:srgbClr val="0000CC"/>
                </a:solidFill>
                <a:latin typeface="Times New Roman" panose="02020603050405020304" pitchFamily="18" charset="0"/>
                <a:cs typeface="Times New Roman" panose="02020603050405020304" pitchFamily="18" charset="0"/>
              </a:rPr>
              <a:t> 1996, ta </a:t>
            </a:r>
            <a:r>
              <a:rPr lang="en-US" altLang="en-US" sz="3600" b="1" dirty="0" err="1">
                <a:solidFill>
                  <a:srgbClr val="0000CC"/>
                </a:solidFill>
                <a:latin typeface="Times New Roman" panose="02020603050405020304" pitchFamily="18" charset="0"/>
                <a:cs typeface="Times New Roman" panose="02020603050405020304" pitchFamily="18" charset="0"/>
              </a:rPr>
              <a:t>ủng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hộ</a:t>
            </a:r>
            <a:r>
              <a:rPr lang="en-US" altLang="en-US" sz="3600" b="1" dirty="0">
                <a:solidFill>
                  <a:srgbClr val="0000CC"/>
                </a:solidFill>
                <a:latin typeface="Times New Roman" panose="02020603050405020304" pitchFamily="18" charset="0"/>
                <a:cs typeface="Times New Roman" panose="02020603050405020304" pitchFamily="18" charset="0"/>
              </a:rPr>
              <a:t> 20.000 </a:t>
            </a:r>
            <a:r>
              <a:rPr lang="en-US" altLang="en-US" sz="3600" b="1" dirty="0" err="1">
                <a:solidFill>
                  <a:srgbClr val="0000CC"/>
                </a:solidFill>
                <a:latin typeface="Times New Roman" panose="02020603050405020304" pitchFamily="18" charset="0"/>
                <a:cs typeface="Times New Roman" panose="02020603050405020304" pitchFamily="18" charset="0"/>
              </a:rPr>
              <a:t>tấn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gạo</a:t>
            </a:r>
            <a:r>
              <a:rPr lang="en-US" altLang="en-US" sz="3600" b="1" dirty="0">
                <a:solidFill>
                  <a:srgbClr val="0000CC"/>
                </a:solidFill>
                <a:latin typeface="Times New Roman" panose="02020603050405020304" pitchFamily="18" charset="0"/>
                <a:cs typeface="Times New Roman" panose="02020603050405020304" pitchFamily="18" charset="0"/>
              </a:rPr>
              <a:t>.</a:t>
            </a:r>
          </a:p>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Đoàn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thanh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niên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Cộng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sản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tặng</a:t>
            </a:r>
            <a:r>
              <a:rPr lang="en-US" altLang="en-US" sz="3600" b="1" dirty="0">
                <a:solidFill>
                  <a:srgbClr val="0000CC"/>
                </a:solidFill>
                <a:latin typeface="Times New Roman" panose="02020603050405020304" pitchFamily="18" charset="0"/>
                <a:cs typeface="Times New Roman" panose="02020603050405020304" pitchFamily="18" charset="0"/>
              </a:rPr>
              <a:t> 5 </a:t>
            </a:r>
            <a:r>
              <a:rPr lang="en-US" altLang="en-US" sz="3600" b="1" dirty="0" err="1">
                <a:solidFill>
                  <a:srgbClr val="0000CC"/>
                </a:solidFill>
                <a:latin typeface="Times New Roman" panose="02020603050405020304" pitchFamily="18" charset="0"/>
                <a:cs typeface="Times New Roman" panose="02020603050405020304" pitchFamily="18" charset="0"/>
              </a:rPr>
              <a:t>triệu</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cuốn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tập</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viết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cho</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học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sinh</a:t>
            </a:r>
            <a:r>
              <a:rPr lang="en-US" altLang="en-US" sz="3600" b="1" dirty="0">
                <a:solidFill>
                  <a:srgbClr val="0000CC"/>
                </a:solidFill>
                <a:latin typeface="Times New Roman" panose="02020603050405020304" pitchFamily="18" charset="0"/>
                <a:cs typeface="Times New Roman" panose="02020603050405020304" pitchFamily="18" charset="0"/>
              </a:rPr>
              <a:t> Cu Ba.</a:t>
            </a:r>
          </a:p>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Việt</a:t>
            </a:r>
            <a:r>
              <a:rPr lang="en-US" altLang="en-US" sz="3600" b="1" dirty="0">
                <a:solidFill>
                  <a:srgbClr val="0000CC"/>
                </a:solidFill>
                <a:latin typeface="Times New Roman" panose="02020603050405020304" pitchFamily="18" charset="0"/>
                <a:cs typeface="Times New Roman" panose="02020603050405020304" pitchFamily="18" charset="0"/>
              </a:rPr>
              <a:t> Nam – Cu Ba </a:t>
            </a:r>
            <a:r>
              <a:rPr lang="en-US" altLang="en-US" sz="3600" b="1" dirty="0" err="1">
                <a:solidFill>
                  <a:srgbClr val="0000CC"/>
                </a:solidFill>
                <a:latin typeface="Times New Roman" panose="02020603050405020304" pitchFamily="18" charset="0"/>
                <a:cs typeface="Times New Roman" panose="02020603050405020304" pitchFamily="18" charset="0"/>
              </a:rPr>
              <a:t>tiếp</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tục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đoàn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kết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hổ</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trợ</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để</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cùng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nhau</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phát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triển</a:t>
            </a:r>
            <a:r>
              <a:rPr lang="en-US" altLang="en-US" sz="3600" b="1" dirty="0">
                <a:solidFill>
                  <a:srgbClr val="0000CC"/>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A62720D5-290D-AF46-8F9E-DED12283ED26}"/>
              </a:ext>
            </a:extLst>
          </p:cNvPr>
          <p:cNvSpPr txBox="1"/>
          <p:nvPr/>
        </p:nvSpPr>
        <p:spPr>
          <a:xfrm>
            <a:off x="3064042" y="449179"/>
            <a:ext cx="6063916" cy="830997"/>
          </a:xfrm>
          <a:prstGeom prst="rect">
            <a:avLst/>
          </a:prstGeom>
          <a:noFill/>
        </p:spPr>
        <p:txBody>
          <a:bodyPr wrap="square" rtlCol="0">
            <a:spAutoFit/>
          </a:bodyPr>
          <a:lstStyle/>
          <a:p>
            <a:r>
              <a:rPr lang="en-VN" sz="4800" dirty="0">
                <a:solidFill>
                  <a:srgbClr val="FF0000"/>
                </a:solidFill>
                <a:latin typeface="Times New Roman" panose="02020603050405020304" pitchFamily="18" charset="0"/>
                <a:cs typeface="Times New Roman" panose="02020603050405020304" pitchFamily="18" charset="0"/>
              </a:rPr>
              <a:t>Việt Nam giúp đỡ Cuba</a:t>
            </a:r>
          </a:p>
        </p:txBody>
      </p:sp>
    </p:spTree>
    <p:extLst>
      <p:ext uri="{BB962C8B-B14F-4D97-AF65-F5344CB8AC3E}">
        <p14:creationId xmlns:p14="http://schemas.microsoft.com/office/powerpoint/2010/main" val="428198409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DC2C7C55-C879-9042-A984-D307F95A6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8128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F27E87-51A3-1B44-81D4-73FE3D1701EA}"/>
              </a:ext>
            </a:extLst>
          </p:cNvPr>
          <p:cNvSpPr/>
          <p:nvPr/>
        </p:nvSpPr>
        <p:spPr>
          <a:xfrm>
            <a:off x="0" y="5812865"/>
            <a:ext cx="12192000" cy="1077218"/>
          </a:xfrm>
          <a:prstGeom prst="rect">
            <a:avLst/>
          </a:prstGeom>
        </p:spPr>
        <p:txBody>
          <a:bodyPr wrap="square">
            <a:spAutoFit/>
          </a:bodyPr>
          <a:lstStyle/>
          <a:p>
            <a:pPr algn="ctr"/>
            <a:r>
              <a:rPr lang="vi-VN" sz="3200" b="0" i="1" dirty="0">
                <a:solidFill>
                  <a:srgbClr val="0070C0"/>
                </a:solidFill>
                <a:effectLst/>
                <a:latin typeface="Times New Roman" panose="02020603050405020304" pitchFamily="18" charset="0"/>
                <a:cs typeface="Times New Roman" panose="02020603050405020304" pitchFamily="18" charset="0"/>
              </a:rPr>
              <a:t>Tổng Bí thư, Chủ tịch nước Nguyễn Phú Trọng và Chủ tịch Cuba Miguel Mario Díaz-Canel Bermúdez</a:t>
            </a:r>
            <a:endParaRPr lang="en-VN" sz="3200" dirty="0">
              <a:latin typeface="Times New Roman" panose="02020603050405020304" pitchFamily="18" charset="0"/>
              <a:cs typeface="Times New Roman" panose="02020603050405020304" pitchFamily="18" charset="0"/>
            </a:endParaRPr>
          </a:p>
        </p:txBody>
      </p:sp>
      <p:pic>
        <p:nvPicPr>
          <p:cNvPr id="54289" name="Picture 17" descr="Hình ảnh Tổng bí thư, Chủ tịch nước đón Chủ tịch Cuba">
            <a:extLst>
              <a:ext uri="{FF2B5EF4-FFF2-40B4-BE49-F238E27FC236}">
                <a16:creationId xmlns:a16="http://schemas.microsoft.com/office/drawing/2014/main" id="{D3F7600C-12BA-0E4C-8DAD-B7A08AD1E1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47" r="23790" b="7046"/>
          <a:stretch/>
        </p:blipFill>
        <p:spPr bwMode="auto">
          <a:xfrm>
            <a:off x="6096000" y="-1"/>
            <a:ext cx="6096000" cy="5812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55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E73B72-2EA9-B746-9FA0-EB6ABFBFCF8D}"/>
              </a:ext>
            </a:extLst>
          </p:cNvPr>
          <p:cNvSpPr/>
          <p:nvPr/>
        </p:nvSpPr>
        <p:spPr>
          <a:xfrm>
            <a:off x="0" y="138874"/>
            <a:ext cx="8710863" cy="5816977"/>
          </a:xfrm>
          <a:prstGeom prst="rect">
            <a:avLst/>
          </a:prstGeom>
          <a:noFill/>
        </p:spPr>
        <p:txBody>
          <a:bodyPr wrap="square" lIns="121920" tIns="60960" rIns="121920" bIns="6096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85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185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85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185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85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185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85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185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91484809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set>
                                      <p:cBhvr>
                                        <p:cTn id="7" dur="227" fill="hold">
                                          <p:stCondLst>
                                            <p:cond delay="0"/>
                                          </p:stCondLst>
                                        </p:cTn>
                                        <p:tgtEl>
                                          <p:spTgt spid="2">
                                            <p:txEl>
                                              <p:pRg st="0" end="0"/>
                                            </p:txEl>
                                          </p:spTgt>
                                        </p:tgtEl>
                                        <p:attrNameLst>
                                          <p:attrName>style.rotation</p:attrName>
                                        </p:attrNameLst>
                                      </p:cBhvr>
                                      <p:to>
                                        <p:strVal val="-45.0"/>
                                      </p:to>
                                    </p:set>
                                    <p:anim calcmode="lin" valueType="num">
                                      <p:cBhvr>
                                        <p:cTn id="8" dur="227" fill="hold">
                                          <p:stCondLst>
                                            <p:cond delay="227"/>
                                          </p:stCondLst>
                                        </p:cTn>
                                        <p:tgtEl>
                                          <p:spTgt spid="2">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36576"/>
            <a:ext cx="2500009"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9" name="TextBox 8">
            <a:extLst>
              <a:ext uri="{FF2B5EF4-FFF2-40B4-BE49-F238E27FC236}">
                <a16:creationId xmlns:a16="http://schemas.microsoft.com/office/drawing/2014/main" id="{65D0EED8-9A6A-D64B-A646-151E2C92C464}"/>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7">
            <a:extLst>
              <a:ext uri="{FF2B5EF4-FFF2-40B4-BE49-F238E27FC236}">
                <a16:creationId xmlns:a16="http://schemas.microsoft.com/office/drawing/2014/main" id="{9D451527-A44A-994D-9D80-C67A4B54F1B3}"/>
              </a:ext>
            </a:extLst>
          </p:cNvPr>
          <p:cNvSpPr txBox="1">
            <a:spLocks noChangeArrowheads="1"/>
          </p:cNvSpPr>
          <p:nvPr/>
        </p:nvSpPr>
        <p:spPr bwMode="auto">
          <a:xfrm>
            <a:off x="3809999" y="2397820"/>
            <a:ext cx="77903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A. </a:t>
            </a:r>
            <a:r>
              <a:rPr lang="en-US" altLang="en-US" dirty="0" err="1">
                <a:latin typeface="Times New Roman" panose="02020603050405020304" pitchFamily="18" charset="0"/>
                <a:cs typeface="Times New Roman" panose="02020603050405020304" pitchFamily="18" charset="0"/>
              </a:rPr>
              <a:t>Đánh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đuổi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xâm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lược</a:t>
            </a:r>
            <a:endParaRPr lang="en-US" altLang="en-US" dirty="0">
              <a:latin typeface="Times New Roman" panose="02020603050405020304" pitchFamily="18" charset="0"/>
              <a:cs typeface="Times New Roman" panose="02020603050405020304" pitchFamily="18" charset="0"/>
            </a:endParaRPr>
          </a:p>
        </p:txBody>
      </p:sp>
      <p:sp>
        <p:nvSpPr>
          <p:cNvPr id="12" name="Text Box 18">
            <a:extLst>
              <a:ext uri="{FF2B5EF4-FFF2-40B4-BE49-F238E27FC236}">
                <a16:creationId xmlns:a16="http://schemas.microsoft.com/office/drawing/2014/main" id="{F2DDD86E-AD3C-8341-9F25-90561791157B}"/>
              </a:ext>
            </a:extLst>
          </p:cNvPr>
          <p:cNvSpPr txBox="1">
            <a:spLocks noChangeArrowheads="1"/>
          </p:cNvSpPr>
          <p:nvPr/>
        </p:nvSpPr>
        <p:spPr bwMode="auto">
          <a:xfrm>
            <a:off x="3809999" y="3456195"/>
            <a:ext cx="59241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B. </a:t>
            </a:r>
            <a:r>
              <a:rPr lang="en-US" altLang="en-US" dirty="0" err="1">
                <a:latin typeface="Times New Roman" panose="02020603050405020304" pitchFamily="18" charset="0"/>
                <a:cs typeface="Times New Roman" panose="02020603050405020304" pitchFamily="18" charset="0"/>
              </a:rPr>
              <a:t>Lật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đổ</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kiến</a:t>
            </a:r>
            <a:endParaRPr lang="en-US" altLang="en-US" dirty="0">
              <a:latin typeface="Times New Roman" panose="02020603050405020304" pitchFamily="18" charset="0"/>
              <a:cs typeface="Times New Roman" panose="02020603050405020304" pitchFamily="18" charset="0"/>
            </a:endParaRPr>
          </a:p>
        </p:txBody>
      </p:sp>
      <p:sp>
        <p:nvSpPr>
          <p:cNvPr id="13" name="Text Box 19">
            <a:extLst>
              <a:ext uri="{FF2B5EF4-FFF2-40B4-BE49-F238E27FC236}">
                <a16:creationId xmlns:a16="http://schemas.microsoft.com/office/drawing/2014/main" id="{D19AE0A8-99B6-454E-B47A-90C476BAE9EB}"/>
              </a:ext>
            </a:extLst>
          </p:cNvPr>
          <p:cNvSpPr txBox="1">
            <a:spLocks noChangeArrowheads="1"/>
          </p:cNvSpPr>
          <p:nvPr/>
        </p:nvSpPr>
        <p:spPr bwMode="auto">
          <a:xfrm>
            <a:off x="3809999" y="4514570"/>
            <a:ext cx="48578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C. </a:t>
            </a:r>
            <a:r>
              <a:rPr lang="en-US" altLang="en-US" dirty="0" err="1">
                <a:latin typeface="Times New Roman" panose="02020603050405020304" pitchFamily="18" charset="0"/>
                <a:cs typeface="Times New Roman" panose="02020603050405020304" pitchFamily="18" charset="0"/>
              </a:rPr>
              <a:t>Đánh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đuổi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quốc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Mĩ</a:t>
            </a:r>
            <a:r>
              <a:rPr lang="en-US" altLang="en-US" dirty="0">
                <a:latin typeface="Times New Roman" panose="02020603050405020304" pitchFamily="18" charset="0"/>
                <a:cs typeface="Times New Roman" panose="02020603050405020304" pitchFamily="18" charset="0"/>
              </a:rPr>
              <a:t>.</a:t>
            </a:r>
          </a:p>
        </p:txBody>
      </p:sp>
      <p:sp>
        <p:nvSpPr>
          <p:cNvPr id="14" name="Text Box 20">
            <a:extLst>
              <a:ext uri="{FF2B5EF4-FFF2-40B4-BE49-F238E27FC236}">
                <a16:creationId xmlns:a16="http://schemas.microsoft.com/office/drawing/2014/main" id="{9ECA3C89-311B-504E-A422-991F197DD429}"/>
              </a:ext>
            </a:extLst>
          </p:cNvPr>
          <p:cNvSpPr txBox="1">
            <a:spLocks noChangeArrowheads="1"/>
          </p:cNvSpPr>
          <p:nvPr/>
        </p:nvSpPr>
        <p:spPr bwMode="auto">
          <a:xfrm>
            <a:off x="3767865" y="5617113"/>
            <a:ext cx="75213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D. </a:t>
            </a:r>
            <a:r>
              <a:rPr lang="en-US" altLang="en-US" dirty="0" err="1">
                <a:latin typeface="Times New Roman" panose="02020603050405020304" pitchFamily="18" charset="0"/>
                <a:cs typeface="Times New Roman" panose="02020603050405020304" pitchFamily="18" charset="0"/>
              </a:rPr>
              <a:t>Lật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đổ</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quyền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phản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động</a:t>
            </a:r>
            <a:r>
              <a:rPr lang="en-US" altLang="en-US" dirty="0">
                <a:latin typeface="Times New Roman" panose="02020603050405020304" pitchFamily="18" charset="0"/>
                <a:cs typeface="Times New Roman" panose="02020603050405020304" pitchFamily="18" charset="0"/>
              </a:rPr>
              <a:t>.</a:t>
            </a:r>
          </a:p>
        </p:txBody>
      </p:sp>
      <p:sp>
        <p:nvSpPr>
          <p:cNvPr id="21" name="Text Box 16">
            <a:extLst>
              <a:ext uri="{FF2B5EF4-FFF2-40B4-BE49-F238E27FC236}">
                <a16:creationId xmlns:a16="http://schemas.microsoft.com/office/drawing/2014/main" id="{DD911DE9-6B07-5248-A187-5A2BA84D3D55}"/>
              </a:ext>
            </a:extLst>
          </p:cNvPr>
          <p:cNvSpPr txBox="1">
            <a:spLocks noChangeArrowheads="1"/>
          </p:cNvSpPr>
          <p:nvPr/>
        </p:nvSpPr>
        <p:spPr bwMode="auto">
          <a:xfrm>
            <a:off x="3695700" y="972111"/>
            <a:ext cx="81377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err="1">
                <a:latin typeface="Times New Roman" panose="02020603050405020304" pitchFamily="18" charset="0"/>
                <a:cs typeface="Times New Roman" panose="02020603050405020304" pitchFamily="18" charset="0"/>
              </a:rPr>
              <a:t>Câu</a:t>
            </a:r>
            <a:r>
              <a:rPr lang="en-US" altLang="en-US" sz="3600" b="1" dirty="0">
                <a:latin typeface="Times New Roman" panose="02020603050405020304" pitchFamily="18" charset="0"/>
                <a:cs typeface="Times New Roman" panose="02020603050405020304" pitchFamily="18" charset="0"/>
              </a:rPr>
              <a:t> 1.  </a:t>
            </a:r>
            <a:r>
              <a:rPr lang="en-US" altLang="en-US" sz="3600" b="1" dirty="0" err="1">
                <a:latin typeface="Times New Roman" panose="02020603050405020304" pitchFamily="18" charset="0"/>
                <a:cs typeface="Times New Roman" panose="02020603050405020304" pitchFamily="18" charset="0"/>
              </a:rPr>
              <a:t>Mục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tiêu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đấu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cách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Mĩ</a:t>
            </a:r>
            <a:r>
              <a:rPr lang="en-US" altLang="en-US" sz="3600" b="1" dirty="0">
                <a:latin typeface="Times New Roman" panose="02020603050405020304" pitchFamily="18" charset="0"/>
                <a:cs typeface="Times New Roman" panose="02020603050405020304" pitchFamily="18" charset="0"/>
              </a:rPr>
              <a:t> La-</a:t>
            </a:r>
            <a:r>
              <a:rPr lang="en-US" altLang="en-US" sz="3600" b="1" dirty="0" err="1">
                <a:latin typeface="Times New Roman" panose="02020603050405020304" pitchFamily="18" charset="0"/>
                <a:cs typeface="Times New Roman" panose="02020603050405020304" pitchFamily="18" charset="0"/>
              </a:rPr>
              <a:t>tinh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sau</a:t>
            </a:r>
            <a:r>
              <a:rPr lang="en-US" altLang="en-US" sz="3600" b="1" dirty="0">
                <a:latin typeface="Times New Roman" panose="02020603050405020304" pitchFamily="18" charset="0"/>
                <a:cs typeface="Times New Roman" panose="02020603050405020304" pitchFamily="18" charset="0"/>
              </a:rPr>
              <a:t> 1945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gì</a:t>
            </a:r>
            <a:r>
              <a:rPr lang="en-US" altLang="en-US" sz="3600" b="1" dirty="0">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E304CA17-0158-1341-9949-E9A7B70184B6}"/>
              </a:ext>
            </a:extLst>
          </p:cNvPr>
          <p:cNvSpPr/>
          <p:nvPr/>
        </p:nvSpPr>
        <p:spPr>
          <a:xfrm>
            <a:off x="3695700" y="5633543"/>
            <a:ext cx="627529" cy="55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26288478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50000">
                                          <p:cBhvr additive="base">
                                            <p:cTn id="19"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50000">
                                          <p:cBhvr additive="base">
                                            <p:cTn id="3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14:bounceEnd="50000">
                                          <p:cBhvr additive="base">
                                            <p:cTn id="3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14:presetBounceEnd="50000">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14:bounceEnd="50000">
                                          <p:cBhvr additive="base">
                                            <p:cTn id="4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2" grpId="0"/>
          <p:bldP spid="13" grpId="0"/>
          <p:bldP spid="14" grpId="0"/>
          <p:bldP spid="21"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2" grpId="0"/>
          <p:bldP spid="13" grpId="0"/>
          <p:bldP spid="14" grpId="0"/>
          <p:bldP spid="21" grpId="0"/>
          <p:bldP spid="2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36576"/>
            <a:ext cx="2500009"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5" name="TextBox 14">
            <a:extLst>
              <a:ext uri="{FF2B5EF4-FFF2-40B4-BE49-F238E27FC236}">
                <a16:creationId xmlns:a16="http://schemas.microsoft.com/office/drawing/2014/main" id="{2D723575-6D1A-C64E-ADB7-DD9D44064C27}"/>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6" name="Picture 2">
            <a:extLst>
              <a:ext uri="{FF2B5EF4-FFF2-40B4-BE49-F238E27FC236}">
                <a16:creationId xmlns:a16="http://schemas.microsoft.com/office/drawing/2014/main" id="{2C87801C-2A62-D64C-B48D-AD5F8E79F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7">
            <a:extLst>
              <a:ext uri="{FF2B5EF4-FFF2-40B4-BE49-F238E27FC236}">
                <a16:creationId xmlns:a16="http://schemas.microsoft.com/office/drawing/2014/main" id="{A93EAF1C-D9D0-9C4D-8180-BED963A70142}"/>
              </a:ext>
            </a:extLst>
          </p:cNvPr>
          <p:cNvSpPr txBox="1">
            <a:spLocks noChangeArrowheads="1"/>
          </p:cNvSpPr>
          <p:nvPr/>
        </p:nvSpPr>
        <p:spPr bwMode="auto">
          <a:xfrm>
            <a:off x="2615185" y="840093"/>
            <a:ext cx="95768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dirty="0" err="1">
                <a:solidFill>
                  <a:srgbClr val="6600FF"/>
                </a:solidFill>
                <a:latin typeface="Times New Roman" panose="02020603050405020304" pitchFamily="18" charset="0"/>
                <a:cs typeface="Times New Roman" panose="02020603050405020304" pitchFamily="18" charset="0"/>
              </a:rPr>
              <a:t>Câu</a:t>
            </a:r>
            <a:r>
              <a:rPr lang="en-US" altLang="en-US" sz="3600" b="1" dirty="0">
                <a:solidFill>
                  <a:srgbClr val="6600FF"/>
                </a:solidFill>
                <a:latin typeface="Times New Roman" panose="02020603050405020304" pitchFamily="18" charset="0"/>
                <a:cs typeface="Times New Roman" panose="02020603050405020304" pitchFamily="18" charset="0"/>
              </a:rPr>
              <a:t> 2. </a:t>
            </a:r>
            <a:r>
              <a:rPr lang="en-US" altLang="en-US" sz="3600" b="1" dirty="0" err="1">
                <a:solidFill>
                  <a:srgbClr val="6600FF"/>
                </a:solidFill>
                <a:latin typeface="Times New Roman" panose="02020603050405020304" pitchFamily="18" charset="0"/>
                <a:cs typeface="Times New Roman" panose="02020603050405020304" pitchFamily="18" charset="0"/>
              </a:rPr>
              <a:t>Phong</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trào</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đấu</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tranh</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cách</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mạng</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ở</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Mĩ</a:t>
            </a:r>
            <a:r>
              <a:rPr lang="en-US" altLang="en-US" sz="3600" b="1" dirty="0">
                <a:solidFill>
                  <a:srgbClr val="6600FF"/>
                </a:solidFill>
                <a:latin typeface="Times New Roman" panose="02020603050405020304" pitchFamily="18" charset="0"/>
                <a:cs typeface="Times New Roman" panose="02020603050405020304" pitchFamily="18" charset="0"/>
              </a:rPr>
              <a:t> La-</a:t>
            </a:r>
            <a:r>
              <a:rPr lang="en-US" altLang="en-US" sz="3600" b="1" dirty="0" err="1">
                <a:solidFill>
                  <a:srgbClr val="6600FF"/>
                </a:solidFill>
                <a:latin typeface="Times New Roman" panose="02020603050405020304" pitchFamily="18" charset="0"/>
                <a:cs typeface="Times New Roman" panose="02020603050405020304" pitchFamily="18" charset="0"/>
              </a:rPr>
              <a:t>tinh</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phát</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triển</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mạnh</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nhất</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là</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giai</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đoạn</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nào</a:t>
            </a:r>
            <a:r>
              <a:rPr lang="en-US" altLang="en-US" sz="3600" b="1" dirty="0">
                <a:solidFill>
                  <a:srgbClr val="6600FF"/>
                </a:solidFill>
                <a:latin typeface="Times New Roman" panose="02020603050405020304" pitchFamily="18" charset="0"/>
                <a:cs typeface="Times New Roman" panose="02020603050405020304" pitchFamily="18" charset="0"/>
              </a:rPr>
              <a:t>?</a:t>
            </a:r>
          </a:p>
        </p:txBody>
      </p:sp>
      <p:sp>
        <p:nvSpPr>
          <p:cNvPr id="18" name="Text Box 18">
            <a:extLst>
              <a:ext uri="{FF2B5EF4-FFF2-40B4-BE49-F238E27FC236}">
                <a16:creationId xmlns:a16="http://schemas.microsoft.com/office/drawing/2014/main" id="{8FAC11AF-20A8-C647-A62D-A6F36FCBCF55}"/>
              </a:ext>
            </a:extLst>
          </p:cNvPr>
          <p:cNvSpPr txBox="1">
            <a:spLocks noChangeArrowheads="1"/>
          </p:cNvSpPr>
          <p:nvPr/>
        </p:nvSpPr>
        <p:spPr bwMode="auto">
          <a:xfrm>
            <a:off x="3075920" y="2277709"/>
            <a:ext cx="69263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A. </a:t>
            </a:r>
            <a:r>
              <a:rPr lang="en-US" altLang="en-US" dirty="0" err="1">
                <a:latin typeface="Times New Roman" panose="02020603050405020304" pitchFamily="18" charset="0"/>
                <a:cs typeface="Times New Roman" panose="02020603050405020304" pitchFamily="18" charset="0"/>
              </a:rPr>
              <a:t>Giai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đoạn</a:t>
            </a:r>
            <a:r>
              <a:rPr lang="en-US" altLang="en-US" dirty="0">
                <a:latin typeface="Times New Roman" panose="02020603050405020304" pitchFamily="18" charset="0"/>
                <a:cs typeface="Times New Roman" panose="02020603050405020304" pitchFamily="18" charset="0"/>
              </a:rPr>
              <a:t>: 1945-1959.</a:t>
            </a:r>
          </a:p>
        </p:txBody>
      </p:sp>
      <p:sp>
        <p:nvSpPr>
          <p:cNvPr id="19" name="Text Box 19">
            <a:extLst>
              <a:ext uri="{FF2B5EF4-FFF2-40B4-BE49-F238E27FC236}">
                <a16:creationId xmlns:a16="http://schemas.microsoft.com/office/drawing/2014/main" id="{3E31EEEC-221D-0548-AFF8-C9A0210D7745}"/>
              </a:ext>
            </a:extLst>
          </p:cNvPr>
          <p:cNvSpPr txBox="1">
            <a:spLocks noChangeArrowheads="1"/>
          </p:cNvSpPr>
          <p:nvPr/>
        </p:nvSpPr>
        <p:spPr bwMode="auto">
          <a:xfrm>
            <a:off x="3075920" y="3139919"/>
            <a:ext cx="890528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B. </a:t>
            </a:r>
            <a:r>
              <a:rPr lang="en-US" altLang="en-US" dirty="0" err="1">
                <a:latin typeface="Times New Roman" panose="02020603050405020304" pitchFamily="18" charset="0"/>
                <a:cs typeface="Times New Roman" panose="02020603050405020304" pitchFamily="18" charset="0"/>
              </a:rPr>
              <a:t>Giai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đoạn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năm</a:t>
            </a:r>
            <a:r>
              <a:rPr lang="en-US" altLang="en-US" dirty="0">
                <a:latin typeface="Times New Roman" panose="02020603050405020304" pitchFamily="18" charset="0"/>
                <a:cs typeface="Times New Roman" panose="02020603050405020304" pitchFamily="18" charset="0"/>
              </a:rPr>
              <a:t> 60 </a:t>
            </a:r>
            <a:r>
              <a:rPr lang="en-US" altLang="en-US" dirty="0" err="1">
                <a:latin typeface="Times New Roman" panose="02020603050405020304" pitchFamily="18" charset="0"/>
                <a:cs typeface="Times New Roman" panose="02020603050405020304" pitchFamily="18" charset="0"/>
              </a:rPr>
              <a:t>đến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năm</a:t>
            </a:r>
            <a:r>
              <a:rPr lang="en-US" altLang="en-US" dirty="0">
                <a:latin typeface="Times New Roman" panose="02020603050405020304" pitchFamily="18" charset="0"/>
                <a:cs typeface="Times New Roman" panose="02020603050405020304" pitchFamily="18" charset="0"/>
              </a:rPr>
              <a:t> 80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kỉ</a:t>
            </a:r>
            <a:r>
              <a:rPr lang="en-US" altLang="en-US" dirty="0">
                <a:latin typeface="Times New Roman" panose="02020603050405020304" pitchFamily="18" charset="0"/>
                <a:cs typeface="Times New Roman" panose="02020603050405020304" pitchFamily="18" charset="0"/>
              </a:rPr>
              <a:t> XX</a:t>
            </a:r>
          </a:p>
        </p:txBody>
      </p:sp>
      <p:sp>
        <p:nvSpPr>
          <p:cNvPr id="20" name="Text Box 20">
            <a:extLst>
              <a:ext uri="{FF2B5EF4-FFF2-40B4-BE49-F238E27FC236}">
                <a16:creationId xmlns:a16="http://schemas.microsoft.com/office/drawing/2014/main" id="{AB5A4FC6-2E7A-A74F-898C-407340FEB856}"/>
              </a:ext>
            </a:extLst>
          </p:cNvPr>
          <p:cNvSpPr txBox="1">
            <a:spLocks noChangeArrowheads="1"/>
          </p:cNvSpPr>
          <p:nvPr/>
        </p:nvSpPr>
        <p:spPr bwMode="auto">
          <a:xfrm>
            <a:off x="3060746" y="4493263"/>
            <a:ext cx="904663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C. </a:t>
            </a:r>
            <a:r>
              <a:rPr lang="en-US" altLang="en-US" dirty="0" err="1">
                <a:latin typeface="Times New Roman" panose="02020603050405020304" pitchFamily="18" charset="0"/>
                <a:cs typeface="Times New Roman" panose="02020603050405020304" pitchFamily="18" charset="0"/>
              </a:rPr>
              <a:t>Giai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đoạn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năm</a:t>
            </a:r>
            <a:r>
              <a:rPr lang="en-US" altLang="en-US" dirty="0">
                <a:latin typeface="Times New Roman" panose="02020603050405020304" pitchFamily="18" charset="0"/>
                <a:cs typeface="Times New Roman" panose="02020603050405020304" pitchFamily="18" charset="0"/>
              </a:rPr>
              <a:t> 80 </a:t>
            </a:r>
            <a:r>
              <a:rPr lang="en-US" altLang="en-US" dirty="0" err="1">
                <a:latin typeface="Times New Roman" panose="02020603050405020304" pitchFamily="18" charset="0"/>
                <a:cs typeface="Times New Roman" panose="02020603050405020304" pitchFamily="18" charset="0"/>
              </a:rPr>
              <a:t>đến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năm</a:t>
            </a:r>
            <a:r>
              <a:rPr lang="en-US" altLang="en-US" dirty="0">
                <a:latin typeface="Times New Roman" panose="02020603050405020304" pitchFamily="18" charset="0"/>
                <a:cs typeface="Times New Roman" panose="02020603050405020304" pitchFamily="18" charset="0"/>
              </a:rPr>
              <a:t> 90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kỉ</a:t>
            </a:r>
            <a:r>
              <a:rPr lang="en-US" altLang="en-US" dirty="0">
                <a:latin typeface="Times New Roman" panose="02020603050405020304" pitchFamily="18" charset="0"/>
                <a:cs typeface="Times New Roman" panose="02020603050405020304" pitchFamily="18" charset="0"/>
              </a:rPr>
              <a:t> XX</a:t>
            </a:r>
          </a:p>
        </p:txBody>
      </p:sp>
      <p:sp>
        <p:nvSpPr>
          <p:cNvPr id="21" name="Text Box 21">
            <a:extLst>
              <a:ext uri="{FF2B5EF4-FFF2-40B4-BE49-F238E27FC236}">
                <a16:creationId xmlns:a16="http://schemas.microsoft.com/office/drawing/2014/main" id="{0B057E28-DA35-DB4F-A7FC-46B3473DBFA9}"/>
              </a:ext>
            </a:extLst>
          </p:cNvPr>
          <p:cNvSpPr txBox="1">
            <a:spLocks noChangeArrowheads="1"/>
          </p:cNvSpPr>
          <p:nvPr/>
        </p:nvSpPr>
        <p:spPr bwMode="auto">
          <a:xfrm>
            <a:off x="3060745" y="5925079"/>
            <a:ext cx="87639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D. </a:t>
            </a:r>
            <a:r>
              <a:rPr lang="en-US" altLang="en-US" dirty="0" err="1">
                <a:latin typeface="Times New Roman" panose="02020603050405020304" pitchFamily="18" charset="0"/>
                <a:cs typeface="Times New Roman" panose="02020603050405020304" pitchFamily="18" charset="0"/>
              </a:rPr>
              <a:t>Giai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đoạn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năm</a:t>
            </a:r>
            <a:r>
              <a:rPr lang="en-US" altLang="en-US" dirty="0">
                <a:latin typeface="Times New Roman" panose="02020603050405020304" pitchFamily="18" charset="0"/>
                <a:cs typeface="Times New Roman" panose="02020603050405020304" pitchFamily="18" charset="0"/>
              </a:rPr>
              <a:t> 90 </a:t>
            </a:r>
            <a:r>
              <a:rPr lang="en-US" altLang="en-US" dirty="0" err="1">
                <a:latin typeface="Times New Roman" panose="02020603050405020304" pitchFamily="18" charset="0"/>
                <a:cs typeface="Times New Roman" panose="02020603050405020304" pitchFamily="18" charset="0"/>
              </a:rPr>
              <a:t>đến</a:t>
            </a:r>
            <a:r>
              <a:rPr lang="en-US" altLang="en-US" dirty="0">
                <a:latin typeface="Times New Roman" panose="02020603050405020304" pitchFamily="18" charset="0"/>
                <a:cs typeface="Times New Roman" panose="02020603050405020304" pitchFamily="18" charset="0"/>
              </a:rPr>
              <a:t> nay.</a:t>
            </a:r>
          </a:p>
        </p:txBody>
      </p:sp>
      <p:sp>
        <p:nvSpPr>
          <p:cNvPr id="22" name="Oval 21">
            <a:extLst>
              <a:ext uri="{FF2B5EF4-FFF2-40B4-BE49-F238E27FC236}">
                <a16:creationId xmlns:a16="http://schemas.microsoft.com/office/drawing/2014/main" id="{C9C20611-829C-9C4F-A73A-6066B1EFF921}"/>
              </a:ext>
            </a:extLst>
          </p:cNvPr>
          <p:cNvSpPr/>
          <p:nvPr/>
        </p:nvSpPr>
        <p:spPr>
          <a:xfrm>
            <a:off x="2960745" y="3138610"/>
            <a:ext cx="627529" cy="55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79519731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14:bounceEnd="50000">
                                          <p:cBhvr additive="base">
                                            <p:cTn id="27"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50000">
                                          <p:cBhvr additive="base">
                                            <p:cTn id="31"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1"/>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50000">
                                          <p:cBhvr additive="base">
                                            <p:cTn id="3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14:presetBounceEnd="50000">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14:bounceEnd="50000">
                                          <p:cBhvr additive="base">
                                            <p:cTn id="4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18" grpId="0"/>
          <p:bldP spid="19" grpId="0"/>
          <p:bldP spid="20" grpId="0"/>
          <p:bldP spid="21"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18" grpId="0"/>
          <p:bldP spid="19" grpId="0"/>
          <p:bldP spid="20" grpId="0"/>
          <p:bldP spid="21" grpId="0"/>
          <p:bldP spid="2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36576"/>
            <a:ext cx="2500009"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8" name="TextBox 17">
            <a:extLst>
              <a:ext uri="{FF2B5EF4-FFF2-40B4-BE49-F238E27FC236}">
                <a16:creationId xmlns:a16="http://schemas.microsoft.com/office/drawing/2014/main" id="{1C513CDE-C28E-5644-BEC1-B2BEA6F10C17}"/>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640F2FE1-7B0C-E04B-A59C-4BF6EE36D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0">
            <a:extLst>
              <a:ext uri="{FF2B5EF4-FFF2-40B4-BE49-F238E27FC236}">
                <a16:creationId xmlns:a16="http://schemas.microsoft.com/office/drawing/2014/main" id="{4AF262E0-2A1E-4641-ABDF-023C07C4E7BB}"/>
              </a:ext>
            </a:extLst>
          </p:cNvPr>
          <p:cNvSpPr txBox="1">
            <a:spLocks noChangeArrowheads="1"/>
          </p:cNvSpPr>
          <p:nvPr/>
        </p:nvSpPr>
        <p:spPr bwMode="auto">
          <a:xfrm>
            <a:off x="2954768" y="1148442"/>
            <a:ext cx="89682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err="1">
                <a:solidFill>
                  <a:srgbClr val="003300"/>
                </a:solidFill>
                <a:latin typeface="Times New Roman" panose="02020603050405020304" pitchFamily="18" charset="0"/>
                <a:cs typeface="Times New Roman" panose="02020603050405020304" pitchFamily="18" charset="0"/>
              </a:rPr>
              <a:t>Câu</a:t>
            </a:r>
            <a:r>
              <a:rPr lang="en-US" altLang="en-US" sz="4000" b="1" dirty="0">
                <a:solidFill>
                  <a:srgbClr val="003300"/>
                </a:solidFill>
                <a:latin typeface="Times New Roman" panose="02020603050405020304" pitchFamily="18" charset="0"/>
                <a:cs typeface="Times New Roman" panose="02020603050405020304" pitchFamily="18" charset="0"/>
              </a:rPr>
              <a:t> 3. </a:t>
            </a:r>
            <a:r>
              <a:rPr lang="en-US" altLang="en-US" sz="4000" b="1" dirty="0" err="1">
                <a:solidFill>
                  <a:srgbClr val="003300"/>
                </a:solidFill>
                <a:latin typeface="Times New Roman" panose="02020603050405020304" pitchFamily="18" charset="0"/>
                <a:cs typeface="Times New Roman" panose="02020603050405020304" pitchFamily="18" charset="0"/>
              </a:rPr>
              <a:t>Người</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lãnh</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đạo</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phong</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trào</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cách</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mạng</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ở</a:t>
            </a:r>
            <a:r>
              <a:rPr lang="en-US" altLang="en-US" sz="4000" b="1" dirty="0">
                <a:solidFill>
                  <a:srgbClr val="003300"/>
                </a:solidFill>
                <a:latin typeface="Times New Roman" panose="02020603050405020304" pitchFamily="18" charset="0"/>
                <a:cs typeface="Times New Roman" panose="02020603050405020304" pitchFamily="18" charset="0"/>
              </a:rPr>
              <a:t> Cu Ba </a:t>
            </a:r>
            <a:r>
              <a:rPr lang="en-US" altLang="en-US" sz="4000" b="1" dirty="0" err="1">
                <a:solidFill>
                  <a:srgbClr val="003300"/>
                </a:solidFill>
                <a:latin typeface="Times New Roman" panose="02020603050405020304" pitchFamily="18" charset="0"/>
                <a:cs typeface="Times New Roman" panose="02020603050405020304" pitchFamily="18" charset="0"/>
              </a:rPr>
              <a:t>là</a:t>
            </a:r>
            <a:r>
              <a:rPr lang="en-US" altLang="en-US" sz="4000" b="1" dirty="0">
                <a:solidFill>
                  <a:srgbClr val="003300"/>
                </a:solidFill>
                <a:latin typeface="Times New Roman" panose="02020603050405020304" pitchFamily="18" charset="0"/>
                <a:cs typeface="Times New Roman" panose="02020603050405020304" pitchFamily="18" charset="0"/>
              </a:rPr>
              <a:t> ai?</a:t>
            </a:r>
          </a:p>
        </p:txBody>
      </p:sp>
      <p:sp>
        <p:nvSpPr>
          <p:cNvPr id="23" name="Text Box 11">
            <a:extLst>
              <a:ext uri="{FF2B5EF4-FFF2-40B4-BE49-F238E27FC236}">
                <a16:creationId xmlns:a16="http://schemas.microsoft.com/office/drawing/2014/main" id="{6A568071-9D6E-D44B-B52F-3EE76EFD74F5}"/>
              </a:ext>
            </a:extLst>
          </p:cNvPr>
          <p:cNvSpPr txBox="1">
            <a:spLocks noChangeArrowheads="1"/>
          </p:cNvSpPr>
          <p:nvPr/>
        </p:nvSpPr>
        <p:spPr bwMode="auto">
          <a:xfrm>
            <a:off x="3093720" y="2688372"/>
            <a:ext cx="69922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latin typeface="Times New Roman" panose="02020603050405020304" pitchFamily="18" charset="0"/>
                <a:cs typeface="Times New Roman" panose="02020603050405020304" pitchFamily="18" charset="0"/>
              </a:rPr>
              <a:t>A. An-</a:t>
            </a:r>
            <a:r>
              <a:rPr lang="en-US" altLang="en-US" sz="3600" dirty="0" err="1">
                <a:latin typeface="Times New Roman" panose="02020603050405020304" pitchFamily="18" charset="0"/>
                <a:cs typeface="Times New Roman" panose="02020603050405020304" pitchFamily="18" charset="0"/>
              </a:rPr>
              <a:t>gien</a:t>
            </a:r>
            <a:r>
              <a:rPr lang="en-US" altLang="en-US" sz="3600" dirty="0">
                <a:latin typeface="Times New Roman" panose="02020603050405020304" pitchFamily="18" charset="0"/>
                <a:cs typeface="Times New Roman" panose="02020603050405020304" pitchFamily="18" charset="0"/>
              </a:rPr>
              <a:t>-</a:t>
            </a:r>
            <a:r>
              <a:rPr lang="en-US" altLang="en-US" sz="3600" dirty="0" err="1">
                <a:latin typeface="Times New Roman" panose="02020603050405020304" pitchFamily="18" charset="0"/>
                <a:cs typeface="Times New Roman" panose="02020603050405020304" pitchFamily="18" charset="0"/>
              </a:rPr>
              <a:t>đê</a:t>
            </a:r>
            <a:r>
              <a:rPr lang="en-US" altLang="en-US" sz="3600" dirty="0">
                <a:latin typeface="Times New Roman" panose="02020603050405020304" pitchFamily="18" charset="0"/>
                <a:cs typeface="Times New Roman" panose="02020603050405020304" pitchFamily="18" charset="0"/>
              </a:rPr>
              <a:t>.</a:t>
            </a:r>
          </a:p>
        </p:txBody>
      </p:sp>
      <p:sp>
        <p:nvSpPr>
          <p:cNvPr id="24" name="Text Box 12">
            <a:extLst>
              <a:ext uri="{FF2B5EF4-FFF2-40B4-BE49-F238E27FC236}">
                <a16:creationId xmlns:a16="http://schemas.microsoft.com/office/drawing/2014/main" id="{C00D3492-E1EE-0848-8C34-1A34B38353AE}"/>
              </a:ext>
            </a:extLst>
          </p:cNvPr>
          <p:cNvSpPr txBox="1">
            <a:spLocks noChangeArrowheads="1"/>
          </p:cNvSpPr>
          <p:nvPr/>
        </p:nvSpPr>
        <p:spPr bwMode="auto">
          <a:xfrm>
            <a:off x="3093720" y="3662039"/>
            <a:ext cx="45601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latin typeface="Times New Roman" panose="02020603050405020304" pitchFamily="18" charset="0"/>
                <a:cs typeface="Times New Roman" panose="02020603050405020304" pitchFamily="18" charset="0"/>
              </a:rPr>
              <a:t>B. Mao </a:t>
            </a:r>
            <a:r>
              <a:rPr lang="en-US" altLang="en-US" sz="3600" dirty="0" err="1">
                <a:latin typeface="Times New Roman" panose="02020603050405020304" pitchFamily="18" charset="0"/>
                <a:cs typeface="Times New Roman" panose="02020603050405020304" pitchFamily="18" charset="0"/>
              </a:rPr>
              <a:t>Trạch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Đông</a:t>
            </a:r>
            <a:endParaRPr lang="en-US" altLang="en-US" sz="3600" dirty="0">
              <a:latin typeface="Times New Roman" panose="02020603050405020304" pitchFamily="18" charset="0"/>
              <a:cs typeface="Times New Roman" panose="02020603050405020304" pitchFamily="18" charset="0"/>
            </a:endParaRPr>
          </a:p>
        </p:txBody>
      </p:sp>
      <p:sp>
        <p:nvSpPr>
          <p:cNvPr id="25" name="Text Box 13">
            <a:extLst>
              <a:ext uri="{FF2B5EF4-FFF2-40B4-BE49-F238E27FC236}">
                <a16:creationId xmlns:a16="http://schemas.microsoft.com/office/drawing/2014/main" id="{64CD53B1-DF40-9E4F-B298-69860B1C1588}"/>
              </a:ext>
            </a:extLst>
          </p:cNvPr>
          <p:cNvSpPr txBox="1">
            <a:spLocks noChangeArrowheads="1"/>
          </p:cNvSpPr>
          <p:nvPr/>
        </p:nvSpPr>
        <p:spPr bwMode="auto">
          <a:xfrm>
            <a:off x="3093720" y="4619279"/>
            <a:ext cx="50161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latin typeface="Times New Roman" panose="02020603050405020304" pitchFamily="18" charset="0"/>
                <a:cs typeface="Times New Roman" panose="02020603050405020304" pitchFamily="18" charset="0"/>
              </a:rPr>
              <a:t>C. Phi </a:t>
            </a:r>
            <a:r>
              <a:rPr lang="en-US" altLang="en-US" sz="3600" dirty="0" err="1">
                <a:latin typeface="Times New Roman" panose="02020603050405020304" pitchFamily="18" charset="0"/>
                <a:cs typeface="Times New Roman" panose="02020603050405020304" pitchFamily="18" charset="0"/>
              </a:rPr>
              <a:t>đen</a:t>
            </a:r>
            <a:r>
              <a:rPr lang="en-US" altLang="en-US" sz="3600" dirty="0">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Cát-xtơ-rô</a:t>
            </a:r>
            <a:r>
              <a:rPr lang="en-US" altLang="en-US" sz="3600" dirty="0">
                <a:latin typeface="Times New Roman" panose="02020603050405020304" pitchFamily="18" charset="0"/>
                <a:cs typeface="Times New Roman" panose="02020603050405020304" pitchFamily="18" charset="0"/>
              </a:rPr>
              <a:t>.</a:t>
            </a:r>
          </a:p>
        </p:txBody>
      </p:sp>
      <p:sp>
        <p:nvSpPr>
          <p:cNvPr id="26" name="Text Box 14">
            <a:extLst>
              <a:ext uri="{FF2B5EF4-FFF2-40B4-BE49-F238E27FC236}">
                <a16:creationId xmlns:a16="http://schemas.microsoft.com/office/drawing/2014/main" id="{8520422F-BB8B-0E40-9488-69D793CCB293}"/>
              </a:ext>
            </a:extLst>
          </p:cNvPr>
          <p:cNvSpPr txBox="1">
            <a:spLocks noChangeArrowheads="1"/>
          </p:cNvSpPr>
          <p:nvPr/>
        </p:nvSpPr>
        <p:spPr bwMode="auto">
          <a:xfrm>
            <a:off x="3093720" y="5687364"/>
            <a:ext cx="54721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latin typeface="Times New Roman" panose="02020603050405020304" pitchFamily="18" charset="0"/>
                <a:cs typeface="Times New Roman" panose="02020603050405020304" pitchFamily="18" charset="0"/>
              </a:rPr>
              <a:t>D. </a:t>
            </a:r>
            <a:r>
              <a:rPr lang="en-US" altLang="en-US" sz="3600" dirty="0" err="1">
                <a:latin typeface="Times New Roman" panose="02020603050405020304" pitchFamily="18" charset="0"/>
                <a:cs typeface="Times New Roman" panose="02020603050405020304" pitchFamily="18" charset="0"/>
              </a:rPr>
              <a:t>Nen-xơn</a:t>
            </a:r>
            <a:r>
              <a:rPr lang="en-US" altLang="en-US" sz="3600" dirty="0">
                <a:latin typeface="Times New Roman" panose="02020603050405020304" pitchFamily="18" charset="0"/>
                <a:cs typeface="Times New Roman" panose="02020603050405020304" pitchFamily="18" charset="0"/>
              </a:rPr>
              <a:t> Man-</a:t>
            </a:r>
            <a:r>
              <a:rPr lang="en-US" altLang="en-US" sz="3600" dirty="0" err="1">
                <a:latin typeface="Times New Roman" panose="02020603050405020304" pitchFamily="18" charset="0"/>
                <a:cs typeface="Times New Roman" panose="02020603050405020304" pitchFamily="18" charset="0"/>
              </a:rPr>
              <a:t>đê</a:t>
            </a:r>
            <a:r>
              <a:rPr lang="en-US" altLang="en-US" sz="3600" dirty="0">
                <a:latin typeface="Times New Roman" panose="02020603050405020304" pitchFamily="18" charset="0"/>
                <a:cs typeface="Times New Roman" panose="02020603050405020304" pitchFamily="18" charset="0"/>
              </a:rPr>
              <a:t>-la</a:t>
            </a:r>
          </a:p>
        </p:txBody>
      </p:sp>
      <p:sp>
        <p:nvSpPr>
          <p:cNvPr id="3" name="Oval 2">
            <a:extLst>
              <a:ext uri="{FF2B5EF4-FFF2-40B4-BE49-F238E27FC236}">
                <a16:creationId xmlns:a16="http://schemas.microsoft.com/office/drawing/2014/main" id="{298146F1-09CC-E04E-9089-993B0C8FA432}"/>
              </a:ext>
            </a:extLst>
          </p:cNvPr>
          <p:cNvSpPr/>
          <p:nvPr/>
        </p:nvSpPr>
        <p:spPr>
          <a:xfrm>
            <a:off x="3022004" y="4678966"/>
            <a:ext cx="627529" cy="55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7033244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5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50000">
                                          <p:cBhvr additive="base">
                                            <p:cTn id="15"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50000">
                                          <p:cBhvr additive="base">
                                            <p:cTn id="19"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50000">
                                          <p:cBhvr additive="base">
                                            <p:cTn id="23"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50000">
                                          <p:cBhvr additive="base">
                                            <p:cTn id="27"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14:bounceEnd="50000">
                                          <p:cBhvr additive="base">
                                            <p:cTn id="31"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5"/>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14:bounceEnd="50000">
                                          <p:cBhvr additive="base">
                                            <p:cTn id="35"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14:presetBounceEnd="50000">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14:bounceEnd="50000">
                                          <p:cBhvr additive="base">
                                            <p:cTn id="4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2" grpId="0"/>
          <p:bldP spid="23" grpId="0"/>
          <p:bldP spid="24" grpId="0"/>
          <p:bldP spid="25" grpId="0"/>
          <p:bldP spid="26"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2" grpId="0"/>
          <p:bldP spid="23" grpId="0"/>
          <p:bldP spid="24" grpId="0"/>
          <p:bldP spid="25" grpId="0"/>
          <p:bldP spid="26" grpId="0"/>
          <p:bldP spid="3"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36576"/>
            <a:ext cx="2500009"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5" name="Rectangle 6">
            <a:extLst>
              <a:ext uri="{FF2B5EF4-FFF2-40B4-BE49-F238E27FC236}">
                <a16:creationId xmlns:a16="http://schemas.microsoft.com/office/drawing/2014/main" id="{CF78876F-811F-A948-8C6B-A47EBF7081D1}"/>
              </a:ext>
            </a:extLst>
          </p:cNvPr>
          <p:cNvSpPr>
            <a:spLocks noChangeArrowheads="1"/>
          </p:cNvSpPr>
          <p:nvPr/>
        </p:nvSpPr>
        <p:spPr bwMode="auto">
          <a:xfrm>
            <a:off x="2500009" y="852184"/>
            <a:ext cx="94122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defRPr/>
            </a:pP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 </a:t>
            </a:r>
            <a:r>
              <a:rPr lang="vi-VN" altLang="vi-VN" sz="4000" b="1" dirty="0">
                <a:solidFill>
                  <a:srgbClr val="000000"/>
                </a:solidFill>
                <a:latin typeface="Times New Roman" panose="02020603050405020304" pitchFamily="18" charset="0"/>
                <a:cs typeface="Times New Roman" panose="02020603050405020304" pitchFamily="18" charset="0"/>
              </a:rPr>
              <a:t>Sau chiến tranh thế giới thứ II, Mĩ latinh được mệnh danh là lục địa bùng cháy vì: </a:t>
            </a:r>
            <a:endPar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 Box 5">
            <a:extLst>
              <a:ext uri="{FF2B5EF4-FFF2-40B4-BE49-F238E27FC236}">
                <a16:creationId xmlns:a16="http://schemas.microsoft.com/office/drawing/2014/main" id="{7CEE5347-D321-3D4E-AC83-88B1CA9CC9C5}"/>
              </a:ext>
            </a:extLst>
          </p:cNvPr>
          <p:cNvSpPr txBox="1">
            <a:spLocks noChangeArrowheads="1"/>
          </p:cNvSpPr>
          <p:nvPr/>
        </p:nvSpPr>
        <p:spPr bwMode="auto">
          <a:xfrm>
            <a:off x="2615184" y="3062567"/>
            <a:ext cx="941222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42950" indent="-742950" eaLnBrk="1" hangingPunct="1">
              <a:spcBef>
                <a:spcPct val="50000"/>
              </a:spcBef>
              <a:buFont typeface="+mj-lt"/>
              <a:buAutoNum type="alphaUcPeriod"/>
              <a:defRPr/>
            </a:pPr>
            <a:r>
              <a:rPr lang="vi-VN" altLang="vi-VN" sz="3600" b="1" dirty="0">
                <a:solidFill>
                  <a:srgbClr val="0000FF"/>
                </a:solidFill>
                <a:latin typeface="Times New Roman" panose="02020603050405020304" pitchFamily="18" charset="0"/>
                <a:cs typeface="Times New Roman" panose="02020603050405020304" pitchFamily="18" charset="0"/>
              </a:rPr>
              <a:t>Là  nơi có nhiều núi lửa hoạt động </a:t>
            </a:r>
          </a:p>
          <a:p>
            <a:pPr marL="742950" indent="-742950" eaLnBrk="1" hangingPunct="1">
              <a:spcBef>
                <a:spcPct val="50000"/>
              </a:spcBef>
              <a:buFont typeface="+mj-lt"/>
              <a:buAutoNum type="alphaUcPeriod"/>
              <a:defRPr/>
            </a:pPr>
            <a:r>
              <a:rPr lang="vi-VN" altLang="vi-VN" sz="3600" b="1" dirty="0">
                <a:solidFill>
                  <a:srgbClr val="0000FF"/>
                </a:solidFill>
                <a:latin typeface="Times New Roman" panose="02020603050405020304" pitchFamily="18" charset="0"/>
                <a:cs typeface="Times New Roman" panose="02020603050405020304" pitchFamily="18" charset="0"/>
              </a:rPr>
              <a:t> Bão táp cách mạng nổ ra trên toàn lục địa</a:t>
            </a:r>
          </a:p>
          <a:p>
            <a:pPr marL="742950" indent="-742950" eaLnBrk="1" hangingPunct="1">
              <a:spcBef>
                <a:spcPct val="50000"/>
              </a:spcBef>
              <a:buFont typeface="+mj-lt"/>
              <a:buAutoNum type="alphaUcPeriod"/>
              <a:defRPr/>
            </a:pPr>
            <a:r>
              <a:rPr lang="vi-VN" altLang="vi-VN" sz="3600" b="1" dirty="0">
                <a:solidFill>
                  <a:srgbClr val="0000FF"/>
                </a:solidFill>
                <a:latin typeface="Times New Roman" panose="02020603050405020304" pitchFamily="18" charset="0"/>
                <a:cs typeface="Times New Roman" panose="02020603050405020304" pitchFamily="18" charset="0"/>
              </a:rPr>
              <a:t> Làm thay đổi cục diện chính trị ở các nước</a:t>
            </a:r>
          </a:p>
          <a:p>
            <a:pPr marL="742950" indent="-742950" eaLnBrk="1" hangingPunct="1">
              <a:spcBef>
                <a:spcPct val="50000"/>
              </a:spcBef>
              <a:buFont typeface="+mj-lt"/>
              <a:buAutoNum type="alphaUcPeriod"/>
              <a:defRPr/>
            </a:pPr>
            <a:r>
              <a:rPr lang="vi-VN" altLang="vi-VN" sz="3600" b="1" dirty="0">
                <a:solidFill>
                  <a:srgbClr val="0000FF"/>
                </a:solidFill>
                <a:latin typeface="Times New Roman" panose="02020603050405020304" pitchFamily="18" charset="0"/>
                <a:cs typeface="Times New Roman" panose="02020603050405020304" pitchFamily="18" charset="0"/>
              </a:rPr>
              <a:t> Đấu tranh vũ trang mang tính toàn lục địa</a:t>
            </a:r>
          </a:p>
        </p:txBody>
      </p:sp>
      <p:sp>
        <p:nvSpPr>
          <p:cNvPr id="10" name="TextBox 9">
            <a:extLst>
              <a:ext uri="{FF2B5EF4-FFF2-40B4-BE49-F238E27FC236}">
                <a16:creationId xmlns:a16="http://schemas.microsoft.com/office/drawing/2014/main" id="{AAD3EA4C-D524-DC4E-BCCB-879BC2649DC6}"/>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3314" name="Picture 2">
            <a:extLst>
              <a:ext uri="{FF2B5EF4-FFF2-40B4-BE49-F238E27FC236}">
                <a16:creationId xmlns:a16="http://schemas.microsoft.com/office/drawing/2014/main" id="{A6F5E020-1CD3-8141-A604-3160C36CD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8525C2C9-592C-E649-9708-817FDB81A30F}"/>
              </a:ext>
            </a:extLst>
          </p:cNvPr>
          <p:cNvSpPr/>
          <p:nvPr/>
        </p:nvSpPr>
        <p:spPr>
          <a:xfrm>
            <a:off x="2551356" y="4786375"/>
            <a:ext cx="627529" cy="55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08669256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14:bounceEnd="50000">
                                          <p:cBhvr additive="base">
                                            <p:cTn id="7" dur="500" fill="hold"/>
                                            <p:tgtEl>
                                              <p:spTgt spid="133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4"/>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50000">
                                          <p:cBhvr additive="base">
                                            <p:cTn id="20"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5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ơng vụ Việt Nam tại Cuba">
            <a:extLst>
              <a:ext uri="{FF2B5EF4-FFF2-40B4-BE49-F238E27FC236}">
                <a16:creationId xmlns:a16="http://schemas.microsoft.com/office/drawing/2014/main" id="{7C304521-E5F9-6A4C-9167-F0D43F53C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4318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2F54DF0-A885-E241-A692-4ABDBF3C8A32}"/>
              </a:ext>
            </a:extLst>
          </p:cNvPr>
          <p:cNvPicPr>
            <a:picLocks noChangeAspect="1"/>
          </p:cNvPicPr>
          <p:nvPr/>
        </p:nvPicPr>
        <p:blipFill>
          <a:blip r:embed="rId3"/>
          <a:stretch>
            <a:fillRect/>
          </a:stretch>
        </p:blipFill>
        <p:spPr>
          <a:xfrm>
            <a:off x="6096000" y="3429000"/>
            <a:ext cx="6096000" cy="3429000"/>
          </a:xfrm>
          <a:prstGeom prst="rect">
            <a:avLst/>
          </a:prstGeom>
        </p:spPr>
      </p:pic>
      <p:pic>
        <p:nvPicPr>
          <p:cNvPr id="1030" name="Picture 6" descr="Một ngày ở Havana, thủ đô Cuba | Cảnh Đẹp Blog">
            <a:extLst>
              <a:ext uri="{FF2B5EF4-FFF2-40B4-BE49-F238E27FC236}">
                <a16:creationId xmlns:a16="http://schemas.microsoft.com/office/drawing/2014/main" id="{3903C76C-AD83-934C-839D-8759DD2AC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78BEC74-E4A1-BF46-91E0-5FFCE2F460F5}"/>
              </a:ext>
            </a:extLst>
          </p:cNvPr>
          <p:cNvSpPr/>
          <p:nvPr/>
        </p:nvSpPr>
        <p:spPr>
          <a:xfrm>
            <a:off x="256032" y="3429000"/>
            <a:ext cx="1641796" cy="584775"/>
          </a:xfrm>
          <a:prstGeom prst="rect">
            <a:avLst/>
          </a:prstGeom>
        </p:spPr>
        <p:txBody>
          <a:bodyPr wrap="none">
            <a:spAutoFit/>
          </a:bodyPr>
          <a:lstStyle/>
          <a:p>
            <a:r>
              <a:rPr lang="en-US" sz="3200" b="1" dirty="0">
                <a:solidFill>
                  <a:srgbClr val="FFFF00"/>
                </a:solidFill>
                <a:latin typeface="Arial" panose="020B0604020202020204" pitchFamily="34" charset="0"/>
              </a:rPr>
              <a:t>Havana</a:t>
            </a:r>
          </a:p>
        </p:txBody>
      </p:sp>
      <p:pic>
        <p:nvPicPr>
          <p:cNvPr id="1032" name="Picture 8" descr="1. Paella Habana">
            <a:extLst>
              <a:ext uri="{FF2B5EF4-FFF2-40B4-BE49-F238E27FC236}">
                <a16:creationId xmlns:a16="http://schemas.microsoft.com/office/drawing/2014/main" id="{84606C57-74F6-294F-A482-7DFB4AB014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95999"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7B5958E-B686-4F40-A7D7-A6B59ECF446C}"/>
              </a:ext>
            </a:extLst>
          </p:cNvPr>
          <p:cNvSpPr/>
          <p:nvPr/>
        </p:nvSpPr>
        <p:spPr>
          <a:xfrm>
            <a:off x="6096000" y="3056776"/>
            <a:ext cx="2074542" cy="369332"/>
          </a:xfrm>
          <a:prstGeom prst="rect">
            <a:avLst/>
          </a:prstGeom>
        </p:spPr>
        <p:txBody>
          <a:bodyPr wrap="none">
            <a:spAutoFit/>
          </a:bodyPr>
          <a:lstStyle/>
          <a:p>
            <a:pPr fontAlgn="base"/>
            <a:r>
              <a:rPr lang="en-US" b="1" cap="all" dirty="0">
                <a:solidFill>
                  <a:schemeClr val="bg1"/>
                </a:solidFill>
                <a:latin typeface="open sans" panose="020B0606030504020204" pitchFamily="34" charset="0"/>
              </a:rPr>
              <a:t>PAELLA HABANA</a:t>
            </a:r>
          </a:p>
        </p:txBody>
      </p:sp>
    </p:spTree>
    <p:extLst>
      <p:ext uri="{BB962C8B-B14F-4D97-AF65-F5344CB8AC3E}">
        <p14:creationId xmlns:p14="http://schemas.microsoft.com/office/powerpoint/2010/main" val="1541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par>
                                <p:cTn id="17" presetID="5"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checkerboard(across)">
                                      <p:cBhvr>
                                        <p:cTn id="19" dur="500"/>
                                        <p:tgtEl>
                                          <p:spTgt spid="103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5688041" y="1512436"/>
            <a:ext cx="4163960"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Dặn</a:t>
            </a:r>
            <a:r>
              <a:rPr kumimoji="0" lang="en-US" sz="8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 </a:t>
            </a:r>
            <a:r>
              <a:rPr kumimoji="0" lang="en-US" sz="88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dò</a:t>
            </a:r>
            <a:endParaRPr kumimoji="0" lang="en-US" sz="8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711200" y="771208"/>
            <a:ext cx="4876800" cy="2929392"/>
          </a:xfrm>
          <a:prstGeom prst="rect">
            <a:avLst/>
          </a:prstGeom>
        </p:spPr>
        <p:txBody>
          <a:bodyPr wrap="square">
            <a:spAutoFit/>
          </a:bodyPr>
          <a:lstStyle/>
          <a:p>
            <a:pPr marL="812780" marR="0" lvl="0" indent="-812780" algn="just" defTabSz="1219170" rtl="0" eaLnBrk="1" fontAlgn="auto" latinLnBrk="0" hangingPunct="1">
              <a:lnSpc>
                <a:spcPct val="150000"/>
              </a:lnSpc>
              <a:spcBef>
                <a:spcPts val="0"/>
              </a:spcBef>
              <a:spcAft>
                <a:spcPts val="0"/>
              </a:spcAft>
              <a:buClr>
                <a:srgbClr val="000000"/>
              </a:buClr>
              <a:buSzTx/>
              <a:buFont typeface="Arial"/>
              <a:buAutoNum type="arabicPeriod"/>
              <a:tabLst/>
              <a:defRPr/>
            </a:pP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SGK)</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812780" marR="0" lvl="0" indent="-812780" algn="just" defTabSz="1219170" rtl="0" eaLnBrk="1" fontAlgn="auto" latinLnBrk="0" hangingPunct="1">
              <a:lnSpc>
                <a:spcPct val="150000"/>
              </a:lnSpc>
              <a:spcBef>
                <a:spcPts val="0"/>
              </a:spcBef>
              <a:spcAft>
                <a:spcPts val="0"/>
              </a:spcAft>
              <a:buClr>
                <a:srgbClr val="000000"/>
              </a:buClr>
              <a:buSzTx/>
              <a:buFontTx/>
              <a:buNone/>
              <a:tabLst/>
              <a:defRPr/>
            </a:pP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Chuẩn</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bị</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mới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28" y="4003576"/>
            <a:ext cx="2863877" cy="246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8403831" y="1957883"/>
            <a:ext cx="2902752" cy="3546219"/>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spTree>
    <p:extLst>
      <p:ext uri="{BB962C8B-B14F-4D97-AF65-F5344CB8AC3E}">
        <p14:creationId xmlns:p14="http://schemas.microsoft.com/office/powerpoint/2010/main" val="248542497"/>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dirty="0"/>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1019543" y="609723"/>
            <a:ext cx="6801853" cy="1272141"/>
          </a:xfrm>
          <a:prstGeom prst="rect">
            <a:avLst/>
          </a:prstGeom>
        </p:spPr>
        <p:txBody>
          <a:bodyPr spcFirstLastPara="1" vert="horz" wrap="square" lIns="121900" tIns="121900" rIns="121900" bIns="121900" rtlCol="0" anchor="t" anchorCtr="0">
            <a:noAutofit/>
          </a:bodyPr>
          <a:lstStyle/>
          <a:p>
            <a:r>
              <a:rPr lang="en-US" sz="8000" dirty="0" err="1">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Nội</a:t>
            </a:r>
            <a:r>
              <a:rPr lang="en-US" sz="8000" dirty="0">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 dung </a:t>
            </a:r>
            <a:r>
              <a:rPr lang="en-US" sz="8000" dirty="0" err="1">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chính</a:t>
            </a:r>
            <a:endParaRPr lang="en-US" sz="8000" dirty="0">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endParaRPr>
          </a:p>
        </p:txBody>
      </p:sp>
      <p:sp>
        <p:nvSpPr>
          <p:cNvPr id="4" name="Rectangle 3">
            <a:extLst>
              <a:ext uri="{FF2B5EF4-FFF2-40B4-BE49-F238E27FC236}">
                <a16:creationId xmlns:a16="http://schemas.microsoft.com/office/drawing/2014/main" id="{FC84E6EC-2D71-3943-B23B-0C15ADFDB514}"/>
              </a:ext>
            </a:extLst>
          </p:cNvPr>
          <p:cNvSpPr/>
          <p:nvPr/>
        </p:nvSpPr>
        <p:spPr>
          <a:xfrm>
            <a:off x="2235200" y="2549738"/>
            <a:ext cx="6400800" cy="666786"/>
          </a:xfrm>
          <a:prstGeom prst="rect">
            <a:avLst/>
          </a:prstGeom>
        </p:spPr>
        <p:txBody>
          <a:bodyPr wrap="square">
            <a:spAutoFit/>
          </a:bodyPr>
          <a:lstStyle/>
          <a:p>
            <a:pPr lvl="0" eaLnBrk="0" fontAlgn="base" hangingPunct="0">
              <a:spcBef>
                <a:spcPct val="0"/>
              </a:spcBef>
              <a:spcAft>
                <a:spcPct val="0"/>
              </a:spcAft>
              <a:buClrTx/>
            </a:pPr>
            <a:r>
              <a:rPr lang="en-US" altLang="vi-VN" sz="3733" b="1" dirty="0">
                <a:solidFill>
                  <a:srgbClr val="0000FF"/>
                </a:solidFill>
                <a:latin typeface="Times New Roman" panose="02020603050405020304" pitchFamily="18" charset="0"/>
              </a:rPr>
              <a:t>I. NHỮNG NÉT CHUNG</a:t>
            </a:r>
          </a:p>
        </p:txBody>
      </p:sp>
      <p:sp>
        <p:nvSpPr>
          <p:cNvPr id="5" name="Rectangle 4">
            <a:extLst>
              <a:ext uri="{FF2B5EF4-FFF2-40B4-BE49-F238E27FC236}">
                <a16:creationId xmlns:a16="http://schemas.microsoft.com/office/drawing/2014/main" id="{CBB26E6F-1A78-D549-9613-BD0478CDAE87}"/>
              </a:ext>
            </a:extLst>
          </p:cNvPr>
          <p:cNvSpPr/>
          <p:nvPr/>
        </p:nvSpPr>
        <p:spPr>
          <a:xfrm>
            <a:off x="1804543" y="3943370"/>
            <a:ext cx="8026400" cy="666786"/>
          </a:xfrm>
          <a:prstGeom prst="rect">
            <a:avLst/>
          </a:prstGeom>
        </p:spPr>
        <p:txBody>
          <a:bodyPr wrap="square">
            <a:spAutoFit/>
          </a:bodyPr>
          <a:lstStyle/>
          <a:p>
            <a:pPr lvl="0" algn="ctr" eaLnBrk="0" fontAlgn="base" hangingPunct="0">
              <a:spcBef>
                <a:spcPct val="0"/>
              </a:spcBef>
              <a:spcAft>
                <a:spcPct val="0"/>
              </a:spcAft>
              <a:buClrTx/>
            </a:pPr>
            <a:r>
              <a:rPr lang="vi-VN" altLang="vi-VN" sz="3733" b="1" dirty="0">
                <a:solidFill>
                  <a:srgbClr val="C00000"/>
                </a:solidFill>
                <a:latin typeface="Times New Roman" panose="02020603050405020304" pitchFamily="18" charset="0"/>
              </a:rPr>
              <a:t>II. CU BA HÒN ĐẢO ANH HÙNG</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0" y="606380"/>
            <a:ext cx="2353733" cy="212221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926962" y="2413411"/>
            <a:ext cx="1082677" cy="864131"/>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0" name="Oval 9">
            <a:extLst>
              <a:ext uri="{FF2B5EF4-FFF2-40B4-BE49-F238E27FC236}">
                <a16:creationId xmlns:a16="http://schemas.microsoft.com/office/drawing/2014/main" id="{498CEBC9-8CD1-5F41-A046-0FD9C1089E2C}"/>
              </a:ext>
            </a:extLst>
          </p:cNvPr>
          <p:cNvSpPr/>
          <p:nvPr/>
        </p:nvSpPr>
        <p:spPr>
          <a:xfrm>
            <a:off x="920025" y="3794209"/>
            <a:ext cx="1082677" cy="864131"/>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grpSp>
        <p:nvGrpSpPr>
          <p:cNvPr id="3" name="Group 2">
            <a:extLst>
              <a:ext uri="{FF2B5EF4-FFF2-40B4-BE49-F238E27FC236}">
                <a16:creationId xmlns:a16="http://schemas.microsoft.com/office/drawing/2014/main" id="{B830CE05-4E9F-AF48-86DF-CBDEEB4B7631}"/>
              </a:ext>
            </a:extLst>
          </p:cNvPr>
          <p:cNvGrpSpPr/>
          <p:nvPr/>
        </p:nvGrpSpPr>
        <p:grpSpPr>
          <a:xfrm>
            <a:off x="9010367" y="4956329"/>
            <a:ext cx="1604999" cy="1484881"/>
            <a:chOff x="7016011" y="3241736"/>
            <a:chExt cx="1203749" cy="1113661"/>
          </a:xfrm>
        </p:grpSpPr>
        <p:grpSp>
          <p:nvGrpSpPr>
            <p:cNvPr id="29" name="Google Shape;346;p30">
              <a:extLst>
                <a:ext uri="{FF2B5EF4-FFF2-40B4-BE49-F238E27FC236}">
                  <a16:creationId xmlns:a16="http://schemas.microsoft.com/office/drawing/2014/main" id="{22CE4686-D9A8-0E43-AA95-483849E883AF}"/>
                </a:ext>
              </a:extLst>
            </p:cNvPr>
            <p:cNvGrpSpPr/>
            <p:nvPr/>
          </p:nvGrpSpPr>
          <p:grpSpPr>
            <a:xfrm rot="21183045" flipH="1">
              <a:off x="7271595" y="3241736"/>
              <a:ext cx="948165" cy="1113661"/>
              <a:chOff x="1224250" y="2447575"/>
              <a:chExt cx="596825" cy="701025"/>
            </a:xfrm>
          </p:grpSpPr>
          <p:sp>
            <p:nvSpPr>
              <p:cNvPr id="30" name="Google Shape;347;p30">
                <a:extLst>
                  <a:ext uri="{FF2B5EF4-FFF2-40B4-BE49-F238E27FC236}">
                    <a16:creationId xmlns:a16="http://schemas.microsoft.com/office/drawing/2014/main" id="{7D36D08E-0DF7-8C4B-A289-9D68E0FAC901}"/>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31" name="Google Shape;348;p30">
                <a:extLst>
                  <a:ext uri="{FF2B5EF4-FFF2-40B4-BE49-F238E27FC236}">
                    <a16:creationId xmlns:a16="http://schemas.microsoft.com/office/drawing/2014/main" id="{3575C894-8044-6F49-93CC-213136ECE26E}"/>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32" name="Google Shape;349;p30">
                <a:extLst>
                  <a:ext uri="{FF2B5EF4-FFF2-40B4-BE49-F238E27FC236}">
                    <a16:creationId xmlns:a16="http://schemas.microsoft.com/office/drawing/2014/main" id="{302EA317-97CE-924E-92D3-DADA9AFCA990}"/>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33" name="Google Shape;350;p30">
                <a:extLst>
                  <a:ext uri="{FF2B5EF4-FFF2-40B4-BE49-F238E27FC236}">
                    <a16:creationId xmlns:a16="http://schemas.microsoft.com/office/drawing/2014/main" id="{9A887E6F-9D37-4540-A7C0-601E44046DD3}"/>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34" name="Google Shape;351;p30">
                <a:extLst>
                  <a:ext uri="{FF2B5EF4-FFF2-40B4-BE49-F238E27FC236}">
                    <a16:creationId xmlns:a16="http://schemas.microsoft.com/office/drawing/2014/main" id="{7886E34D-D61E-1A40-8E33-253C7E599F1E}"/>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35" name="Google Shape;352;p30">
                <a:extLst>
                  <a:ext uri="{FF2B5EF4-FFF2-40B4-BE49-F238E27FC236}">
                    <a16:creationId xmlns:a16="http://schemas.microsoft.com/office/drawing/2014/main" id="{17A3DEDA-8641-5146-98B4-DA7EF6A6A258}"/>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36" name="Google Shape;353;p30">
                <a:extLst>
                  <a:ext uri="{FF2B5EF4-FFF2-40B4-BE49-F238E27FC236}">
                    <a16:creationId xmlns:a16="http://schemas.microsoft.com/office/drawing/2014/main" id="{47552D0E-07A4-C346-952E-7E29F97711AB}"/>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37" name="Google Shape;354;p30">
                <a:extLst>
                  <a:ext uri="{FF2B5EF4-FFF2-40B4-BE49-F238E27FC236}">
                    <a16:creationId xmlns:a16="http://schemas.microsoft.com/office/drawing/2014/main" id="{2258AF70-0231-C041-A3F8-523605D3449D}"/>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38" name="Google Shape;355;p30">
                <a:extLst>
                  <a:ext uri="{FF2B5EF4-FFF2-40B4-BE49-F238E27FC236}">
                    <a16:creationId xmlns:a16="http://schemas.microsoft.com/office/drawing/2014/main" id="{096DEED1-05E4-444D-9780-611943C0047D}"/>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39" name="Google Shape;356;p30">
                <a:extLst>
                  <a:ext uri="{FF2B5EF4-FFF2-40B4-BE49-F238E27FC236}">
                    <a16:creationId xmlns:a16="http://schemas.microsoft.com/office/drawing/2014/main" id="{56B88571-D674-7142-9F53-FFC1EEB229FD}"/>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40" name="Google Shape;357;p30">
                <a:extLst>
                  <a:ext uri="{FF2B5EF4-FFF2-40B4-BE49-F238E27FC236}">
                    <a16:creationId xmlns:a16="http://schemas.microsoft.com/office/drawing/2014/main" id="{61D5179E-B1A1-CE4D-89FA-1727654D5A06}"/>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41" name="Google Shape;358;p30">
                <a:extLst>
                  <a:ext uri="{FF2B5EF4-FFF2-40B4-BE49-F238E27FC236}">
                    <a16:creationId xmlns:a16="http://schemas.microsoft.com/office/drawing/2014/main" id="{68D70FE8-6327-1F4F-980F-01B5C0E42C48}"/>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42" name="Google Shape;359;p30">
                <a:extLst>
                  <a:ext uri="{FF2B5EF4-FFF2-40B4-BE49-F238E27FC236}">
                    <a16:creationId xmlns:a16="http://schemas.microsoft.com/office/drawing/2014/main" id="{C9180C6E-8C77-AC4D-9C06-8320B74F4BAA}"/>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43" name="Google Shape;360;p30">
                <a:extLst>
                  <a:ext uri="{FF2B5EF4-FFF2-40B4-BE49-F238E27FC236}">
                    <a16:creationId xmlns:a16="http://schemas.microsoft.com/office/drawing/2014/main" id="{484D2439-8FF5-6C45-81E4-92869EB2B7D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 name="Google Shape;361;p30">
                <a:extLst>
                  <a:ext uri="{FF2B5EF4-FFF2-40B4-BE49-F238E27FC236}">
                    <a16:creationId xmlns:a16="http://schemas.microsoft.com/office/drawing/2014/main" id="{8DF5D665-D3AC-E749-9E12-CABE3BA767F7}"/>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5" name="Google Shape;362;p30">
                <a:extLst>
                  <a:ext uri="{FF2B5EF4-FFF2-40B4-BE49-F238E27FC236}">
                    <a16:creationId xmlns:a16="http://schemas.microsoft.com/office/drawing/2014/main" id="{4548244B-6839-9D41-9ACC-DBEBA79BEA8D}"/>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 name="Google Shape;363;p30">
                <a:extLst>
                  <a:ext uri="{FF2B5EF4-FFF2-40B4-BE49-F238E27FC236}">
                    <a16:creationId xmlns:a16="http://schemas.microsoft.com/office/drawing/2014/main" id="{489B9047-B21A-5C4C-8795-9FC09D117F33}"/>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47" name="Google Shape;346;p30">
              <a:extLst>
                <a:ext uri="{FF2B5EF4-FFF2-40B4-BE49-F238E27FC236}">
                  <a16:creationId xmlns:a16="http://schemas.microsoft.com/office/drawing/2014/main" id="{2F7390EB-1B6E-F24D-A2C3-A69A034FB6B3}"/>
                </a:ext>
              </a:extLst>
            </p:cNvPr>
            <p:cNvGrpSpPr/>
            <p:nvPr/>
          </p:nvGrpSpPr>
          <p:grpSpPr>
            <a:xfrm rot="4667398" flipH="1">
              <a:off x="7098759" y="3176857"/>
              <a:ext cx="948165" cy="1113661"/>
              <a:chOff x="1224250" y="2447575"/>
              <a:chExt cx="596825" cy="701025"/>
            </a:xfrm>
          </p:grpSpPr>
          <p:sp>
            <p:nvSpPr>
              <p:cNvPr id="48" name="Google Shape;347;p30">
                <a:extLst>
                  <a:ext uri="{FF2B5EF4-FFF2-40B4-BE49-F238E27FC236}">
                    <a16:creationId xmlns:a16="http://schemas.microsoft.com/office/drawing/2014/main" id="{18297F76-2BE1-0D4A-A571-40830A3C4D8F}"/>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49" name="Google Shape;348;p30">
                <a:extLst>
                  <a:ext uri="{FF2B5EF4-FFF2-40B4-BE49-F238E27FC236}">
                    <a16:creationId xmlns:a16="http://schemas.microsoft.com/office/drawing/2014/main" id="{53351C3F-D1DE-AF43-ADB7-1F02B7D03531}"/>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50" name="Google Shape;349;p30">
                <a:extLst>
                  <a:ext uri="{FF2B5EF4-FFF2-40B4-BE49-F238E27FC236}">
                    <a16:creationId xmlns:a16="http://schemas.microsoft.com/office/drawing/2014/main" id="{5DBD9E9F-87EE-374E-9131-88FD827BB833}"/>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51" name="Google Shape;350;p30">
                <a:extLst>
                  <a:ext uri="{FF2B5EF4-FFF2-40B4-BE49-F238E27FC236}">
                    <a16:creationId xmlns:a16="http://schemas.microsoft.com/office/drawing/2014/main" id="{C30C6B3B-6A74-204F-A571-1974952C296B}"/>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52" name="Google Shape;351;p30">
                <a:extLst>
                  <a:ext uri="{FF2B5EF4-FFF2-40B4-BE49-F238E27FC236}">
                    <a16:creationId xmlns:a16="http://schemas.microsoft.com/office/drawing/2014/main" id="{88138FD8-945F-6443-B44D-CC198F8B741A}"/>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53" name="Google Shape;352;p30">
                <a:extLst>
                  <a:ext uri="{FF2B5EF4-FFF2-40B4-BE49-F238E27FC236}">
                    <a16:creationId xmlns:a16="http://schemas.microsoft.com/office/drawing/2014/main" id="{F9B54833-2F72-634A-817B-9EFF3AB24001}"/>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54" name="Google Shape;353;p30">
                <a:extLst>
                  <a:ext uri="{FF2B5EF4-FFF2-40B4-BE49-F238E27FC236}">
                    <a16:creationId xmlns:a16="http://schemas.microsoft.com/office/drawing/2014/main" id="{8273A3B4-54E7-084C-88C2-D0053DFBD5F2}"/>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55" name="Google Shape;354;p30">
                <a:extLst>
                  <a:ext uri="{FF2B5EF4-FFF2-40B4-BE49-F238E27FC236}">
                    <a16:creationId xmlns:a16="http://schemas.microsoft.com/office/drawing/2014/main" id="{0370CFFE-2436-8C43-84DE-6D45171A2B44}"/>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56" name="Google Shape;355;p30">
                <a:extLst>
                  <a:ext uri="{FF2B5EF4-FFF2-40B4-BE49-F238E27FC236}">
                    <a16:creationId xmlns:a16="http://schemas.microsoft.com/office/drawing/2014/main" id="{3E095874-E74E-6D4D-B4D8-82A824591016}"/>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57" name="Google Shape;356;p30">
                <a:extLst>
                  <a:ext uri="{FF2B5EF4-FFF2-40B4-BE49-F238E27FC236}">
                    <a16:creationId xmlns:a16="http://schemas.microsoft.com/office/drawing/2014/main" id="{212CD53C-97D2-F849-9808-665DBA78A646}"/>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58" name="Google Shape;357;p30">
                <a:extLst>
                  <a:ext uri="{FF2B5EF4-FFF2-40B4-BE49-F238E27FC236}">
                    <a16:creationId xmlns:a16="http://schemas.microsoft.com/office/drawing/2014/main" id="{E23924E7-8019-E147-A631-180F22DFDF03}"/>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59" name="Google Shape;358;p30">
                <a:extLst>
                  <a:ext uri="{FF2B5EF4-FFF2-40B4-BE49-F238E27FC236}">
                    <a16:creationId xmlns:a16="http://schemas.microsoft.com/office/drawing/2014/main" id="{54A8545C-81BD-144B-9986-E3D0B067D0A5}"/>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60" name="Google Shape;359;p30">
                <a:extLst>
                  <a:ext uri="{FF2B5EF4-FFF2-40B4-BE49-F238E27FC236}">
                    <a16:creationId xmlns:a16="http://schemas.microsoft.com/office/drawing/2014/main" id="{D41FA947-06D0-A64A-B3A5-3DB7454AFEE4}"/>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61" name="Google Shape;360;p30">
                <a:extLst>
                  <a:ext uri="{FF2B5EF4-FFF2-40B4-BE49-F238E27FC236}">
                    <a16:creationId xmlns:a16="http://schemas.microsoft.com/office/drawing/2014/main" id="{F2171A86-CFE2-D448-AE10-1F3DED9B9A6C}"/>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2" name="Google Shape;361;p30">
                <a:extLst>
                  <a:ext uri="{FF2B5EF4-FFF2-40B4-BE49-F238E27FC236}">
                    <a16:creationId xmlns:a16="http://schemas.microsoft.com/office/drawing/2014/main" id="{13EE58BA-E000-0848-B417-0153FDEE830A}"/>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3" name="Google Shape;362;p30">
                <a:extLst>
                  <a:ext uri="{FF2B5EF4-FFF2-40B4-BE49-F238E27FC236}">
                    <a16:creationId xmlns:a16="http://schemas.microsoft.com/office/drawing/2014/main" id="{277D1B83-1391-2547-ACF5-6B45DC3FE334}"/>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4" name="Google Shape;363;p30">
                <a:extLst>
                  <a:ext uri="{FF2B5EF4-FFF2-40B4-BE49-F238E27FC236}">
                    <a16:creationId xmlns:a16="http://schemas.microsoft.com/office/drawing/2014/main" id="{498F907D-4172-AC4C-9695-2FAAF98F2491}"/>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52523" y="2502695"/>
            <a:ext cx="706256" cy="706256"/>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19543" y="3794209"/>
            <a:ext cx="883640" cy="883640"/>
          </a:xfrm>
          <a:prstGeom prst="rect">
            <a:avLst/>
          </a:prstGeom>
        </p:spPr>
      </p:pic>
      <p:cxnSp>
        <p:nvCxnSpPr>
          <p:cNvPr id="65" name="Google Shape;1503;p48">
            <a:extLst>
              <a:ext uri="{FF2B5EF4-FFF2-40B4-BE49-F238E27FC236}">
                <a16:creationId xmlns:a16="http://schemas.microsoft.com/office/drawing/2014/main" id="{488B1BE1-3881-354D-AD2F-F8A39C79D63E}"/>
              </a:ext>
            </a:extLst>
          </p:cNvPr>
          <p:cNvCxnSpPr/>
          <p:nvPr/>
        </p:nvCxnSpPr>
        <p:spPr>
          <a:xfrm>
            <a:off x="2457220" y="1956445"/>
            <a:ext cx="2865600" cy="23600"/>
          </a:xfrm>
          <a:prstGeom prst="straightConnector1">
            <a:avLst/>
          </a:prstGeom>
          <a:noFill/>
          <a:ln w="19050" cap="flat" cmpd="sng">
            <a:solidFill>
              <a:schemeClr val="dk2"/>
            </a:solidFill>
            <a:prstDash val="dash"/>
            <a:round/>
            <a:headEnd type="none" w="med" len="med"/>
            <a:tailEnd type="stealth" w="med" len="med"/>
          </a:ln>
        </p:spPr>
      </p:cxnSp>
      <p:grpSp>
        <p:nvGrpSpPr>
          <p:cNvPr id="69" name="Group 68">
            <a:extLst>
              <a:ext uri="{FF2B5EF4-FFF2-40B4-BE49-F238E27FC236}">
                <a16:creationId xmlns:a16="http://schemas.microsoft.com/office/drawing/2014/main" id="{663B11C0-6C6E-8743-9135-03D6490F62D6}"/>
              </a:ext>
            </a:extLst>
          </p:cNvPr>
          <p:cNvGrpSpPr/>
          <p:nvPr/>
        </p:nvGrpSpPr>
        <p:grpSpPr>
          <a:xfrm>
            <a:off x="5015243" y="5070186"/>
            <a:ext cx="1604999" cy="1484881"/>
            <a:chOff x="7016011" y="3241736"/>
            <a:chExt cx="1203749" cy="1113661"/>
          </a:xfrm>
        </p:grpSpPr>
        <p:grpSp>
          <p:nvGrpSpPr>
            <p:cNvPr id="70" name="Google Shape;346;p30">
              <a:extLst>
                <a:ext uri="{FF2B5EF4-FFF2-40B4-BE49-F238E27FC236}">
                  <a16:creationId xmlns:a16="http://schemas.microsoft.com/office/drawing/2014/main" id="{82CA3F79-8217-1648-854A-6BD46A21CAC7}"/>
                </a:ext>
              </a:extLst>
            </p:cNvPr>
            <p:cNvGrpSpPr/>
            <p:nvPr/>
          </p:nvGrpSpPr>
          <p:grpSpPr>
            <a:xfrm rot="21183045" flipH="1">
              <a:off x="7271595" y="3241736"/>
              <a:ext cx="948165" cy="1113661"/>
              <a:chOff x="1224250" y="2447575"/>
              <a:chExt cx="596825" cy="701025"/>
            </a:xfrm>
          </p:grpSpPr>
          <p:sp>
            <p:nvSpPr>
              <p:cNvPr id="89" name="Google Shape;347;p30">
                <a:extLst>
                  <a:ext uri="{FF2B5EF4-FFF2-40B4-BE49-F238E27FC236}">
                    <a16:creationId xmlns:a16="http://schemas.microsoft.com/office/drawing/2014/main" id="{194F0335-0348-0248-868A-994E3F02201E}"/>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90" name="Google Shape;348;p30">
                <a:extLst>
                  <a:ext uri="{FF2B5EF4-FFF2-40B4-BE49-F238E27FC236}">
                    <a16:creationId xmlns:a16="http://schemas.microsoft.com/office/drawing/2014/main" id="{93EE3BBA-A46E-3D4E-833A-7C45CE30C096}"/>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91" name="Google Shape;349;p30">
                <a:extLst>
                  <a:ext uri="{FF2B5EF4-FFF2-40B4-BE49-F238E27FC236}">
                    <a16:creationId xmlns:a16="http://schemas.microsoft.com/office/drawing/2014/main" id="{365EB8BA-7A15-1D4E-91BB-0FBE906E0074}"/>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92" name="Google Shape;350;p30">
                <a:extLst>
                  <a:ext uri="{FF2B5EF4-FFF2-40B4-BE49-F238E27FC236}">
                    <a16:creationId xmlns:a16="http://schemas.microsoft.com/office/drawing/2014/main" id="{171790EF-9A07-8A45-9ACA-02E7923E36E9}"/>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93" name="Google Shape;351;p30">
                <a:extLst>
                  <a:ext uri="{FF2B5EF4-FFF2-40B4-BE49-F238E27FC236}">
                    <a16:creationId xmlns:a16="http://schemas.microsoft.com/office/drawing/2014/main" id="{6A039CA0-6C9E-E14E-BC40-0C33B3FDE712}"/>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94" name="Google Shape;352;p30">
                <a:extLst>
                  <a:ext uri="{FF2B5EF4-FFF2-40B4-BE49-F238E27FC236}">
                    <a16:creationId xmlns:a16="http://schemas.microsoft.com/office/drawing/2014/main" id="{39B2A2C4-A58C-AB44-A07A-417799F02539}"/>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95" name="Google Shape;353;p30">
                <a:extLst>
                  <a:ext uri="{FF2B5EF4-FFF2-40B4-BE49-F238E27FC236}">
                    <a16:creationId xmlns:a16="http://schemas.microsoft.com/office/drawing/2014/main" id="{E42B63CE-47D2-2247-B385-D32EFE2BD0AA}"/>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96" name="Google Shape;354;p30">
                <a:extLst>
                  <a:ext uri="{FF2B5EF4-FFF2-40B4-BE49-F238E27FC236}">
                    <a16:creationId xmlns:a16="http://schemas.microsoft.com/office/drawing/2014/main" id="{23ACD55D-5AEB-1648-A478-11F2C1B51D4B}"/>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97" name="Google Shape;355;p30">
                <a:extLst>
                  <a:ext uri="{FF2B5EF4-FFF2-40B4-BE49-F238E27FC236}">
                    <a16:creationId xmlns:a16="http://schemas.microsoft.com/office/drawing/2014/main" id="{355DCC72-EFC9-8B4A-A24F-95514D08AA1D}"/>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98" name="Google Shape;356;p30">
                <a:extLst>
                  <a:ext uri="{FF2B5EF4-FFF2-40B4-BE49-F238E27FC236}">
                    <a16:creationId xmlns:a16="http://schemas.microsoft.com/office/drawing/2014/main" id="{68C346B9-D55B-9A43-9CF5-491F1C11BF96}"/>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99" name="Google Shape;357;p30">
                <a:extLst>
                  <a:ext uri="{FF2B5EF4-FFF2-40B4-BE49-F238E27FC236}">
                    <a16:creationId xmlns:a16="http://schemas.microsoft.com/office/drawing/2014/main" id="{1A4EAA37-0C47-5148-9A21-6452E180AF14}"/>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00" name="Google Shape;358;p30">
                <a:extLst>
                  <a:ext uri="{FF2B5EF4-FFF2-40B4-BE49-F238E27FC236}">
                    <a16:creationId xmlns:a16="http://schemas.microsoft.com/office/drawing/2014/main" id="{614BC222-8AAA-1A4F-BBAE-9B2D6EDBEB0B}"/>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01" name="Google Shape;359;p30">
                <a:extLst>
                  <a:ext uri="{FF2B5EF4-FFF2-40B4-BE49-F238E27FC236}">
                    <a16:creationId xmlns:a16="http://schemas.microsoft.com/office/drawing/2014/main" id="{BF0605EA-830F-3B49-8402-662F8F2BE8BA}"/>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02" name="Google Shape;360;p30">
                <a:extLst>
                  <a:ext uri="{FF2B5EF4-FFF2-40B4-BE49-F238E27FC236}">
                    <a16:creationId xmlns:a16="http://schemas.microsoft.com/office/drawing/2014/main" id="{F214CA87-1E96-BC44-9E64-590ECBE40E31}"/>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3" name="Google Shape;361;p30">
                <a:extLst>
                  <a:ext uri="{FF2B5EF4-FFF2-40B4-BE49-F238E27FC236}">
                    <a16:creationId xmlns:a16="http://schemas.microsoft.com/office/drawing/2014/main" id="{F5797E8A-027F-8245-BE79-D20DEA4E2B9C}"/>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 name="Google Shape;362;p30">
                <a:extLst>
                  <a:ext uri="{FF2B5EF4-FFF2-40B4-BE49-F238E27FC236}">
                    <a16:creationId xmlns:a16="http://schemas.microsoft.com/office/drawing/2014/main" id="{DF4A1892-0DC8-2244-9E6B-EF38C8BDB834}"/>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5" name="Google Shape;363;p30">
                <a:extLst>
                  <a:ext uri="{FF2B5EF4-FFF2-40B4-BE49-F238E27FC236}">
                    <a16:creationId xmlns:a16="http://schemas.microsoft.com/office/drawing/2014/main" id="{B609ED52-9ADB-B842-A1E0-0F90C65FD8A3}"/>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71" name="Google Shape;346;p30">
              <a:extLst>
                <a:ext uri="{FF2B5EF4-FFF2-40B4-BE49-F238E27FC236}">
                  <a16:creationId xmlns:a16="http://schemas.microsoft.com/office/drawing/2014/main" id="{14AA2F66-5E2E-5A40-AF47-AD4B9E031461}"/>
                </a:ext>
              </a:extLst>
            </p:cNvPr>
            <p:cNvGrpSpPr/>
            <p:nvPr/>
          </p:nvGrpSpPr>
          <p:grpSpPr>
            <a:xfrm rot="4667398" flipH="1">
              <a:off x="7098759" y="3176857"/>
              <a:ext cx="948165" cy="1113661"/>
              <a:chOff x="1224250" y="2447575"/>
              <a:chExt cx="596825" cy="701025"/>
            </a:xfrm>
          </p:grpSpPr>
          <p:sp>
            <p:nvSpPr>
              <p:cNvPr id="72" name="Google Shape;347;p30">
                <a:extLst>
                  <a:ext uri="{FF2B5EF4-FFF2-40B4-BE49-F238E27FC236}">
                    <a16:creationId xmlns:a16="http://schemas.microsoft.com/office/drawing/2014/main" id="{9AEB49CC-5B3D-1C44-98FB-51AB6E01EDD7}"/>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73" name="Google Shape;348;p30">
                <a:extLst>
                  <a:ext uri="{FF2B5EF4-FFF2-40B4-BE49-F238E27FC236}">
                    <a16:creationId xmlns:a16="http://schemas.microsoft.com/office/drawing/2014/main" id="{77D8BF47-6295-2947-B0BC-58372A9E5187}"/>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74" name="Google Shape;349;p30">
                <a:extLst>
                  <a:ext uri="{FF2B5EF4-FFF2-40B4-BE49-F238E27FC236}">
                    <a16:creationId xmlns:a16="http://schemas.microsoft.com/office/drawing/2014/main" id="{7637F280-0DF9-7B4A-B20F-25BC1196B544}"/>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75" name="Google Shape;350;p30">
                <a:extLst>
                  <a:ext uri="{FF2B5EF4-FFF2-40B4-BE49-F238E27FC236}">
                    <a16:creationId xmlns:a16="http://schemas.microsoft.com/office/drawing/2014/main" id="{24405D58-800E-464B-9540-0D4188FEA619}"/>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76" name="Google Shape;351;p30">
                <a:extLst>
                  <a:ext uri="{FF2B5EF4-FFF2-40B4-BE49-F238E27FC236}">
                    <a16:creationId xmlns:a16="http://schemas.microsoft.com/office/drawing/2014/main" id="{48D45A44-0C72-264A-BB9F-209CFAE92067}"/>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77" name="Google Shape;352;p30">
                <a:extLst>
                  <a:ext uri="{FF2B5EF4-FFF2-40B4-BE49-F238E27FC236}">
                    <a16:creationId xmlns:a16="http://schemas.microsoft.com/office/drawing/2014/main" id="{88646FFC-C9F6-804D-B7D8-A6CFD1DDF202}"/>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78" name="Google Shape;353;p30">
                <a:extLst>
                  <a:ext uri="{FF2B5EF4-FFF2-40B4-BE49-F238E27FC236}">
                    <a16:creationId xmlns:a16="http://schemas.microsoft.com/office/drawing/2014/main" id="{6C53A373-C75C-1841-8052-E20CD2BBBB47}"/>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79" name="Google Shape;354;p30">
                <a:extLst>
                  <a:ext uri="{FF2B5EF4-FFF2-40B4-BE49-F238E27FC236}">
                    <a16:creationId xmlns:a16="http://schemas.microsoft.com/office/drawing/2014/main" id="{EFE90CCF-61EB-564D-8AB3-23DADB3D75C0}"/>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80" name="Google Shape;355;p30">
                <a:extLst>
                  <a:ext uri="{FF2B5EF4-FFF2-40B4-BE49-F238E27FC236}">
                    <a16:creationId xmlns:a16="http://schemas.microsoft.com/office/drawing/2014/main" id="{9C18AD1B-C12D-5249-A92A-C3DAAF93018E}"/>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81" name="Google Shape;356;p30">
                <a:extLst>
                  <a:ext uri="{FF2B5EF4-FFF2-40B4-BE49-F238E27FC236}">
                    <a16:creationId xmlns:a16="http://schemas.microsoft.com/office/drawing/2014/main" id="{E44F320F-C304-2E45-9283-05814FB23380}"/>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82" name="Google Shape;357;p30">
                <a:extLst>
                  <a:ext uri="{FF2B5EF4-FFF2-40B4-BE49-F238E27FC236}">
                    <a16:creationId xmlns:a16="http://schemas.microsoft.com/office/drawing/2014/main" id="{51CB690D-855B-7346-B463-931D8602197B}"/>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83" name="Google Shape;358;p30">
                <a:extLst>
                  <a:ext uri="{FF2B5EF4-FFF2-40B4-BE49-F238E27FC236}">
                    <a16:creationId xmlns:a16="http://schemas.microsoft.com/office/drawing/2014/main" id="{3F8C31AD-93B9-5B4E-8970-520B5A69ABDA}"/>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84" name="Google Shape;359;p30">
                <a:extLst>
                  <a:ext uri="{FF2B5EF4-FFF2-40B4-BE49-F238E27FC236}">
                    <a16:creationId xmlns:a16="http://schemas.microsoft.com/office/drawing/2014/main" id="{A9B2E895-A015-D44B-85A8-87499432FA80}"/>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85" name="Google Shape;360;p30">
                <a:extLst>
                  <a:ext uri="{FF2B5EF4-FFF2-40B4-BE49-F238E27FC236}">
                    <a16:creationId xmlns:a16="http://schemas.microsoft.com/office/drawing/2014/main" id="{A218A76F-B6CB-D140-94E2-F5B352F94BC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6" name="Google Shape;361;p30">
                <a:extLst>
                  <a:ext uri="{FF2B5EF4-FFF2-40B4-BE49-F238E27FC236}">
                    <a16:creationId xmlns:a16="http://schemas.microsoft.com/office/drawing/2014/main" id="{05ED2099-1DE5-1546-9246-A3A27D797E60}"/>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7" name="Google Shape;362;p30">
                <a:extLst>
                  <a:ext uri="{FF2B5EF4-FFF2-40B4-BE49-F238E27FC236}">
                    <a16:creationId xmlns:a16="http://schemas.microsoft.com/office/drawing/2014/main" id="{D77BB2C4-8619-1D48-AA07-90E6078F4BB3}"/>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8" name="Google Shape;363;p30">
                <a:extLst>
                  <a:ext uri="{FF2B5EF4-FFF2-40B4-BE49-F238E27FC236}">
                    <a16:creationId xmlns:a16="http://schemas.microsoft.com/office/drawing/2014/main" id="{1A00DBB7-128C-2F47-A247-D360B318EAC5}"/>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grpSp>
        <p:nvGrpSpPr>
          <p:cNvPr id="106" name="Group 105">
            <a:extLst>
              <a:ext uri="{FF2B5EF4-FFF2-40B4-BE49-F238E27FC236}">
                <a16:creationId xmlns:a16="http://schemas.microsoft.com/office/drawing/2014/main" id="{87514E21-EDE9-B448-8676-0B824652A68E}"/>
              </a:ext>
            </a:extLst>
          </p:cNvPr>
          <p:cNvGrpSpPr/>
          <p:nvPr/>
        </p:nvGrpSpPr>
        <p:grpSpPr>
          <a:xfrm>
            <a:off x="1020119" y="5184043"/>
            <a:ext cx="1604999" cy="1484881"/>
            <a:chOff x="7016011" y="3241736"/>
            <a:chExt cx="1203749" cy="1113661"/>
          </a:xfrm>
        </p:grpSpPr>
        <p:grpSp>
          <p:nvGrpSpPr>
            <p:cNvPr id="107" name="Google Shape;346;p30">
              <a:extLst>
                <a:ext uri="{FF2B5EF4-FFF2-40B4-BE49-F238E27FC236}">
                  <a16:creationId xmlns:a16="http://schemas.microsoft.com/office/drawing/2014/main" id="{045368D4-36B7-F94B-872A-E48EEF865411}"/>
                </a:ext>
              </a:extLst>
            </p:cNvPr>
            <p:cNvGrpSpPr/>
            <p:nvPr/>
          </p:nvGrpSpPr>
          <p:grpSpPr>
            <a:xfrm rot="21183045" flipH="1">
              <a:off x="7271595" y="3241736"/>
              <a:ext cx="948165" cy="1113661"/>
              <a:chOff x="1224250" y="2447575"/>
              <a:chExt cx="596825" cy="701025"/>
            </a:xfrm>
          </p:grpSpPr>
          <p:sp>
            <p:nvSpPr>
              <p:cNvPr id="126" name="Google Shape;347;p30">
                <a:extLst>
                  <a:ext uri="{FF2B5EF4-FFF2-40B4-BE49-F238E27FC236}">
                    <a16:creationId xmlns:a16="http://schemas.microsoft.com/office/drawing/2014/main" id="{84083927-45C9-2E40-8413-99B423D9A720}"/>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127" name="Google Shape;348;p30">
                <a:extLst>
                  <a:ext uri="{FF2B5EF4-FFF2-40B4-BE49-F238E27FC236}">
                    <a16:creationId xmlns:a16="http://schemas.microsoft.com/office/drawing/2014/main" id="{F305EC45-776A-FF41-AB47-9CB99EE15A3C}"/>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128" name="Google Shape;349;p30">
                <a:extLst>
                  <a:ext uri="{FF2B5EF4-FFF2-40B4-BE49-F238E27FC236}">
                    <a16:creationId xmlns:a16="http://schemas.microsoft.com/office/drawing/2014/main" id="{BD92AFA8-2BED-434D-BCC8-75FA1FDCEFA6}"/>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129" name="Google Shape;350;p30">
                <a:extLst>
                  <a:ext uri="{FF2B5EF4-FFF2-40B4-BE49-F238E27FC236}">
                    <a16:creationId xmlns:a16="http://schemas.microsoft.com/office/drawing/2014/main" id="{8A6C04AC-F95A-4D43-A4F5-38A32A687EA1}"/>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130" name="Google Shape;351;p30">
                <a:extLst>
                  <a:ext uri="{FF2B5EF4-FFF2-40B4-BE49-F238E27FC236}">
                    <a16:creationId xmlns:a16="http://schemas.microsoft.com/office/drawing/2014/main" id="{A40FE68D-1EA7-5B41-B111-0A83689D5A2F}"/>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131" name="Google Shape;352;p30">
                <a:extLst>
                  <a:ext uri="{FF2B5EF4-FFF2-40B4-BE49-F238E27FC236}">
                    <a16:creationId xmlns:a16="http://schemas.microsoft.com/office/drawing/2014/main" id="{C7047AA7-BED4-B549-B4D6-7F562642BDBD}"/>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132" name="Google Shape;353;p30">
                <a:extLst>
                  <a:ext uri="{FF2B5EF4-FFF2-40B4-BE49-F238E27FC236}">
                    <a16:creationId xmlns:a16="http://schemas.microsoft.com/office/drawing/2014/main" id="{F31164BB-4D44-C147-AF6F-060E7A1D8F47}"/>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133" name="Google Shape;354;p30">
                <a:extLst>
                  <a:ext uri="{FF2B5EF4-FFF2-40B4-BE49-F238E27FC236}">
                    <a16:creationId xmlns:a16="http://schemas.microsoft.com/office/drawing/2014/main" id="{7B43C7F5-886E-2846-BBD1-293E34B87714}"/>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134" name="Google Shape;355;p30">
                <a:extLst>
                  <a:ext uri="{FF2B5EF4-FFF2-40B4-BE49-F238E27FC236}">
                    <a16:creationId xmlns:a16="http://schemas.microsoft.com/office/drawing/2014/main" id="{630F29E4-480D-5745-A2EE-71E0D736E482}"/>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35" name="Google Shape;356;p30">
                <a:extLst>
                  <a:ext uri="{FF2B5EF4-FFF2-40B4-BE49-F238E27FC236}">
                    <a16:creationId xmlns:a16="http://schemas.microsoft.com/office/drawing/2014/main" id="{513DFA82-04BD-364A-8064-D428B604C93F}"/>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36" name="Google Shape;357;p30">
                <a:extLst>
                  <a:ext uri="{FF2B5EF4-FFF2-40B4-BE49-F238E27FC236}">
                    <a16:creationId xmlns:a16="http://schemas.microsoft.com/office/drawing/2014/main" id="{66CEA869-2672-5D4F-8A57-FF1478674948}"/>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37" name="Google Shape;358;p30">
                <a:extLst>
                  <a:ext uri="{FF2B5EF4-FFF2-40B4-BE49-F238E27FC236}">
                    <a16:creationId xmlns:a16="http://schemas.microsoft.com/office/drawing/2014/main" id="{2D3B42B0-BF50-9A4C-A679-DB0C356327B2}"/>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38" name="Google Shape;359;p30">
                <a:extLst>
                  <a:ext uri="{FF2B5EF4-FFF2-40B4-BE49-F238E27FC236}">
                    <a16:creationId xmlns:a16="http://schemas.microsoft.com/office/drawing/2014/main" id="{9EA20EA2-0E22-B44E-9C68-BD631D53A920}"/>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39" name="Google Shape;360;p30">
                <a:extLst>
                  <a:ext uri="{FF2B5EF4-FFF2-40B4-BE49-F238E27FC236}">
                    <a16:creationId xmlns:a16="http://schemas.microsoft.com/office/drawing/2014/main" id="{00A59BCD-9BF2-1B4B-A2A5-5E276BEE45EF}"/>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0" name="Google Shape;361;p30">
                <a:extLst>
                  <a:ext uri="{FF2B5EF4-FFF2-40B4-BE49-F238E27FC236}">
                    <a16:creationId xmlns:a16="http://schemas.microsoft.com/office/drawing/2014/main" id="{D378B0CA-D9AF-1844-ADE2-DB0298671FD7}"/>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1" name="Google Shape;362;p30">
                <a:extLst>
                  <a:ext uri="{FF2B5EF4-FFF2-40B4-BE49-F238E27FC236}">
                    <a16:creationId xmlns:a16="http://schemas.microsoft.com/office/drawing/2014/main" id="{3B60915D-25D0-D048-A9F5-C36E1B1AC936}"/>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2" name="Google Shape;363;p30">
                <a:extLst>
                  <a:ext uri="{FF2B5EF4-FFF2-40B4-BE49-F238E27FC236}">
                    <a16:creationId xmlns:a16="http://schemas.microsoft.com/office/drawing/2014/main" id="{C471C1F9-FAEB-754C-839C-E3AAF304C41F}"/>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08" name="Google Shape;346;p30">
              <a:extLst>
                <a:ext uri="{FF2B5EF4-FFF2-40B4-BE49-F238E27FC236}">
                  <a16:creationId xmlns:a16="http://schemas.microsoft.com/office/drawing/2014/main" id="{8BB653AA-DEB7-E14A-8824-B328678D416F}"/>
                </a:ext>
              </a:extLst>
            </p:cNvPr>
            <p:cNvGrpSpPr/>
            <p:nvPr/>
          </p:nvGrpSpPr>
          <p:grpSpPr>
            <a:xfrm rot="4667398" flipH="1">
              <a:off x="7098759" y="3176857"/>
              <a:ext cx="948165" cy="1113661"/>
              <a:chOff x="1224250" y="2447575"/>
              <a:chExt cx="596825" cy="701025"/>
            </a:xfrm>
          </p:grpSpPr>
          <p:sp>
            <p:nvSpPr>
              <p:cNvPr id="109" name="Google Shape;347;p30">
                <a:extLst>
                  <a:ext uri="{FF2B5EF4-FFF2-40B4-BE49-F238E27FC236}">
                    <a16:creationId xmlns:a16="http://schemas.microsoft.com/office/drawing/2014/main" id="{3A41D80F-394E-2A46-81C7-A674B4ACBAD8}"/>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110" name="Google Shape;348;p30">
                <a:extLst>
                  <a:ext uri="{FF2B5EF4-FFF2-40B4-BE49-F238E27FC236}">
                    <a16:creationId xmlns:a16="http://schemas.microsoft.com/office/drawing/2014/main" id="{EBD63B79-B32D-8A4C-A4BF-596226F095F3}"/>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111" name="Google Shape;349;p30">
                <a:extLst>
                  <a:ext uri="{FF2B5EF4-FFF2-40B4-BE49-F238E27FC236}">
                    <a16:creationId xmlns:a16="http://schemas.microsoft.com/office/drawing/2014/main" id="{450C2C4F-FF3C-E647-9F98-8AA692C5D806}"/>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112" name="Google Shape;350;p30">
                <a:extLst>
                  <a:ext uri="{FF2B5EF4-FFF2-40B4-BE49-F238E27FC236}">
                    <a16:creationId xmlns:a16="http://schemas.microsoft.com/office/drawing/2014/main" id="{3D22DA9B-C018-C148-8926-E49D017476DE}"/>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113" name="Google Shape;351;p30">
                <a:extLst>
                  <a:ext uri="{FF2B5EF4-FFF2-40B4-BE49-F238E27FC236}">
                    <a16:creationId xmlns:a16="http://schemas.microsoft.com/office/drawing/2014/main" id="{F05BD925-6FEA-E548-BC55-5FA606E921A5}"/>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114" name="Google Shape;352;p30">
                <a:extLst>
                  <a:ext uri="{FF2B5EF4-FFF2-40B4-BE49-F238E27FC236}">
                    <a16:creationId xmlns:a16="http://schemas.microsoft.com/office/drawing/2014/main" id="{F3E95A52-FF49-9344-BBE0-23F921A7C677}"/>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115" name="Google Shape;353;p30">
                <a:extLst>
                  <a:ext uri="{FF2B5EF4-FFF2-40B4-BE49-F238E27FC236}">
                    <a16:creationId xmlns:a16="http://schemas.microsoft.com/office/drawing/2014/main" id="{9A88AAF1-85D7-4E40-B8E9-E39D295853B2}"/>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116" name="Google Shape;354;p30">
                <a:extLst>
                  <a:ext uri="{FF2B5EF4-FFF2-40B4-BE49-F238E27FC236}">
                    <a16:creationId xmlns:a16="http://schemas.microsoft.com/office/drawing/2014/main" id="{3A5A20DB-8AF9-794E-A3A6-56182F67BDD0}"/>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117" name="Google Shape;355;p30">
                <a:extLst>
                  <a:ext uri="{FF2B5EF4-FFF2-40B4-BE49-F238E27FC236}">
                    <a16:creationId xmlns:a16="http://schemas.microsoft.com/office/drawing/2014/main" id="{EB338293-64DE-4747-8243-6300D327459F}"/>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18" name="Google Shape;356;p30">
                <a:extLst>
                  <a:ext uri="{FF2B5EF4-FFF2-40B4-BE49-F238E27FC236}">
                    <a16:creationId xmlns:a16="http://schemas.microsoft.com/office/drawing/2014/main" id="{E3D3ED72-6E36-AF4E-B0BD-1F2C90B6535A}"/>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19" name="Google Shape;357;p30">
                <a:extLst>
                  <a:ext uri="{FF2B5EF4-FFF2-40B4-BE49-F238E27FC236}">
                    <a16:creationId xmlns:a16="http://schemas.microsoft.com/office/drawing/2014/main" id="{21AC3FD9-8AE5-8343-934A-78A34B9115C6}"/>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20" name="Google Shape;358;p30">
                <a:extLst>
                  <a:ext uri="{FF2B5EF4-FFF2-40B4-BE49-F238E27FC236}">
                    <a16:creationId xmlns:a16="http://schemas.microsoft.com/office/drawing/2014/main" id="{C02DD1AB-34D8-A749-95A5-FFDC9C517615}"/>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21" name="Google Shape;359;p30">
                <a:extLst>
                  <a:ext uri="{FF2B5EF4-FFF2-40B4-BE49-F238E27FC236}">
                    <a16:creationId xmlns:a16="http://schemas.microsoft.com/office/drawing/2014/main" id="{B76B10A1-6028-2C44-95E4-F237A06E1107}"/>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22" name="Google Shape;360;p30">
                <a:extLst>
                  <a:ext uri="{FF2B5EF4-FFF2-40B4-BE49-F238E27FC236}">
                    <a16:creationId xmlns:a16="http://schemas.microsoft.com/office/drawing/2014/main" id="{0EFC6D59-CEA7-7B4B-932D-7C1475DCC98E}"/>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3" name="Google Shape;361;p30">
                <a:extLst>
                  <a:ext uri="{FF2B5EF4-FFF2-40B4-BE49-F238E27FC236}">
                    <a16:creationId xmlns:a16="http://schemas.microsoft.com/office/drawing/2014/main" id="{A1150553-D2FE-7F4C-A10D-FBF400F7BA6D}"/>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4" name="Google Shape;362;p30">
                <a:extLst>
                  <a:ext uri="{FF2B5EF4-FFF2-40B4-BE49-F238E27FC236}">
                    <a16:creationId xmlns:a16="http://schemas.microsoft.com/office/drawing/2014/main" id="{503A06E6-67C4-EF43-8848-E069EFF1F866}"/>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5" name="Google Shape;363;p30">
                <a:extLst>
                  <a:ext uri="{FF2B5EF4-FFF2-40B4-BE49-F238E27FC236}">
                    <a16:creationId xmlns:a16="http://schemas.microsoft.com/office/drawing/2014/main" id="{B2CEB548-6778-6B41-9D0B-9DA0EC5C6E2C}"/>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2" presetClass="entr" presetSubtype="8" fill="hold" grpId="0" nodeType="withEffect" p14:presetBounceEnd="50000">
                                      <p:stCondLst>
                                        <p:cond delay="0"/>
                                      </p:stCondLst>
                                      <p:childTnLst>
                                        <p:set>
                                          <p:cBhvr>
                                            <p:cTn id="12" dur="1" fill="hold">
                                              <p:stCondLst>
                                                <p:cond delay="0"/>
                                              </p:stCondLst>
                                            </p:cTn>
                                            <p:tgtEl>
                                              <p:spTgt spid="320"/>
                                            </p:tgtEl>
                                            <p:attrNameLst>
                                              <p:attrName>style.visibility</p:attrName>
                                            </p:attrNameLst>
                                          </p:cBhvr>
                                          <p:to>
                                            <p:strVal val="visible"/>
                                          </p:to>
                                        </p:set>
                                        <p:anim calcmode="lin" valueType="num" p14:bounceEnd="50000">
                                          <p:cBhvr additive="base">
                                            <p:cTn id="13" dur="500" fill="hold"/>
                                            <p:tgtEl>
                                              <p:spTgt spid="320"/>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3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50000">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14:bounceEnd="50000">
                                          <p:cBhvr additive="base">
                                            <p:cTn id="19" dur="500" fill="hold"/>
                                            <p:tgtEl>
                                              <p:spTgt spid="6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6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50000">
                                          <p:cBhvr additive="base">
                                            <p:cTn id="24"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14:presetBounceEnd="50000">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14:bounceEnd="50000">
                                          <p:cBhvr additive="base">
                                            <p:cTn id="29"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1" fill="hold" grpId="0" nodeType="afterEffect" p14:presetBounceEnd="50000">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14:bounceEnd="50000">
                                          <p:cBhvr additive="base">
                                            <p:cTn id="34"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par>
                              <p:cTn id="36" fill="hold">
                                <p:stCondLst>
                                  <p:cond delay="2000"/>
                                </p:stCondLst>
                                <p:childTnLst>
                                  <p:par>
                                    <p:cTn id="37" presetID="2" presetClass="entr" presetSubtype="1" fill="hold" nodeType="afterEffect" p14:presetBounceEnd="50000">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14:bounceEnd="50000">
                                          <p:cBhvr additive="base">
                                            <p:cTn id="39" dur="500" fill="hold"/>
                                            <p:tgtEl>
                                              <p:spTgt spid="68"/>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68"/>
                                            </p:tgtEl>
                                            <p:attrNameLst>
                                              <p:attrName>ppt_y</p:attrName>
                                            </p:attrNameLst>
                                          </p:cBhvr>
                                          <p:tavLst>
                                            <p:tav tm="0">
                                              <p:val>
                                                <p:strVal val="0-#ppt_h/2"/>
                                              </p:val>
                                            </p:tav>
                                            <p:tav tm="100000">
                                              <p:val>
                                                <p:strVal val="#ppt_y"/>
                                              </p:val>
                                            </p:tav>
                                          </p:tavLst>
                                        </p:anim>
                                      </p:childTnLst>
                                    </p:cTn>
                                  </p:par>
                                </p:childTnLst>
                              </p:cTn>
                            </p:par>
                            <p:par>
                              <p:cTn id="41" fill="hold">
                                <p:stCondLst>
                                  <p:cond delay="2500"/>
                                </p:stCondLst>
                                <p:childTnLst>
                                  <p:par>
                                    <p:cTn id="42" presetID="2" presetClass="entr" presetSubtype="8" fill="hold" grpId="0" nodeType="afterEffect" p14:presetBounceEnd="50000">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14:bounceEnd="50000">
                                          <p:cBhvr additive="base">
                                            <p:cTn id="4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5" dur="500" fill="hold"/>
                                            <p:tgtEl>
                                              <p:spTgt spid="5"/>
                                            </p:tgtEl>
                                            <p:attrNameLst>
                                              <p:attrName>ppt_y</p:attrName>
                                            </p:attrNameLst>
                                          </p:cBhvr>
                                          <p:tavLst>
                                            <p:tav tm="0">
                                              <p:val>
                                                <p:strVal val="#ppt_y"/>
                                              </p:val>
                                            </p:tav>
                                            <p:tav tm="100000">
                                              <p:val>
                                                <p:strVal val="#ppt_y"/>
                                              </p:val>
                                            </p:tav>
                                          </p:tavLst>
                                        </p:anim>
                                      </p:childTnLst>
                                    </p:cTn>
                                  </p:par>
                                  <p:par>
                                    <p:cTn id="46" presetID="5" presetClass="entr" presetSubtype="10"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checkerboard(across)">
                                          <p:cBhvr>
                                            <p:cTn id="48" dur="500"/>
                                            <p:tgtEl>
                                              <p:spTgt spid="69"/>
                                            </p:tgtEl>
                                          </p:cBhvr>
                                        </p:animEffect>
                                      </p:childTnLst>
                                    </p:cTn>
                                  </p:par>
                                  <p:par>
                                    <p:cTn id="49" presetID="5" presetClass="entr" presetSubtype="10" fill="hold" nodeType="withEffect">
                                      <p:stCondLst>
                                        <p:cond delay="0"/>
                                      </p:stCondLst>
                                      <p:childTnLst>
                                        <p:set>
                                          <p:cBhvr>
                                            <p:cTn id="50" dur="1" fill="hold">
                                              <p:stCondLst>
                                                <p:cond delay="0"/>
                                              </p:stCondLst>
                                            </p:cTn>
                                            <p:tgtEl>
                                              <p:spTgt spid="106"/>
                                            </p:tgtEl>
                                            <p:attrNameLst>
                                              <p:attrName>style.visibility</p:attrName>
                                            </p:attrNameLst>
                                          </p:cBhvr>
                                          <p:to>
                                            <p:strVal val="visible"/>
                                          </p:to>
                                        </p:set>
                                        <p:animEffect transition="in" filter="checkerboard(across)">
                                          <p:cBhvr>
                                            <p:cTn id="51"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320"/>
                                            </p:tgtEl>
                                            <p:attrNameLst>
                                              <p:attrName>style.visibility</p:attrName>
                                            </p:attrNameLst>
                                          </p:cBhvr>
                                          <p:to>
                                            <p:strVal val="visible"/>
                                          </p:to>
                                        </p:set>
                                        <p:anim calcmode="lin" valueType="num">
                                          <p:cBhvr additive="base">
                                            <p:cTn id="13" dur="500" fill="hold"/>
                                            <p:tgtEl>
                                              <p:spTgt spid="320"/>
                                            </p:tgtEl>
                                            <p:attrNameLst>
                                              <p:attrName>ppt_x</p:attrName>
                                            </p:attrNameLst>
                                          </p:cBhvr>
                                          <p:tavLst>
                                            <p:tav tm="0">
                                              <p:val>
                                                <p:strVal val="0-#ppt_w/2"/>
                                              </p:val>
                                            </p:tav>
                                            <p:tav tm="100000">
                                              <p:val>
                                                <p:strVal val="#ppt_x"/>
                                              </p:val>
                                            </p:tav>
                                          </p:tavLst>
                                        </p:anim>
                                        <p:anim calcmode="lin" valueType="num">
                                          <p:cBhvr additive="base">
                                            <p:cTn id="14" dur="500" fill="hold"/>
                                            <p:tgtEl>
                                              <p:spTgt spid="3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500" fill="hold"/>
                                            <p:tgtEl>
                                              <p:spTgt spid="66"/>
                                            </p:tgtEl>
                                            <p:attrNameLst>
                                              <p:attrName>ppt_x</p:attrName>
                                            </p:attrNameLst>
                                          </p:cBhvr>
                                          <p:tavLst>
                                            <p:tav tm="0">
                                              <p:val>
                                                <p:strVal val="#ppt_x"/>
                                              </p:val>
                                            </p:tav>
                                            <p:tav tm="100000">
                                              <p:val>
                                                <p:strVal val="#ppt_x"/>
                                              </p:val>
                                            </p:tav>
                                          </p:tavLst>
                                        </p:anim>
                                        <p:anim calcmode="lin" valueType="num">
                                          <p:cBhvr additive="base">
                                            <p:cTn id="20" dur="500" fill="hold"/>
                                            <p:tgtEl>
                                              <p:spTgt spid="6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par>
                              <p:cTn id="36" fill="hold">
                                <p:stCondLst>
                                  <p:cond delay="2000"/>
                                </p:stCondLst>
                                <p:childTnLst>
                                  <p:par>
                                    <p:cTn id="37" presetID="2" presetClass="entr" presetSubtype="1" fill="hold" nodeType="after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additive="base">
                                            <p:cTn id="39" dur="500" fill="hold"/>
                                            <p:tgtEl>
                                              <p:spTgt spid="68"/>
                                            </p:tgtEl>
                                            <p:attrNameLst>
                                              <p:attrName>ppt_x</p:attrName>
                                            </p:attrNameLst>
                                          </p:cBhvr>
                                          <p:tavLst>
                                            <p:tav tm="0">
                                              <p:val>
                                                <p:strVal val="#ppt_x"/>
                                              </p:val>
                                            </p:tav>
                                            <p:tav tm="100000">
                                              <p:val>
                                                <p:strVal val="#ppt_x"/>
                                              </p:val>
                                            </p:tav>
                                          </p:tavLst>
                                        </p:anim>
                                        <p:anim calcmode="lin" valueType="num">
                                          <p:cBhvr additive="base">
                                            <p:cTn id="40" dur="500" fill="hold"/>
                                            <p:tgtEl>
                                              <p:spTgt spid="68"/>
                                            </p:tgtEl>
                                            <p:attrNameLst>
                                              <p:attrName>ppt_y</p:attrName>
                                            </p:attrNameLst>
                                          </p:cBhvr>
                                          <p:tavLst>
                                            <p:tav tm="0">
                                              <p:val>
                                                <p:strVal val="0-#ppt_h/2"/>
                                              </p:val>
                                            </p:tav>
                                            <p:tav tm="100000">
                                              <p:val>
                                                <p:strVal val="#ppt_y"/>
                                              </p:val>
                                            </p:tav>
                                          </p:tavLst>
                                        </p:anim>
                                      </p:childTnLst>
                                    </p:cTn>
                                  </p:par>
                                </p:childTnLst>
                              </p:cTn>
                            </p:par>
                            <p:par>
                              <p:cTn id="41" fill="hold">
                                <p:stCondLst>
                                  <p:cond delay="2500"/>
                                </p:stCondLst>
                                <p:childTnLst>
                                  <p:par>
                                    <p:cTn id="42" presetID="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0-#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par>
                                    <p:cTn id="46" presetID="5" presetClass="entr" presetSubtype="10"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checkerboard(across)">
                                          <p:cBhvr>
                                            <p:cTn id="48" dur="500"/>
                                            <p:tgtEl>
                                              <p:spTgt spid="69"/>
                                            </p:tgtEl>
                                          </p:cBhvr>
                                        </p:animEffect>
                                      </p:childTnLst>
                                    </p:cTn>
                                  </p:par>
                                  <p:par>
                                    <p:cTn id="49" presetID="5" presetClass="entr" presetSubtype="10" fill="hold" nodeType="withEffect">
                                      <p:stCondLst>
                                        <p:cond delay="0"/>
                                      </p:stCondLst>
                                      <p:childTnLst>
                                        <p:set>
                                          <p:cBhvr>
                                            <p:cTn id="50" dur="1" fill="hold">
                                              <p:stCondLst>
                                                <p:cond delay="0"/>
                                              </p:stCondLst>
                                            </p:cTn>
                                            <p:tgtEl>
                                              <p:spTgt spid="106"/>
                                            </p:tgtEl>
                                            <p:attrNameLst>
                                              <p:attrName>style.visibility</p:attrName>
                                            </p:attrNameLst>
                                          </p:cBhvr>
                                          <p:to>
                                            <p:strVal val="visible"/>
                                          </p:to>
                                        </p:set>
                                        <p:animEffect transition="in" filter="checkerboard(across)">
                                          <p:cBhvr>
                                            <p:cTn id="51"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C5AD017-A63A-B440-AE65-EF4DD01A9A4A}"/>
              </a:ext>
            </a:extLst>
          </p:cNvPr>
          <p:cNvSpPr/>
          <p:nvPr/>
        </p:nvSpPr>
        <p:spPr>
          <a:xfrm>
            <a:off x="6406338" y="687265"/>
            <a:ext cx="5725776" cy="148491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800" dirty="0">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A2FC4750-2919-A945-AFED-4A95114C2506}"/>
              </a:ext>
            </a:extLst>
          </p:cNvPr>
          <p:cNvSpPr/>
          <p:nvPr/>
        </p:nvSpPr>
        <p:spPr>
          <a:xfrm>
            <a:off x="6433827" y="82296"/>
            <a:ext cx="1698355" cy="566481"/>
          </a:xfrm>
          <a:prstGeom prst="roundRect">
            <a:avLst/>
          </a:prstGeom>
          <a:solidFill>
            <a:schemeClr val="accent5">
              <a:lumMod val="40000"/>
              <a:lumOff val="60000"/>
            </a:schemeClr>
          </a:solidFill>
          <a:effectLst>
            <a:glow rad="139700">
              <a:schemeClr val="accent4">
                <a:satMod val="175000"/>
                <a:alpha val="40000"/>
              </a:schemeClr>
            </a:glow>
            <a:reflection blurRad="635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Vị trí</a:t>
            </a:r>
          </a:p>
        </p:txBody>
      </p:sp>
      <p:sp>
        <p:nvSpPr>
          <p:cNvPr id="7" name="Rounded Rectangle 6">
            <a:extLst>
              <a:ext uri="{FF2B5EF4-FFF2-40B4-BE49-F238E27FC236}">
                <a16:creationId xmlns:a16="http://schemas.microsoft.com/office/drawing/2014/main" id="{2CF4888D-4BBE-AB49-9FA2-CFE7719AB0B6}"/>
              </a:ext>
            </a:extLst>
          </p:cNvPr>
          <p:cNvSpPr/>
          <p:nvPr/>
        </p:nvSpPr>
        <p:spPr>
          <a:xfrm>
            <a:off x="6634880" y="3343004"/>
            <a:ext cx="5497234" cy="988564"/>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800"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B5577F8F-DA72-194B-BF5B-FD6B6AE6374B}"/>
              </a:ext>
            </a:extLst>
          </p:cNvPr>
          <p:cNvSpPr/>
          <p:nvPr/>
        </p:nvSpPr>
        <p:spPr>
          <a:xfrm>
            <a:off x="6689858" y="2739932"/>
            <a:ext cx="1698355" cy="566481"/>
          </a:xfrm>
          <a:prstGeom prst="round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333333"/>
                </a:solidFill>
                <a:latin typeface="Times New Roman" panose="02020603050405020304" pitchFamily="18" charset="0"/>
                <a:cs typeface="Times New Roman" panose="02020603050405020304" pitchFamily="18" charset="0"/>
              </a:rPr>
              <a:t>Diện</a:t>
            </a:r>
            <a:r>
              <a:rPr lang="en-US" sz="2800" b="1" dirty="0">
                <a:solidFill>
                  <a:srgbClr val="333333"/>
                </a:solidFill>
                <a:latin typeface="Times New Roman" panose="02020603050405020304" pitchFamily="18" charset="0"/>
                <a:cs typeface="Times New Roman" panose="02020603050405020304" pitchFamily="18" charset="0"/>
              </a:rPr>
              <a:t> </a:t>
            </a:r>
            <a:r>
              <a:rPr lang="en-US" sz="2800" b="1" dirty="0" err="1">
                <a:solidFill>
                  <a:srgbClr val="333333"/>
                </a:solidFill>
                <a:latin typeface="Times New Roman" panose="02020603050405020304" pitchFamily="18" charset="0"/>
                <a:cs typeface="Times New Roman" panose="02020603050405020304" pitchFamily="18" charset="0"/>
              </a:rPr>
              <a:t>tích</a:t>
            </a:r>
            <a:endParaRPr lang="en-VN" sz="2800" dirty="0">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2F4B039D-21C9-B74C-94AD-7FE6275FDA85}"/>
              </a:ext>
            </a:extLst>
          </p:cNvPr>
          <p:cNvSpPr/>
          <p:nvPr/>
        </p:nvSpPr>
        <p:spPr>
          <a:xfrm>
            <a:off x="6607390" y="5615944"/>
            <a:ext cx="5497234" cy="1114040"/>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800" dirty="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137DBEA7-A8A8-604B-A91D-3ED2027757E4}"/>
              </a:ext>
            </a:extLst>
          </p:cNvPr>
          <p:cNvSpPr/>
          <p:nvPr/>
        </p:nvSpPr>
        <p:spPr>
          <a:xfrm>
            <a:off x="6689858" y="5023685"/>
            <a:ext cx="1698355" cy="566481"/>
          </a:xfrm>
          <a:prstGeom prst="roundRect">
            <a:avLst/>
          </a:prstGeom>
          <a:solidFill>
            <a:schemeClr val="accent3">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333333"/>
                </a:solidFill>
                <a:latin typeface="Times New Roman" panose="02020603050405020304" pitchFamily="18" charset="0"/>
                <a:cs typeface="Times New Roman" panose="02020603050405020304" pitchFamily="18" charset="0"/>
              </a:rPr>
              <a:t>Dân</a:t>
            </a:r>
            <a:r>
              <a:rPr lang="en-US" sz="2800" b="1" dirty="0">
                <a:solidFill>
                  <a:srgbClr val="333333"/>
                </a:solidFill>
                <a:latin typeface="Times New Roman" panose="02020603050405020304" pitchFamily="18" charset="0"/>
                <a:cs typeface="Times New Roman" panose="02020603050405020304" pitchFamily="18" charset="0"/>
              </a:rPr>
              <a:t> </a:t>
            </a:r>
            <a:r>
              <a:rPr lang="en-US" sz="2800" b="1" dirty="0" err="1">
                <a:solidFill>
                  <a:srgbClr val="333333"/>
                </a:solidFill>
                <a:latin typeface="Times New Roman" panose="02020603050405020304" pitchFamily="18" charset="0"/>
                <a:cs typeface="Times New Roman" panose="02020603050405020304" pitchFamily="18" charset="0"/>
              </a:rPr>
              <a:t>số</a:t>
            </a:r>
            <a:endParaRPr lang="en-VN" sz="28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D2F17A9-8FE1-1E4E-A07A-DB6CBB4E9D1B}"/>
              </a:ext>
            </a:extLst>
          </p:cNvPr>
          <p:cNvSpPr/>
          <p:nvPr/>
        </p:nvSpPr>
        <p:spPr>
          <a:xfrm>
            <a:off x="6477232" y="761409"/>
            <a:ext cx="5254578" cy="1384995"/>
          </a:xfrm>
          <a:prstGeom prst="rect">
            <a:avLst/>
          </a:prstGeom>
        </p:spPr>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Khu vực Mĩ La-tinh bao gồm 23 nước nằm trải dài từ Mê-hi-cô đến hết Nam Mỹ.</a:t>
            </a:r>
            <a:endParaRPr lang="en-VN"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87BC1B97-A3BB-084C-AF75-7702F053E851}"/>
              </a:ext>
            </a:extLst>
          </p:cNvPr>
          <p:cNvSpPr/>
          <p:nvPr/>
        </p:nvSpPr>
        <p:spPr>
          <a:xfrm>
            <a:off x="6916079" y="3584663"/>
            <a:ext cx="4559767" cy="523220"/>
          </a:xfrm>
          <a:prstGeom prst="rect">
            <a:avLst/>
          </a:prstGeom>
        </p:spPr>
        <p:txBody>
          <a:bodyPr wrap="square">
            <a:spAutoFit/>
          </a:bodyPr>
          <a:lstStyle/>
          <a:p>
            <a:r>
              <a:rPr lang="en-US" sz="2800" dirty="0" err="1">
                <a:solidFill>
                  <a:srgbClr val="0070C0"/>
                </a:solidFill>
                <a:latin typeface="Times New Roman" panose="02020603050405020304" pitchFamily="18" charset="0"/>
                <a:cs typeface="Times New Roman" panose="02020603050405020304" pitchFamily="18" charset="0"/>
              </a:rPr>
              <a:t>Diện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tích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a:t>
            </a:r>
            <a:r>
              <a:rPr lang="en-US" sz="2800" dirty="0">
                <a:solidFill>
                  <a:srgbClr val="0070C0"/>
                </a:solidFill>
                <a:latin typeface="Times New Roman" panose="02020603050405020304" pitchFamily="18" charset="0"/>
                <a:cs typeface="Times New Roman" panose="02020603050405020304" pitchFamily="18" charset="0"/>
              </a:rPr>
              <a:t> 21.069.501 km2</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21340F1-502D-B549-8EE4-7A7402CB2BE1}"/>
              </a:ext>
            </a:extLst>
          </p:cNvPr>
          <p:cNvSpPr/>
          <p:nvPr/>
        </p:nvSpPr>
        <p:spPr>
          <a:xfrm>
            <a:off x="6784826" y="5775877"/>
            <a:ext cx="5197341" cy="954107"/>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661.220.833 </a:t>
            </a:r>
            <a:r>
              <a:rPr lang="vi-VN" sz="2800" dirty="0">
                <a:solidFill>
                  <a:srgbClr val="FF0000"/>
                </a:solidFill>
                <a:latin typeface="Times New Roman" panose="02020603050405020304" pitchFamily="18" charset="0"/>
                <a:cs typeface="Times New Roman" panose="02020603050405020304" pitchFamily="18" charset="0"/>
              </a:rPr>
              <a:t>người cập nhật ngày 03/10/2021.</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4A1C6CB-2C42-EE47-A5D6-C52581F5A43E}"/>
              </a:ext>
            </a:extLst>
          </p:cNvPr>
          <p:cNvPicPr>
            <a:picLocks noChangeAspect="1"/>
          </p:cNvPicPr>
          <p:nvPr/>
        </p:nvPicPr>
        <p:blipFill>
          <a:blip r:embed="rId2"/>
          <a:stretch>
            <a:fillRect/>
          </a:stretch>
        </p:blipFill>
        <p:spPr>
          <a:xfrm>
            <a:off x="-172731" y="-50599"/>
            <a:ext cx="6807611" cy="6959197"/>
          </a:xfrm>
          <a:prstGeom prst="rect">
            <a:avLst/>
          </a:prstGeom>
        </p:spPr>
      </p:pic>
      <p:pic>
        <p:nvPicPr>
          <p:cNvPr id="4098" name="Picture 2">
            <a:extLst>
              <a:ext uri="{FF2B5EF4-FFF2-40B4-BE49-F238E27FC236}">
                <a16:creationId xmlns:a16="http://schemas.microsoft.com/office/drawing/2014/main" id="{7F85B4D0-EB2E-E04F-885B-F49ECAF29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0140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2)">
                                          <p:cBhvr>
                                            <p:cTn id="7" dur="75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4098"/>
                                            </p:tgtEl>
                                          </p:cBhvr>
                                        </p:animEffect>
                                        <p:set>
                                          <p:cBhvr>
                                            <p:cTn id="12" dur="1" fill="hold">
                                              <p:stCondLst>
                                                <p:cond delay="499"/>
                                              </p:stCondLst>
                                            </p:cTn>
                                            <p:tgtEl>
                                              <p:spTgt spid="4098"/>
                                            </p:tgtEl>
                                            <p:attrNameLst>
                                              <p:attrName>style.visibility</p:attrName>
                                            </p:attrNameLst>
                                          </p:cBhvr>
                                          <p:to>
                                            <p:strVal val="hidden"/>
                                          </p:to>
                                        </p:set>
                                      </p:childTnLst>
                                    </p:cTn>
                                  </p:par>
                                  <p:par>
                                    <p:cTn id="13" presetID="2" presetClass="entr" presetSubtype="1"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500" fill="hold"/>
                                            <p:tgtEl>
                                              <p:spTgt spid="6"/>
                                            </p:tgtEl>
                                            <p:attrNameLst>
                                              <p:attrName>ppt_x</p:attrName>
                                            </p:attrNameLst>
                                          </p:cBhvr>
                                          <p:tavLst>
                                            <p:tav tm="0">
                                              <p:val>
                                                <p:strVal val="#ppt_x"/>
                                              </p:val>
                                            </p:tav>
                                            <p:tav tm="100000">
                                              <p:val>
                                                <p:strVal val="#ppt_x"/>
                                              </p:val>
                                            </p:tav>
                                          </p:tavLst>
                                        </p:anim>
                                        <p:anim calcmode="lin" valueType="num">
                                          <p:cBhvr additive="base">
                                            <p:cTn id="21" dur="1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500" fill="hold"/>
                                            <p:tgtEl>
                                              <p:spTgt spid="8"/>
                                            </p:tgtEl>
                                            <p:attrNameLst>
                                              <p:attrName>ppt_x</p:attrName>
                                            </p:attrNameLst>
                                          </p:cBhvr>
                                          <p:tavLst>
                                            <p:tav tm="0">
                                              <p:val>
                                                <p:strVal val="#ppt_x"/>
                                              </p:val>
                                            </p:tav>
                                            <p:tav tm="100000">
                                              <p:val>
                                                <p:strVal val="#ppt_x"/>
                                              </p:val>
                                            </p:tav>
                                          </p:tavLst>
                                        </p:anim>
                                        <p:anim calcmode="lin" valueType="num">
                                          <p:cBhvr additive="base">
                                            <p:cTn id="25" dur="1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500" fill="hold"/>
                                            <p:tgtEl>
                                              <p:spTgt spid="10"/>
                                            </p:tgtEl>
                                            <p:attrNameLst>
                                              <p:attrName>ppt_x</p:attrName>
                                            </p:attrNameLst>
                                          </p:cBhvr>
                                          <p:tavLst>
                                            <p:tav tm="0">
                                              <p:val>
                                                <p:strVal val="#ppt_x"/>
                                              </p:val>
                                            </p:tav>
                                            <p:tav tm="100000">
                                              <p:val>
                                                <p:strVal val="#ppt_x"/>
                                              </p:val>
                                            </p:tav>
                                          </p:tavLst>
                                        </p:anim>
                                        <p:anim calcmode="lin" valueType="num">
                                          <p:cBhvr additive="base">
                                            <p:cTn id="29" dur="1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500" fill="hold"/>
                                            <p:tgtEl>
                                              <p:spTgt spid="5"/>
                                            </p:tgtEl>
                                            <p:attrNameLst>
                                              <p:attrName>ppt_x</p:attrName>
                                            </p:attrNameLst>
                                          </p:cBhvr>
                                          <p:tavLst>
                                            <p:tav tm="0">
                                              <p:val>
                                                <p:strVal val="#ppt_x"/>
                                              </p:val>
                                            </p:tav>
                                            <p:tav tm="100000">
                                              <p:val>
                                                <p:strVal val="#ppt_x"/>
                                              </p:val>
                                            </p:tav>
                                          </p:tavLst>
                                        </p:anim>
                                        <p:anim calcmode="lin" valueType="num">
                                          <p:cBhvr additive="base">
                                            <p:cTn id="33" dur="1500" fill="hold"/>
                                            <p:tgtEl>
                                              <p:spTgt spid="5"/>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500" fill="hold"/>
                                            <p:tgtEl>
                                              <p:spTgt spid="7"/>
                                            </p:tgtEl>
                                            <p:attrNameLst>
                                              <p:attrName>ppt_x</p:attrName>
                                            </p:attrNameLst>
                                          </p:cBhvr>
                                          <p:tavLst>
                                            <p:tav tm="0">
                                              <p:val>
                                                <p:strVal val="#ppt_x"/>
                                              </p:val>
                                            </p:tav>
                                            <p:tav tm="100000">
                                              <p:val>
                                                <p:strVal val="#ppt_x"/>
                                              </p:val>
                                            </p:tav>
                                          </p:tavLst>
                                        </p:anim>
                                        <p:anim calcmode="lin" valueType="num">
                                          <p:cBhvr additive="base">
                                            <p:cTn id="37" dur="1500" fill="hold"/>
                                            <p:tgtEl>
                                              <p:spTgt spid="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1500" fill="hold"/>
                                            <p:tgtEl>
                                              <p:spTgt spid="9"/>
                                            </p:tgtEl>
                                            <p:attrNameLst>
                                              <p:attrName>ppt_x</p:attrName>
                                            </p:attrNameLst>
                                          </p:cBhvr>
                                          <p:tavLst>
                                            <p:tav tm="0">
                                              <p:val>
                                                <p:strVal val="#ppt_x"/>
                                              </p:val>
                                            </p:tav>
                                            <p:tav tm="100000">
                                              <p:val>
                                                <p:strVal val="#ppt_x"/>
                                              </p:val>
                                            </p:tav>
                                          </p:tavLst>
                                        </p:anim>
                                        <p:anim calcmode="lin" valueType="num">
                                          <p:cBhvr additive="base">
                                            <p:cTn id="41" dur="1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1"/>
                                            </p:tgtEl>
                                            <p:attrNameLst>
                                              <p:attrName>style.visibility</p:attrName>
                                            </p:attrNameLst>
                                          </p:cBhvr>
                                          <p:to>
                                            <p:strVal val="visible"/>
                                          </p:to>
                                        </p:set>
                                        <p:anim calcmode="lin" valueType="num">
                                          <p:cBhvr>
                                            <p:cTn id="46"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11"/>
                                            </p:tgtEl>
                                            <p:attrNameLst>
                                              <p:attrName>ppt_y</p:attrName>
                                            </p:attrNameLst>
                                          </p:cBhvr>
                                          <p:tavLst>
                                            <p:tav tm="0">
                                              <p:val>
                                                <p:strVal val="#ppt_y"/>
                                              </p:val>
                                            </p:tav>
                                            <p:tav tm="100000">
                                              <p:val>
                                                <p:strVal val="#ppt_y"/>
                                              </p:val>
                                            </p:tav>
                                          </p:tavLst>
                                        </p:anim>
                                        <p:anim calcmode="lin" valueType="num">
                                          <p:cBhvr>
                                            <p:cTn id="48"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11"/>
                                            </p:tgtEl>
                                          </p:cBhvr>
                                        </p:animEffect>
                                      </p:childTnLst>
                                    </p:cTn>
                                  </p:par>
                                </p:childTnLst>
                              </p:cTn>
                            </p:par>
                            <p:par>
                              <p:cTn id="51" fill="hold">
                                <p:stCondLst>
                                  <p:cond delay="1700"/>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5" dur="250" fill="hold"/>
                                            <p:tgtEl>
                                              <p:spTgt spid="12"/>
                                            </p:tgtEl>
                                            <p:attrNameLst>
                                              <p:attrName>ppt_y</p:attrName>
                                            </p:attrNameLst>
                                          </p:cBhvr>
                                          <p:tavLst>
                                            <p:tav tm="0">
                                              <p:val>
                                                <p:strVal val="#ppt_y"/>
                                              </p:val>
                                            </p:tav>
                                            <p:tav tm="100000">
                                              <p:val>
                                                <p:strVal val="#ppt_y"/>
                                              </p:val>
                                            </p:tav>
                                          </p:tavLst>
                                        </p:anim>
                                        <p:anim calcmode="lin" valueType="num">
                                          <p:cBhvr>
                                            <p:cTn id="56"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7"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8" dur="250" tmFilter="0,0; .5, 1; 1, 1"/>
                                            <p:tgtEl>
                                              <p:spTgt spid="12"/>
                                            </p:tgtEl>
                                          </p:cBhvr>
                                        </p:animEffect>
                                      </p:childTnLst>
                                    </p:cTn>
                                  </p:par>
                                </p:childTnLst>
                              </p:cTn>
                            </p:par>
                            <p:par>
                              <p:cTn id="59" fill="hold">
                                <p:stCondLst>
                                  <p:cond delay="250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13"/>
                                            </p:tgtEl>
                                            <p:attrNameLst>
                                              <p:attrName>ppt_y</p:attrName>
                                            </p:attrNameLst>
                                          </p:cBhvr>
                                          <p:tavLst>
                                            <p:tav tm="0">
                                              <p:val>
                                                <p:strVal val="#ppt_y"/>
                                              </p:val>
                                            </p:tav>
                                            <p:tav tm="100000">
                                              <p:val>
                                                <p:strVal val="#ppt_y"/>
                                              </p:val>
                                            </p:tav>
                                          </p:tavLst>
                                        </p:anim>
                                        <p:anim calcmode="lin" valueType="num">
                                          <p:cBhvr>
                                            <p:cTn id="64"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2)">
                                          <p:cBhvr>
                                            <p:cTn id="7" dur="75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4098"/>
                                            </p:tgtEl>
                                          </p:cBhvr>
                                        </p:animEffect>
                                        <p:set>
                                          <p:cBhvr>
                                            <p:cTn id="12" dur="1" fill="hold">
                                              <p:stCondLst>
                                                <p:cond delay="499"/>
                                              </p:stCondLst>
                                            </p:cTn>
                                            <p:tgtEl>
                                              <p:spTgt spid="4098"/>
                                            </p:tgtEl>
                                            <p:attrNameLst>
                                              <p:attrName>style.visibility</p:attrName>
                                            </p:attrNameLst>
                                          </p:cBhvr>
                                          <p:to>
                                            <p:strVal val="hidden"/>
                                          </p:to>
                                        </p:set>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500" fill="hold"/>
                                            <p:tgtEl>
                                              <p:spTgt spid="6"/>
                                            </p:tgtEl>
                                            <p:attrNameLst>
                                              <p:attrName>ppt_x</p:attrName>
                                            </p:attrNameLst>
                                          </p:cBhvr>
                                          <p:tavLst>
                                            <p:tav tm="0">
                                              <p:val>
                                                <p:strVal val="#ppt_x"/>
                                              </p:val>
                                            </p:tav>
                                            <p:tav tm="100000">
                                              <p:val>
                                                <p:strVal val="#ppt_x"/>
                                              </p:val>
                                            </p:tav>
                                          </p:tavLst>
                                        </p:anim>
                                        <p:anim calcmode="lin" valueType="num">
                                          <p:cBhvr additive="base">
                                            <p:cTn id="21" dur="1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500" fill="hold"/>
                                            <p:tgtEl>
                                              <p:spTgt spid="8"/>
                                            </p:tgtEl>
                                            <p:attrNameLst>
                                              <p:attrName>ppt_x</p:attrName>
                                            </p:attrNameLst>
                                          </p:cBhvr>
                                          <p:tavLst>
                                            <p:tav tm="0">
                                              <p:val>
                                                <p:strVal val="#ppt_x"/>
                                              </p:val>
                                            </p:tav>
                                            <p:tav tm="100000">
                                              <p:val>
                                                <p:strVal val="#ppt_x"/>
                                              </p:val>
                                            </p:tav>
                                          </p:tavLst>
                                        </p:anim>
                                        <p:anim calcmode="lin" valueType="num">
                                          <p:cBhvr additive="base">
                                            <p:cTn id="25" dur="1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500" fill="hold"/>
                                            <p:tgtEl>
                                              <p:spTgt spid="10"/>
                                            </p:tgtEl>
                                            <p:attrNameLst>
                                              <p:attrName>ppt_x</p:attrName>
                                            </p:attrNameLst>
                                          </p:cBhvr>
                                          <p:tavLst>
                                            <p:tav tm="0">
                                              <p:val>
                                                <p:strVal val="#ppt_x"/>
                                              </p:val>
                                            </p:tav>
                                            <p:tav tm="100000">
                                              <p:val>
                                                <p:strVal val="#ppt_x"/>
                                              </p:val>
                                            </p:tav>
                                          </p:tavLst>
                                        </p:anim>
                                        <p:anim calcmode="lin" valueType="num">
                                          <p:cBhvr additive="base">
                                            <p:cTn id="29" dur="1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500" fill="hold"/>
                                            <p:tgtEl>
                                              <p:spTgt spid="5"/>
                                            </p:tgtEl>
                                            <p:attrNameLst>
                                              <p:attrName>ppt_x</p:attrName>
                                            </p:attrNameLst>
                                          </p:cBhvr>
                                          <p:tavLst>
                                            <p:tav tm="0">
                                              <p:val>
                                                <p:strVal val="#ppt_x"/>
                                              </p:val>
                                            </p:tav>
                                            <p:tav tm="100000">
                                              <p:val>
                                                <p:strVal val="#ppt_x"/>
                                              </p:val>
                                            </p:tav>
                                          </p:tavLst>
                                        </p:anim>
                                        <p:anim calcmode="lin" valueType="num">
                                          <p:cBhvr additive="base">
                                            <p:cTn id="33" dur="1500" fill="hold"/>
                                            <p:tgtEl>
                                              <p:spTgt spid="5"/>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500" fill="hold"/>
                                            <p:tgtEl>
                                              <p:spTgt spid="7"/>
                                            </p:tgtEl>
                                            <p:attrNameLst>
                                              <p:attrName>ppt_x</p:attrName>
                                            </p:attrNameLst>
                                          </p:cBhvr>
                                          <p:tavLst>
                                            <p:tav tm="0">
                                              <p:val>
                                                <p:strVal val="#ppt_x"/>
                                              </p:val>
                                            </p:tav>
                                            <p:tav tm="100000">
                                              <p:val>
                                                <p:strVal val="#ppt_x"/>
                                              </p:val>
                                            </p:tav>
                                          </p:tavLst>
                                        </p:anim>
                                        <p:anim calcmode="lin" valueType="num">
                                          <p:cBhvr additive="base">
                                            <p:cTn id="37" dur="1500" fill="hold"/>
                                            <p:tgtEl>
                                              <p:spTgt spid="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1500" fill="hold"/>
                                            <p:tgtEl>
                                              <p:spTgt spid="9"/>
                                            </p:tgtEl>
                                            <p:attrNameLst>
                                              <p:attrName>ppt_x</p:attrName>
                                            </p:attrNameLst>
                                          </p:cBhvr>
                                          <p:tavLst>
                                            <p:tav tm="0">
                                              <p:val>
                                                <p:strVal val="#ppt_x"/>
                                              </p:val>
                                            </p:tav>
                                            <p:tav tm="100000">
                                              <p:val>
                                                <p:strVal val="#ppt_x"/>
                                              </p:val>
                                            </p:tav>
                                          </p:tavLst>
                                        </p:anim>
                                        <p:anim calcmode="lin" valueType="num">
                                          <p:cBhvr additive="base">
                                            <p:cTn id="41" dur="1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1"/>
                                            </p:tgtEl>
                                            <p:attrNameLst>
                                              <p:attrName>style.visibility</p:attrName>
                                            </p:attrNameLst>
                                          </p:cBhvr>
                                          <p:to>
                                            <p:strVal val="visible"/>
                                          </p:to>
                                        </p:set>
                                        <p:anim calcmode="lin" valueType="num">
                                          <p:cBhvr>
                                            <p:cTn id="46"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11"/>
                                            </p:tgtEl>
                                            <p:attrNameLst>
                                              <p:attrName>ppt_y</p:attrName>
                                            </p:attrNameLst>
                                          </p:cBhvr>
                                          <p:tavLst>
                                            <p:tav tm="0">
                                              <p:val>
                                                <p:strVal val="#ppt_y"/>
                                              </p:val>
                                            </p:tav>
                                            <p:tav tm="100000">
                                              <p:val>
                                                <p:strVal val="#ppt_y"/>
                                              </p:val>
                                            </p:tav>
                                          </p:tavLst>
                                        </p:anim>
                                        <p:anim calcmode="lin" valueType="num">
                                          <p:cBhvr>
                                            <p:cTn id="48"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11"/>
                                            </p:tgtEl>
                                          </p:cBhvr>
                                        </p:animEffect>
                                      </p:childTnLst>
                                    </p:cTn>
                                  </p:par>
                                </p:childTnLst>
                              </p:cTn>
                            </p:par>
                            <p:par>
                              <p:cTn id="51" fill="hold">
                                <p:stCondLst>
                                  <p:cond delay="1700"/>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5" dur="250" fill="hold"/>
                                            <p:tgtEl>
                                              <p:spTgt spid="12"/>
                                            </p:tgtEl>
                                            <p:attrNameLst>
                                              <p:attrName>ppt_y</p:attrName>
                                            </p:attrNameLst>
                                          </p:cBhvr>
                                          <p:tavLst>
                                            <p:tav tm="0">
                                              <p:val>
                                                <p:strVal val="#ppt_y"/>
                                              </p:val>
                                            </p:tav>
                                            <p:tav tm="100000">
                                              <p:val>
                                                <p:strVal val="#ppt_y"/>
                                              </p:val>
                                            </p:tav>
                                          </p:tavLst>
                                        </p:anim>
                                        <p:anim calcmode="lin" valueType="num">
                                          <p:cBhvr>
                                            <p:cTn id="56"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7"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8" dur="250" tmFilter="0,0; .5, 1; 1, 1"/>
                                            <p:tgtEl>
                                              <p:spTgt spid="12"/>
                                            </p:tgtEl>
                                          </p:cBhvr>
                                        </p:animEffect>
                                      </p:childTnLst>
                                    </p:cTn>
                                  </p:par>
                                </p:childTnLst>
                              </p:cTn>
                            </p:par>
                            <p:par>
                              <p:cTn id="59" fill="hold">
                                <p:stCondLst>
                                  <p:cond delay="250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13"/>
                                            </p:tgtEl>
                                            <p:attrNameLst>
                                              <p:attrName>ppt_y</p:attrName>
                                            </p:attrNameLst>
                                          </p:cBhvr>
                                          <p:tavLst>
                                            <p:tav tm="0">
                                              <p:val>
                                                <p:strVal val="#ppt_y"/>
                                              </p:val>
                                            </p:tav>
                                            <p:tav tm="100000">
                                              <p:val>
                                                <p:strVal val="#ppt_y"/>
                                              </p:val>
                                            </p:tav>
                                          </p:tavLst>
                                        </p:anim>
                                        <p:anim calcmode="lin" valueType="num">
                                          <p:cBhvr>
                                            <p:cTn id="64"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bldP spid="12" grpId="0"/>
          <p:bldP spid="1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18" name="Text Box 6">
            <a:extLst>
              <a:ext uri="{FF2B5EF4-FFF2-40B4-BE49-F238E27FC236}">
                <a16:creationId xmlns:a16="http://schemas.microsoft.com/office/drawing/2014/main" id="{2B0977AB-CDD4-2B41-80D3-3A73239336FD}"/>
              </a:ext>
            </a:extLst>
          </p:cNvPr>
          <p:cNvSpPr txBox="1">
            <a:spLocks noChangeArrowheads="1"/>
          </p:cNvSpPr>
          <p:nvPr/>
        </p:nvSpPr>
        <p:spPr bwMode="auto">
          <a:xfrm>
            <a:off x="26489" y="989303"/>
            <a:ext cx="80241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800" dirty="0">
                <a:cs typeface="Times New Roman" panose="02020603050405020304" pitchFamily="18" charset="0"/>
              </a:rPr>
              <a:t>- </a:t>
            </a:r>
            <a:r>
              <a:rPr lang="en-US" altLang="en-US" sz="2800" dirty="0" err="1">
                <a:cs typeface="Times New Roman" panose="02020603050405020304" pitchFamily="18" charset="0"/>
              </a:rPr>
              <a:t>Hầu</a:t>
            </a:r>
            <a:r>
              <a:rPr lang="en-US" altLang="en-US" sz="2800" dirty="0">
                <a:cs typeface="Times New Roman" panose="02020603050405020304" pitchFamily="18" charset="0"/>
              </a:rPr>
              <a:t> </a:t>
            </a:r>
            <a:r>
              <a:rPr lang="en-US" altLang="en-US" sz="2800" dirty="0" err="1">
                <a:cs typeface="Times New Roman" panose="02020603050405020304" pitchFamily="18" charset="0"/>
              </a:rPr>
              <a:t>hết</a:t>
            </a:r>
            <a:r>
              <a:rPr lang="en-US" altLang="en-US" sz="2800" dirty="0">
                <a:cs typeface="Times New Roman" panose="02020603050405020304" pitchFamily="18" charset="0"/>
              </a:rPr>
              <a:t> </a:t>
            </a:r>
            <a:r>
              <a:rPr lang="en-US" altLang="en-US" sz="2800" dirty="0" err="1">
                <a:cs typeface="Times New Roman" panose="02020603050405020304" pitchFamily="18" charset="0"/>
              </a:rPr>
              <a:t>các</a:t>
            </a:r>
            <a:r>
              <a:rPr lang="en-US" altLang="en-US" sz="2800" dirty="0">
                <a:cs typeface="Times New Roman" panose="02020603050405020304" pitchFamily="18" charset="0"/>
              </a:rPr>
              <a:t> </a:t>
            </a:r>
            <a:r>
              <a:rPr lang="en-US" altLang="en-US" sz="2800" dirty="0" err="1">
                <a:cs typeface="Times New Roman" panose="02020603050405020304" pitchFamily="18" charset="0"/>
              </a:rPr>
              <a:t>nước</a:t>
            </a:r>
            <a:r>
              <a:rPr lang="en-US" altLang="en-US" sz="2800" dirty="0">
                <a:cs typeface="Times New Roman" panose="02020603050405020304" pitchFamily="18" charset="0"/>
              </a:rPr>
              <a:t> </a:t>
            </a:r>
            <a:r>
              <a:rPr lang="en-US" altLang="en-US" sz="2800" dirty="0" err="1">
                <a:cs typeface="Times New Roman" panose="02020603050405020304" pitchFamily="18" charset="0"/>
              </a:rPr>
              <a:t>Mĩ</a:t>
            </a:r>
            <a:r>
              <a:rPr lang="en-US" altLang="en-US" sz="2800" dirty="0">
                <a:cs typeface="Times New Roman" panose="02020603050405020304" pitchFamily="18" charset="0"/>
              </a:rPr>
              <a:t> la </a:t>
            </a:r>
            <a:r>
              <a:rPr lang="en-US" altLang="en-US" sz="2800" dirty="0" err="1">
                <a:cs typeface="Times New Roman" panose="02020603050405020304" pitchFamily="18" charset="0"/>
              </a:rPr>
              <a:t>tinh</a:t>
            </a:r>
            <a:r>
              <a:rPr lang="en-US" altLang="en-US" sz="2800" dirty="0">
                <a:cs typeface="Times New Roman" panose="02020603050405020304" pitchFamily="18" charset="0"/>
              </a:rPr>
              <a:t> </a:t>
            </a:r>
            <a:r>
              <a:rPr lang="en-US" altLang="en-US" sz="2800" dirty="0" err="1">
                <a:cs typeface="Times New Roman" panose="02020603050405020304" pitchFamily="18" charset="0"/>
              </a:rPr>
              <a:t>đã</a:t>
            </a:r>
            <a:r>
              <a:rPr lang="en-US" altLang="en-US" sz="2800" dirty="0">
                <a:cs typeface="Times New Roman" panose="02020603050405020304" pitchFamily="18" charset="0"/>
              </a:rPr>
              <a:t> </a:t>
            </a:r>
            <a:r>
              <a:rPr lang="en-US" altLang="en-US" sz="2800" dirty="0" err="1">
                <a:cs typeface="Times New Roman" panose="02020603050405020304" pitchFamily="18" charset="0"/>
              </a:rPr>
              <a:t>giành</a:t>
            </a:r>
            <a:r>
              <a:rPr lang="en-US" altLang="en-US" sz="2800" dirty="0">
                <a:cs typeface="Times New Roman" panose="02020603050405020304" pitchFamily="18" charset="0"/>
              </a:rPr>
              <a:t> </a:t>
            </a:r>
            <a:r>
              <a:rPr lang="en-US" altLang="en-US" sz="2800" dirty="0" err="1">
                <a:cs typeface="Times New Roman" panose="02020603050405020304" pitchFamily="18" charset="0"/>
              </a:rPr>
              <a:t>độc</a:t>
            </a:r>
            <a:r>
              <a:rPr lang="en-US" altLang="en-US" sz="2800" dirty="0">
                <a:cs typeface="Times New Roman" panose="02020603050405020304" pitchFamily="18" charset="0"/>
              </a:rPr>
              <a:t> </a:t>
            </a:r>
            <a:r>
              <a:rPr lang="en-US" altLang="en-US" sz="2800" dirty="0" err="1">
                <a:cs typeface="Times New Roman" panose="02020603050405020304" pitchFamily="18" charset="0"/>
              </a:rPr>
              <a:t>lập</a:t>
            </a:r>
            <a:r>
              <a:rPr lang="en-US" altLang="en-US" sz="2800" dirty="0">
                <a:cs typeface="Times New Roman" panose="02020603050405020304" pitchFamily="18" charset="0"/>
              </a:rPr>
              <a:t> </a:t>
            </a:r>
            <a:r>
              <a:rPr lang="en-US" altLang="en-US" sz="2800" dirty="0" err="1">
                <a:cs typeface="Times New Roman" panose="02020603050405020304" pitchFamily="18" charset="0"/>
              </a:rPr>
              <a:t>từ</a:t>
            </a:r>
            <a:r>
              <a:rPr lang="en-US" altLang="en-US" sz="2800" dirty="0">
                <a:cs typeface="Times New Roman" panose="02020603050405020304" pitchFamily="18" charset="0"/>
              </a:rPr>
              <a:t> </a:t>
            </a:r>
            <a:r>
              <a:rPr lang="en-US" altLang="en-US" sz="2800" dirty="0" err="1">
                <a:cs typeface="Times New Roman" panose="02020603050405020304" pitchFamily="18" charset="0"/>
              </a:rPr>
              <a:t>đầu</a:t>
            </a:r>
            <a:r>
              <a:rPr lang="en-US" altLang="en-US" sz="2800" dirty="0">
                <a:cs typeface="Times New Roman" panose="02020603050405020304" pitchFamily="18" charset="0"/>
              </a:rPr>
              <a:t> </a:t>
            </a:r>
            <a:r>
              <a:rPr lang="en-US" altLang="en-US" sz="2800" dirty="0" err="1">
                <a:cs typeface="Times New Roman" panose="02020603050405020304" pitchFamily="18" charset="0"/>
              </a:rPr>
              <a:t>thế</a:t>
            </a:r>
            <a:r>
              <a:rPr lang="en-US" altLang="en-US" sz="2800" dirty="0">
                <a:cs typeface="Times New Roman" panose="02020603050405020304" pitchFamily="18" charset="0"/>
              </a:rPr>
              <a:t> </a:t>
            </a:r>
            <a:r>
              <a:rPr lang="en-US" altLang="en-US" sz="2800" dirty="0" err="1">
                <a:cs typeface="Times New Roman" panose="02020603050405020304" pitchFamily="18" charset="0"/>
              </a:rPr>
              <a:t>kỉ</a:t>
            </a:r>
            <a:r>
              <a:rPr lang="en-US" altLang="en-US" sz="2800" dirty="0">
                <a:cs typeface="Times New Roman" panose="02020603050405020304" pitchFamily="18" charset="0"/>
              </a:rPr>
              <a:t> XIX, </a:t>
            </a:r>
            <a:r>
              <a:rPr lang="en-US" altLang="en-US" sz="2800" dirty="0" err="1">
                <a:cs typeface="Times New Roman" panose="02020603050405020304" pitchFamily="18" charset="0"/>
              </a:rPr>
              <a:t>nhưng</a:t>
            </a:r>
            <a:r>
              <a:rPr lang="en-US" altLang="en-US" sz="2800" dirty="0">
                <a:cs typeface="Times New Roman" panose="02020603050405020304" pitchFamily="18" charset="0"/>
              </a:rPr>
              <a:t> </a:t>
            </a:r>
            <a:r>
              <a:rPr lang="en-US" altLang="en-US" sz="2800" dirty="0" err="1">
                <a:cs typeface="Times New Roman" panose="02020603050405020304" pitchFamily="18" charset="0"/>
              </a:rPr>
              <a:t>sau</a:t>
            </a:r>
            <a:r>
              <a:rPr lang="en-US" altLang="en-US" sz="2800" dirty="0">
                <a:cs typeface="Times New Roman" panose="02020603050405020304" pitchFamily="18" charset="0"/>
              </a:rPr>
              <a:t> </a:t>
            </a:r>
            <a:r>
              <a:rPr lang="en-US" altLang="en-US" sz="2800" dirty="0" err="1">
                <a:cs typeface="Times New Roman" panose="02020603050405020304" pitchFamily="18" charset="0"/>
              </a:rPr>
              <a:t>đó</a:t>
            </a:r>
            <a:r>
              <a:rPr lang="en-US" altLang="en-US" sz="2800" dirty="0">
                <a:cs typeface="Times New Roman" panose="02020603050405020304" pitchFamily="18" charset="0"/>
              </a:rPr>
              <a:t> </a:t>
            </a:r>
            <a:r>
              <a:rPr lang="en-US" altLang="en-US" sz="2800" dirty="0" err="1">
                <a:cs typeface="Times New Roman" panose="02020603050405020304" pitchFamily="18" charset="0"/>
              </a:rPr>
              <a:t>lại</a:t>
            </a:r>
            <a:r>
              <a:rPr lang="en-US" altLang="en-US" sz="2800" dirty="0">
                <a:cs typeface="Times New Roman" panose="02020603050405020304" pitchFamily="18" charset="0"/>
              </a:rPr>
              <a:t> </a:t>
            </a:r>
            <a:r>
              <a:rPr lang="en-US" altLang="en-US" sz="2800" dirty="0" err="1">
                <a:cs typeface="Times New Roman" panose="02020603050405020304" pitchFamily="18" charset="0"/>
              </a:rPr>
              <a:t>trở</a:t>
            </a:r>
            <a:r>
              <a:rPr lang="en-US" altLang="en-US" sz="2800" dirty="0">
                <a:cs typeface="Times New Roman" panose="02020603050405020304" pitchFamily="18" charset="0"/>
              </a:rPr>
              <a:t> </a:t>
            </a:r>
            <a:r>
              <a:rPr lang="en-US" altLang="en-US" sz="2800" dirty="0" err="1">
                <a:cs typeface="Times New Roman" panose="02020603050405020304" pitchFamily="18" charset="0"/>
              </a:rPr>
              <a:t>thành</a:t>
            </a:r>
            <a:r>
              <a:rPr lang="en-US" altLang="en-US" sz="2800" dirty="0">
                <a:cs typeface="Times New Roman" panose="02020603050405020304" pitchFamily="18" charset="0"/>
              </a:rPr>
              <a:t> “</a:t>
            </a:r>
            <a:r>
              <a:rPr lang="en-US" altLang="en-US" sz="2800" dirty="0" err="1">
                <a:cs typeface="Times New Roman" panose="02020603050405020304" pitchFamily="18" charset="0"/>
              </a:rPr>
              <a:t>sân</a:t>
            </a:r>
            <a:r>
              <a:rPr lang="en-US" altLang="en-US" sz="2800" dirty="0">
                <a:cs typeface="Times New Roman" panose="02020603050405020304" pitchFamily="18" charset="0"/>
              </a:rPr>
              <a:t> </a:t>
            </a:r>
            <a:r>
              <a:rPr lang="en-US" altLang="en-US" sz="2800" dirty="0" err="1">
                <a:cs typeface="Times New Roman" panose="02020603050405020304" pitchFamily="18" charset="0"/>
              </a:rPr>
              <a:t>sau</a:t>
            </a:r>
            <a:r>
              <a:rPr lang="en-US" altLang="en-US" sz="2800" dirty="0">
                <a:cs typeface="Times New Roman" panose="02020603050405020304" pitchFamily="18" charset="0"/>
              </a:rPr>
              <a:t>” </a:t>
            </a:r>
            <a:r>
              <a:rPr lang="en-US" altLang="en-US" sz="2800" dirty="0" err="1">
                <a:cs typeface="Times New Roman" panose="02020603050405020304" pitchFamily="18" charset="0"/>
              </a:rPr>
              <a:t>của</a:t>
            </a:r>
            <a:r>
              <a:rPr lang="en-US" altLang="en-US" sz="2800" dirty="0">
                <a:cs typeface="Times New Roman" panose="02020603050405020304" pitchFamily="18" charset="0"/>
              </a:rPr>
              <a:t> </a:t>
            </a:r>
            <a:r>
              <a:rPr lang="en-US" altLang="en-US" sz="2800" dirty="0" err="1">
                <a:cs typeface="Times New Roman" panose="02020603050405020304" pitchFamily="18" charset="0"/>
              </a:rPr>
              <a:t>đế</a:t>
            </a:r>
            <a:r>
              <a:rPr lang="en-US" altLang="en-US" sz="2800" dirty="0">
                <a:cs typeface="Times New Roman" panose="02020603050405020304" pitchFamily="18" charset="0"/>
              </a:rPr>
              <a:t> </a:t>
            </a:r>
            <a:r>
              <a:rPr lang="en-US" altLang="en-US" sz="2800" dirty="0" err="1">
                <a:cs typeface="Times New Roman" panose="02020603050405020304" pitchFamily="18" charset="0"/>
              </a:rPr>
              <a:t>quốc</a:t>
            </a:r>
            <a:r>
              <a:rPr lang="en-US" altLang="en-US" sz="2800" dirty="0">
                <a:cs typeface="Times New Roman" panose="02020603050405020304" pitchFamily="18" charset="0"/>
              </a:rPr>
              <a:t> </a:t>
            </a:r>
            <a:r>
              <a:rPr lang="en-US" altLang="en-US" sz="2800" dirty="0" err="1">
                <a:cs typeface="Times New Roman" panose="02020603050405020304" pitchFamily="18" charset="0"/>
              </a:rPr>
              <a:t>Mĩ</a:t>
            </a:r>
            <a:r>
              <a:rPr lang="en-US" altLang="en-US" sz="2800" dirty="0">
                <a:cs typeface="Times New Roman" panose="02020603050405020304" pitchFamily="18" charset="0"/>
              </a:rPr>
              <a:t>.</a:t>
            </a:r>
          </a:p>
        </p:txBody>
      </p:sp>
      <p:sp>
        <p:nvSpPr>
          <p:cNvPr id="3" name="Rectangle 2">
            <a:extLst>
              <a:ext uri="{FF2B5EF4-FFF2-40B4-BE49-F238E27FC236}">
                <a16:creationId xmlns:a16="http://schemas.microsoft.com/office/drawing/2014/main" id="{584EDB0E-4750-A343-AFDA-3B60462724C4}"/>
              </a:ext>
            </a:extLst>
          </p:cNvPr>
          <p:cNvSpPr/>
          <p:nvPr/>
        </p:nvSpPr>
        <p:spPr>
          <a:xfrm>
            <a:off x="8128003"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24127" y="0"/>
            <a:ext cx="6938118" cy="830997"/>
          </a:xfrm>
          <a:prstGeom prst="rect">
            <a:avLst/>
          </a:prstGeom>
        </p:spPr>
        <p:txBody>
          <a:bodyPr wrap="none">
            <a:spAutoFit/>
          </a:bodyPr>
          <a:lstStyle/>
          <a:p>
            <a:pPr lvl="0" algn="ctr">
              <a:spcBef>
                <a:spcPct val="0"/>
              </a:spcBef>
            </a:pPr>
            <a:r>
              <a:rPr lang="en-US" altLang="vi-VN" sz="4800" b="1" dirty="0">
                <a:solidFill>
                  <a:srgbClr val="A01127"/>
                </a:solidFill>
                <a:latin typeface="Times New Roman" panose="02020603050405020304" pitchFamily="18" charset="0"/>
                <a:cs typeface="Times New Roman" panose="02020603050405020304" pitchFamily="18" charset="0"/>
              </a:rPr>
              <a:t>I/ NHỮNG NÉT CHUNG</a:t>
            </a:r>
            <a:endParaRPr kumimoji="0" lang="en-US" altLang="vi-VN" sz="4800" b="1" i="0" u="none" strike="noStrike" kern="120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08EA72A8-CDFD-EF47-84EF-C68AC9263868}"/>
              </a:ext>
            </a:extLst>
          </p:cNvPr>
          <p:cNvGrpSpPr/>
          <p:nvPr/>
        </p:nvGrpSpPr>
        <p:grpSpPr>
          <a:xfrm>
            <a:off x="8092094" y="1"/>
            <a:ext cx="3595726" cy="2871536"/>
            <a:chOff x="8092094" y="1"/>
            <a:chExt cx="3595726" cy="2871536"/>
          </a:xfrm>
        </p:grpSpPr>
        <p:sp>
          <p:nvSpPr>
            <p:cNvPr id="9" name="AutoShape 9">
              <a:extLst>
                <a:ext uri="{FF2B5EF4-FFF2-40B4-BE49-F238E27FC236}">
                  <a16:creationId xmlns:a16="http://schemas.microsoft.com/office/drawing/2014/main" id="{212291A9-AD35-7346-A638-6DB810099A3D}"/>
                </a:ext>
              </a:extLst>
            </p:cNvPr>
            <p:cNvSpPr>
              <a:spLocks noChangeArrowheads="1"/>
            </p:cNvSpPr>
            <p:nvPr/>
          </p:nvSpPr>
          <p:spPr bwMode="auto">
            <a:xfrm>
              <a:off x="8092094" y="1"/>
              <a:ext cx="3595726" cy="2871536"/>
            </a:xfrm>
            <a:prstGeom prst="cloudCallout">
              <a:avLst>
                <a:gd name="adj1" fmla="val 16857"/>
                <a:gd name="adj2" fmla="val 64038"/>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0"/>
                </a:spcBef>
                <a:buNone/>
              </a:pPr>
              <a:endPar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ndParaRPr>
            </a:p>
          </p:txBody>
        </p:sp>
        <p:sp>
          <p:nvSpPr>
            <p:cNvPr id="15" name="Rectangle 14">
              <a:extLst>
                <a:ext uri="{FF2B5EF4-FFF2-40B4-BE49-F238E27FC236}">
                  <a16:creationId xmlns:a16="http://schemas.microsoft.com/office/drawing/2014/main" id="{4FF8ED0B-EDBF-6D4A-9997-29A240C2E4D6}"/>
                </a:ext>
              </a:extLst>
            </p:cNvPr>
            <p:cNvSpPr/>
            <p:nvPr/>
          </p:nvSpPr>
          <p:spPr>
            <a:xfrm>
              <a:off x="8155262" y="535211"/>
              <a:ext cx="3317999" cy="1486609"/>
            </a:xfrm>
            <a:prstGeom prst="rect">
              <a:avLst/>
            </a:prstGeom>
          </p:spPr>
          <p:txBody>
            <a:bodyPr wrap="square">
              <a:spAutoFit/>
            </a:bodyPr>
            <a:lstStyle/>
            <a:p>
              <a:pPr lvl="0" algn="ctr">
                <a:spcBef>
                  <a:spcPct val="0"/>
                </a:spcBef>
              </a:pPr>
              <a:r>
                <a:rPr lang="vi-VN" altLang="vi-VN" sz="3200" b="1" dirty="0">
                  <a:solidFill>
                    <a:srgbClr val="FF6600"/>
                  </a:solidFill>
                  <a:latin typeface="Times New Roman" panose="02020603050405020304" pitchFamily="18" charset="0"/>
                </a:rPr>
                <a:t>Tình hình các nước Mĩ La-tinh trước 1945?</a:t>
              </a:r>
              <a:endParaRPr lang="en-US" altLang="vi-VN" sz="3200" b="1" dirty="0">
                <a:solidFill>
                  <a:srgbClr val="FF6600"/>
                </a:solidFill>
                <a:latin typeface="Times New Roman" panose="02020603050405020304" pitchFamily="18" charset="0"/>
              </a:endParaRPr>
            </a:p>
          </p:txBody>
        </p:sp>
      </p:grpSp>
      <p:pic>
        <p:nvPicPr>
          <p:cNvPr id="17" name="Picture 16">
            <a:extLst>
              <a:ext uri="{FF2B5EF4-FFF2-40B4-BE49-F238E27FC236}">
                <a16:creationId xmlns:a16="http://schemas.microsoft.com/office/drawing/2014/main" id="{889EE41B-3487-CE4E-B26A-12923CD17EB9}"/>
              </a:ext>
            </a:extLst>
          </p:cNvPr>
          <p:cNvPicPr>
            <a:picLocks noChangeAspect="1"/>
          </p:cNvPicPr>
          <p:nvPr/>
        </p:nvPicPr>
        <p:blipFill rotWithShape="1">
          <a:blip r:embed="rId2"/>
          <a:srcRect l="19515" t="5959" r="20940" b="5959"/>
          <a:stretch/>
        </p:blipFill>
        <p:spPr>
          <a:xfrm>
            <a:off x="10101064" y="2519124"/>
            <a:ext cx="2148653" cy="4347029"/>
          </a:xfrm>
          <a:prstGeom prst="rect">
            <a:avLst/>
          </a:prstGeom>
        </p:spPr>
      </p:pic>
      <p:grpSp>
        <p:nvGrpSpPr>
          <p:cNvPr id="22" name="Group 21">
            <a:extLst>
              <a:ext uri="{FF2B5EF4-FFF2-40B4-BE49-F238E27FC236}">
                <a16:creationId xmlns:a16="http://schemas.microsoft.com/office/drawing/2014/main" id="{897B3246-0917-9D4F-9FF1-F1F4A82C884A}"/>
              </a:ext>
            </a:extLst>
          </p:cNvPr>
          <p:cNvGrpSpPr/>
          <p:nvPr/>
        </p:nvGrpSpPr>
        <p:grpSpPr>
          <a:xfrm>
            <a:off x="8093363" y="-8678"/>
            <a:ext cx="3595726" cy="2871536"/>
            <a:chOff x="2266135" y="1435769"/>
            <a:chExt cx="3595726" cy="2871536"/>
          </a:xfrm>
        </p:grpSpPr>
        <p:sp>
          <p:nvSpPr>
            <p:cNvPr id="20" name="AutoShape 9">
              <a:extLst>
                <a:ext uri="{FF2B5EF4-FFF2-40B4-BE49-F238E27FC236}">
                  <a16:creationId xmlns:a16="http://schemas.microsoft.com/office/drawing/2014/main" id="{45E69FF0-8BE8-A041-B2C0-7CB402D65E14}"/>
                </a:ext>
              </a:extLst>
            </p:cNvPr>
            <p:cNvSpPr>
              <a:spLocks noChangeArrowheads="1"/>
            </p:cNvSpPr>
            <p:nvPr/>
          </p:nvSpPr>
          <p:spPr bwMode="auto">
            <a:xfrm>
              <a:off x="2266135" y="1435769"/>
              <a:ext cx="3595726" cy="2871536"/>
            </a:xfrm>
            <a:prstGeom prst="cloudCallout">
              <a:avLst>
                <a:gd name="adj1" fmla="val 16857"/>
                <a:gd name="adj2" fmla="val 64038"/>
              </a:avLst>
            </a:prstGeom>
            <a:solidFill>
              <a:schemeClr val="accent4">
                <a:lumMod val="40000"/>
                <a:lumOff val="60000"/>
              </a:schemeClr>
            </a:soli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0"/>
                </a:spcBef>
                <a:buNone/>
              </a:pPr>
              <a:endPar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ndParaRPr>
            </a:p>
          </p:txBody>
        </p:sp>
        <p:sp>
          <p:nvSpPr>
            <p:cNvPr id="19" name="Rectangle 18">
              <a:extLst>
                <a:ext uri="{FF2B5EF4-FFF2-40B4-BE49-F238E27FC236}">
                  <a16:creationId xmlns:a16="http://schemas.microsoft.com/office/drawing/2014/main" id="{C9FD660F-217B-5146-827D-5F793F9B6876}"/>
                </a:ext>
              </a:extLst>
            </p:cNvPr>
            <p:cNvSpPr/>
            <p:nvPr/>
          </p:nvSpPr>
          <p:spPr>
            <a:xfrm>
              <a:off x="2439288" y="1988004"/>
              <a:ext cx="3249419" cy="1569660"/>
            </a:xfrm>
            <a:prstGeom prst="rect">
              <a:avLst/>
            </a:prstGeom>
          </p:spPr>
          <p:txBody>
            <a:bodyPr wrap="square">
              <a:spAutoFit/>
            </a:bodyPr>
            <a:lstStyle/>
            <a:p>
              <a:pPr algn="ctr"/>
              <a:r>
                <a:rPr lang="en-US" altLang="en-US" sz="3200" dirty="0">
                  <a:solidFill>
                    <a:srgbClr val="000000"/>
                  </a:solidFill>
                  <a:latin typeface="Times New Roman" panose="02020603050405020304" pitchFamily="18" charset="0"/>
                  <a:cs typeface="Times New Roman" panose="02020603050405020304" pitchFamily="18" charset="0"/>
                </a:rPr>
                <a:t>Sau 1945, </a:t>
              </a:r>
              <a:r>
                <a:rPr lang="en-US" altLang="en-US" sz="3200" dirty="0" err="1">
                  <a:solidFill>
                    <a:srgbClr val="000000"/>
                  </a:solidFill>
                  <a:latin typeface="Times New Roman" panose="02020603050405020304" pitchFamily="18" charset="0"/>
                  <a:cs typeface="Times New Roman" panose="02020603050405020304" pitchFamily="18" charset="0"/>
                </a:rPr>
                <a:t>phong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trào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diễn</a:t>
              </a:r>
              <a:r>
                <a:rPr lang="en-US" altLang="en-US" sz="3200" dirty="0">
                  <a:solidFill>
                    <a:srgbClr val="000000"/>
                  </a:solidFill>
                  <a:latin typeface="Times New Roman" panose="02020603050405020304" pitchFamily="18" charset="0"/>
                  <a:cs typeface="Times New Roman" panose="02020603050405020304" pitchFamily="18" charset="0"/>
                </a:rPr>
                <a:t> ra </a:t>
              </a:r>
              <a:r>
                <a:rPr lang="en-US" altLang="en-US" sz="3200" dirty="0" err="1">
                  <a:solidFill>
                    <a:srgbClr val="000000"/>
                  </a:solidFill>
                  <a:latin typeface="Times New Roman" panose="02020603050405020304" pitchFamily="18" charset="0"/>
                  <a:cs typeface="Times New Roman" panose="02020603050405020304" pitchFamily="18" charset="0"/>
                </a:rPr>
                <a:t>như</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thế</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nào</a:t>
              </a:r>
              <a:r>
                <a:rPr lang="en-US" altLang="en-US" sz="3200" dirty="0">
                  <a:solidFill>
                    <a:srgbClr val="000000"/>
                  </a:solidFill>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grpSp>
      <p:sp>
        <p:nvSpPr>
          <p:cNvPr id="23" name="Text Box 12">
            <a:extLst>
              <a:ext uri="{FF2B5EF4-FFF2-40B4-BE49-F238E27FC236}">
                <a16:creationId xmlns:a16="http://schemas.microsoft.com/office/drawing/2014/main" id="{4C2CB821-10CC-0949-A9EC-F9ACAE7A4A39}"/>
              </a:ext>
            </a:extLst>
          </p:cNvPr>
          <p:cNvSpPr txBox="1">
            <a:spLocks noChangeArrowheads="1"/>
          </p:cNvSpPr>
          <p:nvPr/>
        </p:nvSpPr>
        <p:spPr bwMode="auto">
          <a:xfrm>
            <a:off x="0" y="2533117"/>
            <a:ext cx="804543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Char char="-"/>
            </a:pPr>
            <a:r>
              <a:rPr lang="en-US" altLang="en-US" sz="2800" dirty="0" err="1">
                <a:cs typeface="Times New Roman" panose="02020603050405020304" pitchFamily="18" charset="0"/>
              </a:rPr>
              <a:t>Từ</a:t>
            </a:r>
            <a:r>
              <a:rPr lang="en-US" altLang="en-US" sz="2800" dirty="0">
                <a:cs typeface="Times New Roman" panose="02020603050405020304" pitchFamily="18" charset="0"/>
              </a:rPr>
              <a:t> </a:t>
            </a:r>
            <a:r>
              <a:rPr lang="en-US" altLang="en-US" sz="2800" dirty="0" err="1">
                <a:cs typeface="Times New Roman" panose="02020603050405020304" pitchFamily="18" charset="0"/>
              </a:rPr>
              <a:t>sau</a:t>
            </a:r>
            <a:r>
              <a:rPr lang="en-US" altLang="en-US" sz="2800" dirty="0">
                <a:cs typeface="Times New Roman" panose="02020603050405020304" pitchFamily="18" charset="0"/>
              </a:rPr>
              <a:t> </a:t>
            </a:r>
            <a:r>
              <a:rPr lang="en-US" altLang="en-US" sz="2800" dirty="0" err="1">
                <a:cs typeface="Times New Roman" panose="02020603050405020304" pitchFamily="18" charset="0"/>
              </a:rPr>
              <a:t>chiến</a:t>
            </a:r>
            <a:r>
              <a:rPr lang="en-US" altLang="en-US" sz="2800" dirty="0">
                <a:cs typeface="Times New Roman" panose="02020603050405020304" pitchFamily="18" charset="0"/>
              </a:rPr>
              <a:t> </a:t>
            </a:r>
            <a:r>
              <a:rPr lang="en-US" altLang="en-US" sz="2800" dirty="0" err="1">
                <a:cs typeface="Times New Roman" panose="02020603050405020304" pitchFamily="18" charset="0"/>
              </a:rPr>
              <a:t>tranh</a:t>
            </a:r>
            <a:r>
              <a:rPr lang="en-US" altLang="en-US" sz="2800" dirty="0">
                <a:cs typeface="Times New Roman" panose="02020603050405020304" pitchFamily="18" charset="0"/>
              </a:rPr>
              <a:t> </a:t>
            </a:r>
            <a:r>
              <a:rPr lang="en-US" altLang="en-US" sz="2800" dirty="0" err="1">
                <a:cs typeface="Times New Roman" panose="02020603050405020304" pitchFamily="18" charset="0"/>
              </a:rPr>
              <a:t>thế</a:t>
            </a:r>
            <a:r>
              <a:rPr lang="en-US" altLang="en-US" sz="2800" dirty="0">
                <a:cs typeface="Times New Roman" panose="02020603050405020304" pitchFamily="18" charset="0"/>
              </a:rPr>
              <a:t> </a:t>
            </a:r>
            <a:r>
              <a:rPr lang="en-US" altLang="en-US" sz="2800" dirty="0" err="1">
                <a:cs typeface="Times New Roman" panose="02020603050405020304" pitchFamily="18" charset="0"/>
              </a:rPr>
              <a:t>giới</a:t>
            </a:r>
            <a:r>
              <a:rPr lang="en-US" altLang="en-US" sz="2800" dirty="0">
                <a:cs typeface="Times New Roman" panose="02020603050405020304" pitchFamily="18" charset="0"/>
              </a:rPr>
              <a:t> </a:t>
            </a:r>
            <a:r>
              <a:rPr lang="en-US" altLang="en-US" sz="2800" dirty="0" err="1">
                <a:cs typeface="Times New Roman" panose="02020603050405020304" pitchFamily="18" charset="0"/>
              </a:rPr>
              <a:t>thứ</a:t>
            </a:r>
            <a:r>
              <a:rPr lang="en-US" altLang="en-US" sz="2800" dirty="0">
                <a:cs typeface="Times New Roman" panose="02020603050405020304" pitchFamily="18" charset="0"/>
              </a:rPr>
              <a:t> </a:t>
            </a:r>
            <a:r>
              <a:rPr lang="en-US" altLang="en-US" sz="2800" dirty="0" err="1">
                <a:cs typeface="Times New Roman" panose="02020603050405020304" pitchFamily="18" charset="0"/>
              </a:rPr>
              <a:t>hai</a:t>
            </a:r>
            <a:r>
              <a:rPr lang="en-US" altLang="en-US" sz="2800" dirty="0">
                <a:cs typeface="Times New Roman" panose="02020603050405020304" pitchFamily="18" charset="0"/>
              </a:rPr>
              <a:t> </a:t>
            </a:r>
            <a:r>
              <a:rPr lang="en-US" altLang="en-US" sz="2800" dirty="0" err="1">
                <a:cs typeface="Times New Roman" panose="02020603050405020304" pitchFamily="18" charset="0"/>
              </a:rPr>
              <a:t>một</a:t>
            </a:r>
            <a:r>
              <a:rPr lang="en-US" altLang="en-US" sz="2800" dirty="0">
                <a:cs typeface="Times New Roman" panose="02020603050405020304" pitchFamily="18" charset="0"/>
              </a:rPr>
              <a:t> </a:t>
            </a:r>
            <a:r>
              <a:rPr lang="en-US" altLang="en-US" sz="2800" dirty="0" err="1">
                <a:cs typeface="Times New Roman" panose="02020603050405020304" pitchFamily="18" charset="0"/>
              </a:rPr>
              <a:t>cao</a:t>
            </a:r>
            <a:r>
              <a:rPr lang="en-US" altLang="en-US" sz="2800" dirty="0">
                <a:cs typeface="Times New Roman" panose="02020603050405020304" pitchFamily="18" charset="0"/>
              </a:rPr>
              <a:t> </a:t>
            </a:r>
            <a:r>
              <a:rPr lang="en-US" altLang="en-US" sz="2800" dirty="0" err="1">
                <a:cs typeface="Times New Roman" panose="02020603050405020304" pitchFamily="18" charset="0"/>
              </a:rPr>
              <a:t>trào</a:t>
            </a:r>
            <a:r>
              <a:rPr lang="en-US" altLang="en-US" sz="2800" dirty="0">
                <a:cs typeface="Times New Roman" panose="02020603050405020304" pitchFamily="18" charset="0"/>
              </a:rPr>
              <a:t> </a:t>
            </a:r>
            <a:r>
              <a:rPr lang="en-US" altLang="en-US" sz="2800" dirty="0" err="1">
                <a:cs typeface="Times New Roman" panose="02020603050405020304" pitchFamily="18" charset="0"/>
              </a:rPr>
              <a:t>đấu</a:t>
            </a:r>
            <a:r>
              <a:rPr lang="en-US" altLang="en-US" sz="2800" dirty="0">
                <a:cs typeface="Times New Roman" panose="02020603050405020304" pitchFamily="18" charset="0"/>
              </a:rPr>
              <a:t> </a:t>
            </a:r>
            <a:r>
              <a:rPr lang="en-US" altLang="en-US" sz="2800" dirty="0" err="1">
                <a:cs typeface="Times New Roman" panose="02020603050405020304" pitchFamily="18" charset="0"/>
              </a:rPr>
              <a:t>tranh</a:t>
            </a:r>
            <a:r>
              <a:rPr lang="en-US" altLang="en-US" sz="2800" dirty="0">
                <a:cs typeface="Times New Roman" panose="02020603050405020304" pitchFamily="18" charset="0"/>
              </a:rPr>
              <a:t> </a:t>
            </a:r>
            <a:r>
              <a:rPr lang="en-US" altLang="en-US" sz="2800" dirty="0" err="1">
                <a:cs typeface="Times New Roman" panose="02020603050405020304" pitchFamily="18" charset="0"/>
              </a:rPr>
              <a:t>nổ</a:t>
            </a:r>
            <a:r>
              <a:rPr lang="en-US" altLang="en-US" sz="2800" dirty="0">
                <a:cs typeface="Times New Roman" panose="02020603050405020304" pitchFamily="18" charset="0"/>
              </a:rPr>
              <a:t> ra </a:t>
            </a:r>
            <a:r>
              <a:rPr lang="en-US" altLang="en-US" sz="2800" dirty="0" err="1">
                <a:cs typeface="Times New Roman" panose="02020603050405020304" pitchFamily="18" charset="0"/>
              </a:rPr>
              <a:t>ở</a:t>
            </a:r>
            <a:r>
              <a:rPr lang="en-US" altLang="en-US" sz="2800" dirty="0">
                <a:cs typeface="Times New Roman" panose="02020603050405020304" pitchFamily="18" charset="0"/>
              </a:rPr>
              <a:t> </a:t>
            </a:r>
            <a:r>
              <a:rPr lang="en-US" altLang="en-US" sz="2800" dirty="0" err="1">
                <a:cs typeface="Times New Roman" panose="02020603050405020304" pitchFamily="18" charset="0"/>
              </a:rPr>
              <a:t>nhiều</a:t>
            </a:r>
            <a:r>
              <a:rPr lang="en-US" altLang="en-US" sz="2800" dirty="0">
                <a:cs typeface="Times New Roman" panose="02020603050405020304" pitchFamily="18" charset="0"/>
              </a:rPr>
              <a:t> </a:t>
            </a:r>
            <a:r>
              <a:rPr lang="en-US" altLang="en-US" sz="2800" dirty="0" err="1">
                <a:cs typeface="Times New Roman" panose="02020603050405020304" pitchFamily="18" charset="0"/>
              </a:rPr>
              <a:t>nước</a:t>
            </a:r>
            <a:r>
              <a:rPr lang="en-US" altLang="en-US" sz="2800" dirty="0">
                <a:cs typeface="Times New Roman" panose="02020603050405020304" pitchFamily="18" charset="0"/>
              </a:rPr>
              <a:t>. </a:t>
            </a:r>
            <a:r>
              <a:rPr lang="en-US" altLang="en-US" sz="2800" dirty="0" err="1">
                <a:cs typeface="Times New Roman" panose="02020603050405020304" pitchFamily="18" charset="0"/>
              </a:rPr>
              <a:t>Mĩ</a:t>
            </a:r>
            <a:r>
              <a:rPr lang="en-US" altLang="en-US" sz="2800" dirty="0">
                <a:cs typeface="Times New Roman" panose="02020603050405020304" pitchFamily="18" charset="0"/>
              </a:rPr>
              <a:t> la </a:t>
            </a:r>
            <a:r>
              <a:rPr lang="en-US" altLang="en-US" sz="2800" dirty="0" err="1">
                <a:cs typeface="Times New Roman" panose="02020603050405020304" pitchFamily="18" charset="0"/>
              </a:rPr>
              <a:t>tinh</a:t>
            </a:r>
            <a:r>
              <a:rPr lang="en-US" altLang="en-US" sz="2800" dirty="0">
                <a:cs typeface="Times New Roman" panose="02020603050405020304" pitchFamily="18" charset="0"/>
              </a:rPr>
              <a:t> </a:t>
            </a:r>
            <a:r>
              <a:rPr lang="en-US" altLang="en-US" sz="2800" dirty="0" err="1">
                <a:cs typeface="Times New Roman" panose="02020603050405020304" pitchFamily="18" charset="0"/>
              </a:rPr>
              <a:t>trở</a:t>
            </a:r>
            <a:r>
              <a:rPr lang="en-US" altLang="en-US" sz="2800" dirty="0">
                <a:cs typeface="Times New Roman" panose="02020603050405020304" pitchFamily="18" charset="0"/>
              </a:rPr>
              <a:t>  </a:t>
            </a:r>
            <a:r>
              <a:rPr lang="en-US" altLang="en-US" sz="2800" dirty="0" err="1">
                <a:cs typeface="Times New Roman" panose="02020603050405020304" pitchFamily="18" charset="0"/>
              </a:rPr>
              <a:t>thành</a:t>
            </a:r>
            <a:r>
              <a:rPr lang="en-US" altLang="en-US" sz="2800" dirty="0">
                <a:cs typeface="Times New Roman" panose="02020603050405020304" pitchFamily="18" charset="0"/>
              </a:rPr>
              <a:t> “</a:t>
            </a:r>
            <a:r>
              <a:rPr lang="en-US" altLang="en-US" sz="2800" dirty="0" err="1">
                <a:cs typeface="Times New Roman" panose="02020603050405020304" pitchFamily="18" charset="0"/>
              </a:rPr>
              <a:t>lục</a:t>
            </a:r>
            <a:r>
              <a:rPr lang="en-US" altLang="en-US" sz="2800" dirty="0">
                <a:cs typeface="Times New Roman" panose="02020603050405020304" pitchFamily="18" charset="0"/>
              </a:rPr>
              <a:t> </a:t>
            </a:r>
            <a:r>
              <a:rPr lang="en-US" altLang="en-US" sz="2800" dirty="0" err="1">
                <a:cs typeface="Times New Roman" panose="02020603050405020304" pitchFamily="18" charset="0"/>
              </a:rPr>
              <a:t>địa</a:t>
            </a:r>
            <a:r>
              <a:rPr lang="en-US" altLang="en-US" sz="2800" dirty="0">
                <a:cs typeface="Times New Roman" panose="02020603050405020304" pitchFamily="18" charset="0"/>
              </a:rPr>
              <a:t> </a:t>
            </a:r>
            <a:r>
              <a:rPr lang="en-US" altLang="en-US" sz="2800" dirty="0" err="1">
                <a:cs typeface="Times New Roman" panose="02020603050405020304" pitchFamily="18" charset="0"/>
              </a:rPr>
              <a:t>bùng</a:t>
            </a:r>
            <a:r>
              <a:rPr lang="en-US" altLang="en-US" sz="2800" dirty="0">
                <a:cs typeface="Times New Roman" panose="02020603050405020304" pitchFamily="18" charset="0"/>
              </a:rPr>
              <a:t> </a:t>
            </a:r>
            <a:r>
              <a:rPr lang="en-US" altLang="en-US" sz="2800" dirty="0" err="1">
                <a:cs typeface="Times New Roman" panose="02020603050405020304" pitchFamily="18" charset="0"/>
              </a:rPr>
              <a:t>cháy</a:t>
            </a:r>
            <a:r>
              <a:rPr lang="en-US" altLang="en-US" sz="2800" dirty="0">
                <a:cs typeface="Times New Roman" panose="02020603050405020304" pitchFamily="18" charset="0"/>
              </a:rPr>
              <a:t>”. </a:t>
            </a:r>
          </a:p>
        </p:txBody>
      </p:sp>
      <p:sp>
        <p:nvSpPr>
          <p:cNvPr id="24" name="Text Box 14">
            <a:extLst>
              <a:ext uri="{FF2B5EF4-FFF2-40B4-BE49-F238E27FC236}">
                <a16:creationId xmlns:a16="http://schemas.microsoft.com/office/drawing/2014/main" id="{4826E014-157E-054E-9B9D-C717A6B85FA4}"/>
              </a:ext>
            </a:extLst>
          </p:cNvPr>
          <p:cNvSpPr txBox="1">
            <a:spLocks noChangeArrowheads="1"/>
          </p:cNvSpPr>
          <p:nvPr/>
        </p:nvSpPr>
        <p:spPr bwMode="auto">
          <a:xfrm>
            <a:off x="24127" y="4268167"/>
            <a:ext cx="7864116" cy="1384995"/>
          </a:xfrm>
          <a:prstGeom prst="rect">
            <a:avLst/>
          </a:prstGeom>
          <a:noFill/>
          <a:ln>
            <a:noFill/>
          </a:ln>
          <a:effectLst/>
        </p:spPr>
        <p:txBody>
          <a:bodyPr wrap="square">
            <a:spAutoFit/>
          </a:bodyPr>
          <a:lstStyle>
            <a:lvl1pPr>
              <a:defRPr sz="2400">
                <a:solidFill>
                  <a:schemeClr val="tx1"/>
                </a:solidFill>
                <a:latin typeface="VNI-Times" pitchFamily="2" charset="0"/>
              </a:defRPr>
            </a:lvl1pPr>
            <a:lvl2pPr marL="742950" indent="-285750">
              <a:defRPr sz="2400">
                <a:solidFill>
                  <a:schemeClr val="tx1"/>
                </a:solidFill>
                <a:latin typeface="VNI-Times" pitchFamily="2" charset="0"/>
              </a:defRPr>
            </a:lvl2pPr>
            <a:lvl3pPr marL="1143000" indent="-228600">
              <a:defRPr sz="2400">
                <a:solidFill>
                  <a:schemeClr val="tx1"/>
                </a:solidFill>
                <a:latin typeface="VNI-Times" pitchFamily="2" charset="0"/>
              </a:defRPr>
            </a:lvl3pPr>
            <a:lvl4pPr marL="1600200" indent="-228600">
              <a:defRPr sz="2400">
                <a:solidFill>
                  <a:schemeClr val="tx1"/>
                </a:solidFill>
                <a:latin typeface="VNI-Times" pitchFamily="2" charset="0"/>
              </a:defRPr>
            </a:lvl4pPr>
            <a:lvl5pPr marL="2057400" indent="-22860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spcBef>
                <a:spcPct val="50000"/>
              </a:spcBef>
              <a:defRPr/>
            </a:pPr>
            <a:r>
              <a:rPr lang="vi-VN" altLang="en-US" sz="2800" dirty="0">
                <a:latin typeface="Times New Roman" panose="02020603050405020304" pitchFamily="18" charset="0"/>
                <a:cs typeface="Times New Roman" panose="02020603050405020304" pitchFamily="18" charset="0"/>
              </a:rPr>
              <a:t>Kết quả: Chính quyền độc tài bị lật đổ, chính phủ dân tộc dân chủ được thiết lập và thi hành nhiều cải cách tiến bộ.</a:t>
            </a:r>
            <a:endParaRPr lang="en-US" altLang="en-US" sz="2800"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0A9C516E-8407-4D4F-99FA-8CC8D9370AD9}"/>
              </a:ext>
            </a:extLst>
          </p:cNvPr>
          <p:cNvGrpSpPr/>
          <p:nvPr/>
        </p:nvGrpSpPr>
        <p:grpSpPr>
          <a:xfrm>
            <a:off x="8111492" y="-8679"/>
            <a:ext cx="3595726" cy="2871536"/>
            <a:chOff x="2266135" y="1435769"/>
            <a:chExt cx="3595726" cy="2871536"/>
          </a:xfrm>
        </p:grpSpPr>
        <p:sp>
          <p:nvSpPr>
            <p:cNvPr id="26" name="AutoShape 9">
              <a:extLst>
                <a:ext uri="{FF2B5EF4-FFF2-40B4-BE49-F238E27FC236}">
                  <a16:creationId xmlns:a16="http://schemas.microsoft.com/office/drawing/2014/main" id="{72DA356E-8616-8E49-8D29-5B1973EF5D21}"/>
                </a:ext>
              </a:extLst>
            </p:cNvPr>
            <p:cNvSpPr>
              <a:spLocks noChangeArrowheads="1"/>
            </p:cNvSpPr>
            <p:nvPr/>
          </p:nvSpPr>
          <p:spPr bwMode="auto">
            <a:xfrm>
              <a:off x="2266135" y="1435769"/>
              <a:ext cx="3595726" cy="2871536"/>
            </a:xfrm>
            <a:prstGeom prst="cloudCallout">
              <a:avLst>
                <a:gd name="adj1" fmla="val 16857"/>
                <a:gd name="adj2" fmla="val 64038"/>
              </a:avLst>
            </a:prstGeom>
            <a:solidFill>
              <a:srgbClr val="FFFEE3"/>
            </a:soli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0"/>
                </a:spcBef>
                <a:buNone/>
              </a:pPr>
              <a:endPar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ndParaRPr>
            </a:p>
          </p:txBody>
        </p:sp>
        <p:sp>
          <p:nvSpPr>
            <p:cNvPr id="27" name="Rectangle 26">
              <a:extLst>
                <a:ext uri="{FF2B5EF4-FFF2-40B4-BE49-F238E27FC236}">
                  <a16:creationId xmlns:a16="http://schemas.microsoft.com/office/drawing/2014/main" id="{1B434A09-7DA0-3F46-A618-F6F4B11D86F2}"/>
                </a:ext>
              </a:extLst>
            </p:cNvPr>
            <p:cNvSpPr/>
            <p:nvPr/>
          </p:nvSpPr>
          <p:spPr>
            <a:xfrm>
              <a:off x="2480204" y="1908025"/>
              <a:ext cx="3249419" cy="1815882"/>
            </a:xfrm>
            <a:prstGeom prst="rect">
              <a:avLst/>
            </a:prstGeom>
          </p:spPr>
          <p:txBody>
            <a:bodyPr wrap="square">
              <a:spAutoFit/>
            </a:bodyPr>
            <a:lstStyle/>
            <a:p>
              <a:pPr algn="ctr"/>
              <a:r>
                <a:rPr lang="vi-VN" altLang="en-US" sz="2800" dirty="0">
                  <a:solidFill>
                    <a:srgbClr val="000000"/>
                  </a:solidFill>
                  <a:latin typeface="Times New Roman" panose="02020603050405020304" pitchFamily="18" charset="0"/>
                  <a:cs typeface="Times New Roman" panose="02020603050405020304" pitchFamily="18" charset="0"/>
                </a:rPr>
                <a:t>Kết quả của phong trào giải phóng dân tộc ở Mĩ La-tinh sau 1945 như thế nào?</a:t>
              </a:r>
              <a:endParaRPr lang="en-VN" sz="280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D58541E0-B917-0849-931D-EDF20BED57AB}"/>
              </a:ext>
            </a:extLst>
          </p:cNvPr>
          <p:cNvGrpSpPr/>
          <p:nvPr/>
        </p:nvGrpSpPr>
        <p:grpSpPr>
          <a:xfrm>
            <a:off x="-69986" y="2386330"/>
            <a:ext cx="8093364" cy="4370930"/>
            <a:chOff x="-24601" y="2197368"/>
            <a:chExt cx="8093364" cy="4370930"/>
          </a:xfrm>
        </p:grpSpPr>
        <p:grpSp>
          <p:nvGrpSpPr>
            <p:cNvPr id="29" name="Group 28">
              <a:extLst>
                <a:ext uri="{FF2B5EF4-FFF2-40B4-BE49-F238E27FC236}">
                  <a16:creationId xmlns:a16="http://schemas.microsoft.com/office/drawing/2014/main" id="{A1F2B18B-71AD-EA41-965B-8895C05C9927}"/>
                </a:ext>
              </a:extLst>
            </p:cNvPr>
            <p:cNvGrpSpPr/>
            <p:nvPr/>
          </p:nvGrpSpPr>
          <p:grpSpPr>
            <a:xfrm>
              <a:off x="-24601" y="2197368"/>
              <a:ext cx="8093364" cy="4370930"/>
              <a:chOff x="450838" y="3837668"/>
              <a:chExt cx="4502098" cy="4370930"/>
            </a:xfrm>
          </p:grpSpPr>
          <p:grpSp>
            <p:nvGrpSpPr>
              <p:cNvPr id="31" name="Group 30">
                <a:extLst>
                  <a:ext uri="{FF2B5EF4-FFF2-40B4-BE49-F238E27FC236}">
                    <a16:creationId xmlns:a16="http://schemas.microsoft.com/office/drawing/2014/main" id="{79D20A7F-BF79-7D43-B088-59C547DA47FC}"/>
                  </a:ext>
                </a:extLst>
              </p:cNvPr>
              <p:cNvGrpSpPr/>
              <p:nvPr/>
            </p:nvGrpSpPr>
            <p:grpSpPr>
              <a:xfrm>
                <a:off x="450838" y="3837668"/>
                <a:ext cx="4502098" cy="4370930"/>
                <a:chOff x="420576" y="1771338"/>
                <a:chExt cx="4502098" cy="4370930"/>
              </a:xfrm>
            </p:grpSpPr>
            <p:sp>
              <p:nvSpPr>
                <p:cNvPr id="33" name="Rounded Rectangle 32">
                  <a:extLst>
                    <a:ext uri="{FF2B5EF4-FFF2-40B4-BE49-F238E27FC236}">
                      <a16:creationId xmlns:a16="http://schemas.microsoft.com/office/drawing/2014/main" id="{5164FF56-6D0B-0E45-8B92-406A78A2BA02}"/>
                    </a:ext>
                  </a:extLst>
                </p:cNvPr>
                <p:cNvSpPr/>
                <p:nvPr/>
              </p:nvSpPr>
              <p:spPr>
                <a:xfrm>
                  <a:off x="420576" y="1771338"/>
                  <a:ext cx="4502098" cy="437093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4" name="Rectangle 33">
                  <a:extLst>
                    <a:ext uri="{FF2B5EF4-FFF2-40B4-BE49-F238E27FC236}">
                      <a16:creationId xmlns:a16="http://schemas.microsoft.com/office/drawing/2014/main" id="{10BF3CA0-7EF8-E944-9F8D-A34BE6C28893}"/>
                    </a:ext>
                  </a:extLst>
                </p:cNvPr>
                <p:cNvSpPr/>
                <p:nvPr/>
              </p:nvSpPr>
              <p:spPr>
                <a:xfrm>
                  <a:off x="583453" y="2602837"/>
                  <a:ext cx="4235534" cy="3539430"/>
                </a:xfrm>
                <a:prstGeom prst="rect">
                  <a:avLst/>
                </a:prstGeom>
              </p:spPr>
              <p:txBody>
                <a:bodyPr wrap="square">
                  <a:spAutoFit/>
                </a:bodyPr>
                <a:lstStyle/>
                <a:p>
                  <a:pPr algn="ctr">
                    <a:spcBef>
                      <a:spcPct val="50000"/>
                    </a:spcBef>
                  </a:pP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nửa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thuộc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15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nay,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bệnh,chết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gấp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Mĩ</a:t>
                  </a:r>
                  <a:r>
                    <a:rPr lang="en-US" altLang="en-US" sz="2800" dirty="0">
                      <a:latin typeface="Times New Roman" panose="02020603050405020304" pitchFamily="18" charset="0"/>
                      <a:cs typeface="Times New Roman" panose="02020603050405020304" pitchFamily="18" charset="0"/>
                    </a:rPr>
                    <a:t> La-</a:t>
                  </a:r>
                  <a:r>
                    <a:rPr lang="en-US" altLang="en-US" sz="2800" dirty="0" err="1">
                      <a:latin typeface="Times New Roman" panose="02020603050405020304" pitchFamily="18" charset="0"/>
                      <a:cs typeface="Times New Roman" panose="02020603050405020304" pitchFamily="18" charset="0"/>
                    </a:rPr>
                    <a:t>tinh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tuôn</a:t>
                  </a:r>
                  <a:r>
                    <a:rPr lang="en-US" altLang="en-US" sz="2800" dirty="0">
                      <a:latin typeface="Times New Roman" panose="02020603050405020304" pitchFamily="18" charset="0"/>
                      <a:cs typeface="Times New Roman" panose="02020603050405020304" pitchFamily="18" charset="0"/>
                    </a:rPr>
                    <a:t> sang </a:t>
                  </a:r>
                  <a:r>
                    <a:rPr lang="en-US" altLang="en-US" sz="2800" dirty="0" err="1">
                      <a:latin typeface="Times New Roman" panose="02020603050405020304" pitchFamily="18" charset="0"/>
                      <a:cs typeface="Times New Roman" panose="02020603050405020304" pitchFamily="18" charset="0"/>
                    </a:rPr>
                    <a:t>Mĩ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cứ</a:t>
                  </a:r>
                  <a:r>
                    <a:rPr lang="en-US" altLang="en-US" sz="2800"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phút</a:t>
                  </a:r>
                  <a:r>
                    <a:rPr lang="en-US" altLang="en-US" sz="2800" dirty="0">
                      <a:latin typeface="Times New Roman" panose="02020603050405020304" pitchFamily="18" charset="0"/>
                      <a:cs typeface="Times New Roman" panose="02020603050405020304" pitchFamily="18" charset="0"/>
                    </a:rPr>
                    <a:t> 4000 </a:t>
                  </a:r>
                  <a:r>
                    <a:rPr lang="en-US" altLang="en-US" sz="2800" dirty="0" err="1">
                      <a:latin typeface="Times New Roman" panose="02020603050405020304" pitchFamily="18" charset="0"/>
                      <a:cs typeface="Times New Roman" panose="02020603050405020304" pitchFamily="18" charset="0"/>
                    </a:rPr>
                    <a:t>đô</a:t>
                  </a:r>
                  <a:r>
                    <a:rPr lang="en-US" altLang="en-US" sz="2800" dirty="0">
                      <a:latin typeface="Times New Roman" panose="02020603050405020304" pitchFamily="18" charset="0"/>
                      <a:cs typeface="Times New Roman" panose="02020603050405020304" pitchFamily="18" charset="0"/>
                    </a:rPr>
                    <a:t> la,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ngày</a:t>
                  </a:r>
                  <a:r>
                    <a:rPr lang="en-US" altLang="en-US" sz="2800" dirty="0">
                      <a:latin typeface="Times New Roman" panose="02020603050405020304" pitchFamily="18" charset="0"/>
                      <a:cs typeface="Times New Roman" panose="02020603050405020304" pitchFamily="18" charset="0"/>
                    </a:rPr>
                    <a:t> 5 </a:t>
                  </a:r>
                  <a:r>
                    <a:rPr lang="en-US" altLang="en-US" sz="2800" dirty="0" err="1">
                      <a:latin typeface="Times New Roman" panose="02020603050405020304" pitchFamily="18" charset="0"/>
                      <a:cs typeface="Times New Roman" panose="02020603050405020304" pitchFamily="18" charset="0"/>
                    </a:rPr>
                    <a:t>triệu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a:t>
                  </a:r>
                  <a:r>
                    <a:rPr lang="en-US" altLang="en-US" sz="2800" dirty="0">
                      <a:latin typeface="Times New Roman" panose="02020603050405020304" pitchFamily="18" charset="0"/>
                      <a:cs typeface="Times New Roman" panose="02020603050405020304" pitchFamily="18" charset="0"/>
                    </a:rPr>
                    <a:t> la,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2000 </a:t>
                  </a:r>
                  <a:r>
                    <a:rPr lang="en-US" altLang="en-US" sz="2800" dirty="0" err="1">
                      <a:latin typeface="Times New Roman" panose="02020603050405020304" pitchFamily="18" charset="0"/>
                      <a:cs typeface="Times New Roman" panose="02020603050405020304" pitchFamily="18" charset="0"/>
                    </a:rPr>
                    <a:t>triệu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a:t>
                  </a:r>
                  <a:r>
                    <a:rPr lang="en-US" altLang="en-US" sz="2800" dirty="0">
                      <a:latin typeface="Times New Roman" panose="02020603050405020304" pitchFamily="18" charset="0"/>
                      <a:cs typeface="Times New Roman" panose="02020603050405020304" pitchFamily="18" charset="0"/>
                    </a:rPr>
                    <a:t> la. </a:t>
                  </a:r>
                  <a:r>
                    <a:rPr lang="en-US" altLang="en-US" sz="2800" dirty="0" err="1">
                      <a:latin typeface="Times New Roman" panose="02020603050405020304" pitchFamily="18" charset="0"/>
                      <a:cs typeface="Times New Roman" panose="02020603050405020304" pitchFamily="18" charset="0"/>
                    </a:rPr>
                    <a:t>Cứ</a:t>
                  </a:r>
                  <a:r>
                    <a:rPr lang="en-US" altLang="en-US" sz="2800" dirty="0">
                      <a:latin typeface="Times New Roman" panose="02020603050405020304" pitchFamily="18" charset="0"/>
                      <a:cs typeface="Times New Roman" panose="02020603050405020304" pitchFamily="18" charset="0"/>
                    </a:rPr>
                    <a:t> 1000 </a:t>
                  </a:r>
                  <a:r>
                    <a:rPr lang="en-US" altLang="en-US" sz="2800" dirty="0" err="1">
                      <a:latin typeface="Times New Roman" panose="02020603050405020304" pitchFamily="18" charset="0"/>
                      <a:cs typeface="Times New Roman" panose="02020603050405020304" pitchFamily="18" charset="0"/>
                    </a:rPr>
                    <a:t>đô</a:t>
                  </a:r>
                  <a:r>
                    <a:rPr lang="en-US" altLang="en-US" sz="2800" dirty="0">
                      <a:latin typeface="Times New Roman" panose="02020603050405020304" pitchFamily="18" charset="0"/>
                      <a:cs typeface="Times New Roman" panose="02020603050405020304" pitchFamily="18" charset="0"/>
                    </a:rPr>
                    <a:t> la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thây</a:t>
                  </a:r>
                  <a:r>
                    <a:rPr lang="en-US" altLang="en-US" sz="2800" dirty="0">
                      <a:latin typeface="Times New Roman" panose="02020603050405020304" pitchFamily="18" charset="0"/>
                      <a:cs typeface="Times New Roman" panose="02020603050405020304" pitchFamily="18" charset="0"/>
                    </a:rPr>
                    <a:t> ma,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Mĩ</a:t>
                  </a:r>
                  <a:r>
                    <a:rPr lang="en-US" altLang="en-US" sz="2800" dirty="0">
                      <a:latin typeface="Times New Roman" panose="02020603050405020304" pitchFamily="18" charset="0"/>
                      <a:cs typeface="Times New Roman" panose="02020603050405020304" pitchFamily="18" charset="0"/>
                    </a:rPr>
                    <a:t> La-</a:t>
                  </a:r>
                  <a:r>
                    <a:rPr lang="en-US" altLang="en-US" sz="2800" dirty="0" err="1">
                      <a:latin typeface="Times New Roman" panose="02020603050405020304" pitchFamily="18" charset="0"/>
                      <a:cs typeface="Times New Roman" panose="02020603050405020304" pitchFamily="18" charset="0"/>
                    </a:rPr>
                    <a:t>tinh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đấy</a:t>
                  </a:r>
                  <a:r>
                    <a:rPr lang="en-US" altLang="en-US" sz="2800" dirty="0">
                      <a:latin typeface="Times New Roman" panose="02020603050405020304" pitchFamily="18" charset="0"/>
                      <a:cs typeface="Times New Roman" panose="02020603050405020304" pitchFamily="18" charset="0"/>
                    </a:rPr>
                    <a:t>’’</a:t>
                  </a:r>
                </a:p>
              </p:txBody>
            </p:sp>
          </p:grpSp>
          <p:sp>
            <p:nvSpPr>
              <p:cNvPr id="32" name="AutoShape 7">
                <a:hlinkClick r:id="rId3" action="ppaction://hlinkfile"/>
                <a:extLst>
                  <a:ext uri="{FF2B5EF4-FFF2-40B4-BE49-F238E27FC236}">
                    <a16:creationId xmlns:a16="http://schemas.microsoft.com/office/drawing/2014/main" id="{76BCD309-74D4-7849-9E96-C2689C88F5B6}"/>
                  </a:ext>
                </a:extLst>
              </p:cNvPr>
              <p:cNvSpPr>
                <a:spLocks noChangeArrowheads="1"/>
              </p:cNvSpPr>
              <p:nvPr/>
            </p:nvSpPr>
            <p:spPr bwMode="gray">
              <a:xfrm>
                <a:off x="613715" y="3964317"/>
                <a:ext cx="4235533" cy="704850"/>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spcBef>
                    <a:spcPct val="50000"/>
                  </a:spcBef>
                </a:pPr>
                <a:r>
                  <a:rPr lang="en-US" altLang="en-US" sz="3200" b="1" dirty="0" err="1">
                    <a:solidFill>
                      <a:srgbClr val="FF0000"/>
                    </a:solidFill>
                    <a:latin typeface="Times New Roman" panose="02020603050405020304" pitchFamily="18" charset="0"/>
                    <a:cs typeface="Times New Roman" panose="02020603050405020304" pitchFamily="18" charset="0"/>
                  </a:rPr>
                  <a:t>Trích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Tuyên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ngôn</a:t>
                </a:r>
                <a:r>
                  <a:rPr lang="en-US" altLang="en-US" sz="3200" b="1" i="1" dirty="0">
                    <a:solidFill>
                      <a:srgbClr val="FF0000"/>
                    </a:solidFill>
                    <a:latin typeface="Times New Roman" panose="02020603050405020304" pitchFamily="18" charset="0"/>
                    <a:cs typeface="Times New Roman" panose="02020603050405020304" pitchFamily="18" charset="0"/>
                  </a:rPr>
                  <a:t> II La Habana (2/1962)</a:t>
                </a:r>
              </a:p>
            </p:txBody>
          </p:sp>
        </p:grpSp>
        <p:sp>
          <p:nvSpPr>
            <p:cNvPr id="30" name="Oval 9">
              <a:extLst>
                <a:ext uri="{FF2B5EF4-FFF2-40B4-BE49-F238E27FC236}">
                  <a16:creationId xmlns:a16="http://schemas.microsoft.com/office/drawing/2014/main" id="{2C8DBFDD-AB7A-8E41-B40D-6C4DC77D2386}"/>
                </a:ext>
              </a:extLst>
            </p:cNvPr>
            <p:cNvSpPr>
              <a:spLocks noChangeArrowheads="1"/>
            </p:cNvSpPr>
            <p:nvPr/>
          </p:nvSpPr>
          <p:spPr bwMode="gray">
            <a:xfrm>
              <a:off x="-24600" y="2559839"/>
              <a:ext cx="467126" cy="38100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endParaRPr lang="en-US" dirty="0">
                <a:solidFill>
                  <a:prstClr val="black"/>
                </a:solidFill>
                <a:latin typeface="Calibri"/>
              </a:endParaRPr>
            </a:p>
          </p:txBody>
        </p:sp>
      </p:grpSp>
    </p:spTree>
    <p:extLst>
      <p:ext uri="{BB962C8B-B14F-4D97-AF65-F5344CB8AC3E}">
        <p14:creationId xmlns:p14="http://schemas.microsoft.com/office/powerpoint/2010/main" val="747328483"/>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14:bounceEnd="50000">
                                          <p:cBhvr additive="base">
                                            <p:cTn id="21"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heel(1)">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slide(fromBottom)">
                                          <p:cBhvr>
                                            <p:cTn id="45" dur="500"/>
                                            <p:tgtEl>
                                              <p:spTgt spid="2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nodeType="clickEffect">
                                      <p:stCondLst>
                                        <p:cond delay="0"/>
                                      </p:stCondLst>
                                      <p:childTnLst>
                                        <p:animEffect transition="out" filter="checkerboard(across)">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2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2" accel="50000" fill="hold" grpId="0" nodeType="clickEffect" p14:presetBounceEnd="50000">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14:bounceEnd="50000">
                                          <p:cBhvr additive="base">
                                            <p:cTn id="58"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5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5"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heel(1)">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slide(fromBottom)">
                                          <p:cBhvr>
                                            <p:cTn id="45" dur="500"/>
                                            <p:tgtEl>
                                              <p:spTgt spid="2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nodeType="clickEffect">
                                      <p:stCondLst>
                                        <p:cond delay="0"/>
                                      </p:stCondLst>
                                      <p:childTnLst>
                                        <p:animEffect transition="out" filter="checkerboard(across)">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2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2" accel="5000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1+#ppt_w/2"/>
                                              </p:val>
                                            </p:tav>
                                            <p:tav tm="100000">
                                              <p:val>
                                                <p:strVal val="#ppt_x"/>
                                              </p:val>
                                            </p:tav>
                                          </p:tavLst>
                                        </p:anim>
                                        <p:anim calcmode="lin" valueType="num">
                                          <p:cBhvr additive="base">
                                            <p:cTn id="5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5" grpId="0"/>
          <p:bldP spid="2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3CCA7E8B-8812-3646-928D-5860EDDC9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7" t="980" r="4093" b="9999"/>
          <a:stretch/>
        </p:blipFill>
        <p:spPr bwMode="auto">
          <a:xfrm>
            <a:off x="6032" y="27432"/>
            <a:ext cx="12185967" cy="6830568"/>
          </a:xfrm>
          <a:prstGeom prst="rect">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538D27-69FC-2248-B4F2-18D1C0F930D4}"/>
              </a:ext>
            </a:extLst>
          </p:cNvPr>
          <p:cNvPicPr>
            <a:picLocks noChangeAspect="1"/>
          </p:cNvPicPr>
          <p:nvPr/>
        </p:nvPicPr>
        <p:blipFill rotWithShape="1">
          <a:blip r:embed="rId4"/>
          <a:srcRect l="59474" t="14649" r="11316" b="15526"/>
          <a:stretch/>
        </p:blipFill>
        <p:spPr>
          <a:xfrm>
            <a:off x="9901143" y="2081463"/>
            <a:ext cx="879151" cy="1576137"/>
          </a:xfrm>
          <a:prstGeom prst="rect">
            <a:avLst/>
          </a:prstGeom>
        </p:spPr>
      </p:pic>
      <p:pic>
        <p:nvPicPr>
          <p:cNvPr id="6" name="Picture 5">
            <a:extLst>
              <a:ext uri="{FF2B5EF4-FFF2-40B4-BE49-F238E27FC236}">
                <a16:creationId xmlns:a16="http://schemas.microsoft.com/office/drawing/2014/main" id="{B4765976-2F0D-5647-95FF-73630D9D0B12}"/>
              </a:ext>
            </a:extLst>
          </p:cNvPr>
          <p:cNvPicPr>
            <a:picLocks noChangeAspect="1"/>
          </p:cNvPicPr>
          <p:nvPr/>
        </p:nvPicPr>
        <p:blipFill rotWithShape="1">
          <a:blip r:embed="rId5"/>
          <a:srcRect l="58685" t="13596" r="10737" b="15877"/>
          <a:stretch/>
        </p:blipFill>
        <p:spPr>
          <a:xfrm>
            <a:off x="6981280" y="3429000"/>
            <a:ext cx="1010853" cy="1748590"/>
          </a:xfrm>
          <a:prstGeom prst="rect">
            <a:avLst/>
          </a:prstGeom>
        </p:spPr>
      </p:pic>
      <p:pic>
        <p:nvPicPr>
          <p:cNvPr id="58370" name="Picture 2">
            <a:extLst>
              <a:ext uri="{FF2B5EF4-FFF2-40B4-BE49-F238E27FC236}">
                <a16:creationId xmlns:a16="http://schemas.microsoft.com/office/drawing/2014/main" id="{2D2A3566-61BA-6942-BA2B-2F664CA8DE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369918" y="1767823"/>
            <a:ext cx="1010854" cy="1313597"/>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a:extLst>
              <a:ext uri="{FF2B5EF4-FFF2-40B4-BE49-F238E27FC236}">
                <a16:creationId xmlns:a16="http://schemas.microsoft.com/office/drawing/2014/main" id="{F50AB2A3-E5BF-1342-9DCC-25607AD4976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174" t="8035" r="14632" b="8316"/>
          <a:stretch/>
        </p:blipFill>
        <p:spPr bwMode="auto">
          <a:xfrm>
            <a:off x="7094570" y="815990"/>
            <a:ext cx="1118014" cy="131359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C8E1AC83-C253-8B44-9E24-1FE21697C5B3}"/>
              </a:ext>
            </a:extLst>
          </p:cNvPr>
          <p:cNvSpPr/>
          <p:nvPr/>
        </p:nvSpPr>
        <p:spPr>
          <a:xfrm>
            <a:off x="112295" y="3429000"/>
            <a:ext cx="6144126" cy="269908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 name="Rectangle 1">
            <a:extLst>
              <a:ext uri="{FF2B5EF4-FFF2-40B4-BE49-F238E27FC236}">
                <a16:creationId xmlns:a16="http://schemas.microsoft.com/office/drawing/2014/main" id="{F328957D-ED0A-7245-BC7E-8A37E096FB4A}"/>
              </a:ext>
            </a:extLst>
          </p:cNvPr>
          <p:cNvSpPr/>
          <p:nvPr/>
        </p:nvSpPr>
        <p:spPr>
          <a:xfrm>
            <a:off x="160421" y="3558148"/>
            <a:ext cx="6220351" cy="2462213"/>
          </a:xfrm>
          <a:prstGeom prst="rect">
            <a:avLst/>
          </a:prstGeom>
        </p:spPr>
        <p:txBody>
          <a:bodyPr wrap="square">
            <a:spAutoFit/>
          </a:bodyPr>
          <a:lstStyle/>
          <a:p>
            <a:pPr>
              <a:spcBef>
                <a:spcPct val="50000"/>
              </a:spcBef>
            </a:pP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1959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diễn</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cuộc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Bô</a:t>
            </a:r>
            <a:r>
              <a:rPr lang="en-US" altLang="en-US" sz="2800" dirty="0">
                <a:latin typeface="Times New Roman" panose="02020603050405020304" pitchFamily="18" charset="0"/>
                <a:cs typeface="Times New Roman" panose="02020603050405020304" pitchFamily="18" charset="0"/>
              </a:rPr>
              <a:t>-li-vi-</a:t>
            </a:r>
            <a:r>
              <a:rPr lang="en-US" altLang="en-US" sz="2800" dirty="0" err="1">
                <a:latin typeface="Times New Roman" panose="02020603050405020304" pitchFamily="18" charset="0"/>
                <a:cs typeface="Times New Roman" panose="02020603050405020304" pitchFamily="18" charset="0"/>
              </a:rPr>
              <a:t>a,Vê</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nê</a:t>
            </a:r>
            <a:r>
              <a:rPr lang="en-US" altLang="en-US" sz="2800" dirty="0">
                <a:latin typeface="Times New Roman" panose="02020603050405020304" pitchFamily="18" charset="0"/>
                <a:cs typeface="Times New Roman" panose="02020603050405020304" pitchFamily="18" charset="0"/>
              </a:rPr>
              <a:t> –xu- </a:t>
            </a:r>
            <a:r>
              <a:rPr lang="en-US" altLang="en-US" sz="2800" dirty="0" err="1">
                <a:latin typeface="Times New Roman" panose="02020603050405020304" pitchFamily="18" charset="0"/>
                <a:cs typeface="Times New Roman" panose="02020603050405020304" pitchFamily="18" charset="0"/>
              </a:rPr>
              <a:t>ê</a:t>
            </a:r>
            <a:r>
              <a:rPr lang="en-US" altLang="en-US" sz="2800" dirty="0">
                <a:latin typeface="Times New Roman" panose="02020603050405020304" pitchFamily="18" charset="0"/>
                <a:cs typeface="Times New Roman" panose="02020603050405020304" pitchFamily="18" charset="0"/>
              </a:rPr>
              <a:t>- a, Ni-ca-ra-goa,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lôm</a:t>
            </a:r>
            <a:r>
              <a:rPr lang="en-US" altLang="en-US" sz="2800" dirty="0">
                <a:latin typeface="Times New Roman" panose="02020603050405020304" pitchFamily="18" charset="0"/>
                <a:cs typeface="Times New Roman" panose="02020603050405020304" pitchFamily="18" charset="0"/>
              </a:rPr>
              <a:t>-bi-a …</a:t>
            </a:r>
          </a:p>
          <a:p>
            <a:pPr>
              <a:spcBef>
                <a:spcPct val="50000"/>
              </a:spcBef>
            </a:pPr>
            <a:r>
              <a:rPr lang="en-US" altLang="en-US" sz="2800" dirty="0">
                <a:latin typeface="Times New Roman" panose="02020603050405020304" pitchFamily="18" charset="0"/>
                <a:cs typeface="Times New Roman" panose="02020603050405020304" pitchFamily="18" charset="0"/>
              </a:rPr>
              <a:t>---&gt; “</a:t>
            </a:r>
            <a:r>
              <a:rPr lang="en-US" altLang="en-US" sz="2800" dirty="0" err="1">
                <a:latin typeface="Times New Roman" panose="02020603050405020304" pitchFamily="18" charset="0"/>
                <a:cs typeface="Times New Roman" panose="02020603050405020304" pitchFamily="18" charset="0"/>
              </a:rPr>
              <a:t>Lục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cháy</a:t>
            </a:r>
            <a:r>
              <a:rPr lang="en-US" alt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4E3B17D8-836F-EB4F-809D-28ECA70163B0}"/>
              </a:ext>
            </a:extLst>
          </p:cNvPr>
          <p:cNvSpPr txBox="1"/>
          <p:nvPr/>
        </p:nvSpPr>
        <p:spPr>
          <a:xfrm>
            <a:off x="291364" y="3450427"/>
            <a:ext cx="5907018" cy="2677656"/>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Từ những thập niên đầu của thế kỷ XX một số nước đã giành được độc lập Brazin, Argentina, Peru, Venezuela… nhưng sau đó lại rơi vào vòng lệ thuộc nặng nề và trở thành sân sau của đế quốc Mỹ.</a:t>
            </a:r>
          </a:p>
        </p:txBody>
      </p:sp>
      <p:pic>
        <p:nvPicPr>
          <p:cNvPr id="10" name="Picture 25" descr="FIRE1">
            <a:extLst>
              <a:ext uri="{FF2B5EF4-FFF2-40B4-BE49-F238E27FC236}">
                <a16:creationId xmlns:a16="http://schemas.microsoft.com/office/drawing/2014/main" id="{1F4E7728-45FD-E54F-BBAE-3C8D1D6BB4C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913863"/>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FIRE1">
            <a:extLst>
              <a:ext uri="{FF2B5EF4-FFF2-40B4-BE49-F238E27FC236}">
                <a16:creationId xmlns:a16="http://schemas.microsoft.com/office/drawing/2014/main" id="{CE2CE071-4960-334B-A252-5B2B1AA092C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622800" y="1194816"/>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descr="FIRE1">
            <a:extLst>
              <a:ext uri="{FF2B5EF4-FFF2-40B4-BE49-F238E27FC236}">
                <a16:creationId xmlns:a16="http://schemas.microsoft.com/office/drawing/2014/main" id="{D6920A23-1902-FC46-81FB-E39EE0503DD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79699" y="1323369"/>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FIRE1">
            <a:extLst>
              <a:ext uri="{FF2B5EF4-FFF2-40B4-BE49-F238E27FC236}">
                <a16:creationId xmlns:a16="http://schemas.microsoft.com/office/drawing/2014/main" id="{580C98C6-B084-4644-ABB2-2F011303C81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217014" y="1611496"/>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5" descr="FIRE1">
            <a:extLst>
              <a:ext uri="{FF2B5EF4-FFF2-40B4-BE49-F238E27FC236}">
                <a16:creationId xmlns:a16="http://schemas.microsoft.com/office/drawing/2014/main" id="{015E78EE-42A3-9248-879B-C54D8C9FD3F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70342" y="1721786"/>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descr="FIRE1">
            <a:extLst>
              <a:ext uri="{FF2B5EF4-FFF2-40B4-BE49-F238E27FC236}">
                <a16:creationId xmlns:a16="http://schemas.microsoft.com/office/drawing/2014/main" id="{2DA1D017-7274-154F-9B34-3FFCDBA2149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250851" y="1878196"/>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FIRE1">
            <a:extLst>
              <a:ext uri="{FF2B5EF4-FFF2-40B4-BE49-F238E27FC236}">
                <a16:creationId xmlns:a16="http://schemas.microsoft.com/office/drawing/2014/main" id="{5E57AA92-AC0B-5248-8A44-36014A7E0C4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38386" y="2639614"/>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FIRE1">
            <a:extLst>
              <a:ext uri="{FF2B5EF4-FFF2-40B4-BE49-F238E27FC236}">
                <a16:creationId xmlns:a16="http://schemas.microsoft.com/office/drawing/2014/main" id="{E08B6761-773F-2B49-806D-1AB1BCCB064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552254" y="3303401"/>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FIRE1">
            <a:extLst>
              <a:ext uri="{FF2B5EF4-FFF2-40B4-BE49-F238E27FC236}">
                <a16:creationId xmlns:a16="http://schemas.microsoft.com/office/drawing/2014/main" id="{B04F0ACB-5CAB-7748-8E3C-6D502405378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80855" y="3879246"/>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FIRE1">
            <a:extLst>
              <a:ext uri="{FF2B5EF4-FFF2-40B4-BE49-F238E27FC236}">
                <a16:creationId xmlns:a16="http://schemas.microsoft.com/office/drawing/2014/main" id="{D2D4EEFE-A8D4-694A-BB40-3C96A87913B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5431" y="3863137"/>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FIRE1">
            <a:extLst>
              <a:ext uri="{FF2B5EF4-FFF2-40B4-BE49-F238E27FC236}">
                <a16:creationId xmlns:a16="http://schemas.microsoft.com/office/drawing/2014/main" id="{6B5CF5A9-125B-BD42-9137-8E72070956D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4320" y="4303295"/>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FIRE1">
            <a:extLst>
              <a:ext uri="{FF2B5EF4-FFF2-40B4-BE49-F238E27FC236}">
                <a16:creationId xmlns:a16="http://schemas.microsoft.com/office/drawing/2014/main" id="{D2D44DDC-59DA-8F45-92FF-9ED48151330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908100" y="2731947"/>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descr="FIRE1">
            <a:extLst>
              <a:ext uri="{FF2B5EF4-FFF2-40B4-BE49-F238E27FC236}">
                <a16:creationId xmlns:a16="http://schemas.microsoft.com/office/drawing/2014/main" id="{691C7EFD-0AAA-0941-99C6-C626BBCBB5C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71498" y="4522554"/>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9609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4"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9">
                                                <p:txEl>
                                                  <p:pRg st="0" end="0"/>
                                                </p:txEl>
                                              </p:spTgt>
                                            </p:tgtEl>
                                          </p:cBhvr>
                                        </p:animEffect>
                                      </p:childTnLst>
                                    </p:cTn>
                                  </p:par>
                                </p:childTnLst>
                              </p:cTn>
                            </p:par>
                            <p:par>
                              <p:cTn id="17" fill="hold">
                                <p:stCondLst>
                                  <p:cond delay="4475"/>
                                </p:stCondLst>
                                <p:childTnLst>
                                  <p:par>
                                    <p:cTn id="18" presetID="22" presetClass="entr" presetSubtype="4" repeatCount="3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2" name="push.wav"/>
                                            </p:tgtEl>
                                          </p:cMediaNode>
                                        </p:audio>
                                      </p:subTnLst>
                                    </p:cTn>
                                  </p:par>
                                </p:childTnLst>
                              </p:cTn>
                            </p:par>
                            <p:par>
                              <p:cTn id="21" fill="hold">
                                <p:stCondLst>
                                  <p:cond delay="5975"/>
                                </p:stCondLst>
                                <p:childTnLst>
                                  <p:par>
                                    <p:cTn id="22" presetID="22" presetClass="entr" presetSubtype="4" repeatCount="300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push.wav"/>
                                            </p:tgtEl>
                                          </p:cMediaNode>
                                        </p:audio>
                                      </p:subTnLst>
                                    </p:cTn>
                                  </p:par>
                                </p:childTnLst>
                              </p:cTn>
                            </p:par>
                            <p:par>
                              <p:cTn id="25" fill="hold">
                                <p:stCondLst>
                                  <p:cond delay="7475"/>
                                </p:stCondLst>
                                <p:childTnLst>
                                  <p:par>
                                    <p:cTn id="26" presetID="22" presetClass="entr" presetSubtype="4" repeatCount="3000" fill="hold" nodeType="afterEffect">
                                      <p:stCondLst>
                                        <p:cond delay="0"/>
                                      </p:stCondLst>
                                      <p:childTnLst>
                                        <p:set>
                                          <p:cBhvr>
                                            <p:cTn id="27" dur="1" fill="hold">
                                              <p:stCondLst>
                                                <p:cond delay="0"/>
                                              </p:stCondLst>
                                            </p:cTn>
                                            <p:tgtEl>
                                              <p:spTgt spid="58370"/>
                                            </p:tgtEl>
                                            <p:attrNameLst>
                                              <p:attrName>style.visibility</p:attrName>
                                            </p:attrNameLst>
                                          </p:cBhvr>
                                          <p:to>
                                            <p:strVal val="visible"/>
                                          </p:to>
                                        </p:set>
                                        <p:animEffect transition="in" filter="wipe(down)">
                                          <p:cBhvr>
                                            <p:cTn id="28" dur="500"/>
                                            <p:tgtEl>
                                              <p:spTgt spid="58370"/>
                                            </p:tgtEl>
                                          </p:cBhvr>
                                        </p:animEffect>
                                      </p:childTnLst>
                                      <p:subTnLst>
                                        <p:audio>
                                          <p:cMediaNode>
                                            <p:cTn display="0" masterRel="sameClick">
                                              <p:stCondLst>
                                                <p:cond evt="begin" delay="0">
                                                  <p:tn val="26"/>
                                                </p:cond>
                                              </p:stCondLst>
                                              <p:endCondLst>
                                                <p:cond evt="onStopAudio" delay="0">
                                                  <p:tgtEl>
                                                    <p:sldTgt/>
                                                  </p:tgtEl>
                                                </p:cond>
                                              </p:endCondLst>
                                            </p:cTn>
                                            <p:tgtEl>
                                              <p:sndTgt r:embed="rId2" name="push.wav"/>
                                            </p:tgtEl>
                                          </p:cMediaNode>
                                        </p:audio>
                                      </p:subTnLst>
                                    </p:cTn>
                                  </p:par>
                                </p:childTnLst>
                              </p:cTn>
                            </p:par>
                            <p:par>
                              <p:cTn id="29" fill="hold">
                                <p:stCondLst>
                                  <p:cond delay="8975"/>
                                </p:stCondLst>
                                <p:childTnLst>
                                  <p:par>
                                    <p:cTn id="30" presetID="22" presetClass="entr" presetSubtype="4" repeatCount="3000" fill="hold" nodeType="afterEffect">
                                      <p:stCondLst>
                                        <p:cond delay="0"/>
                                      </p:stCondLst>
                                      <p:childTnLst>
                                        <p:set>
                                          <p:cBhvr>
                                            <p:cTn id="31" dur="1" fill="hold">
                                              <p:stCondLst>
                                                <p:cond delay="0"/>
                                              </p:stCondLst>
                                            </p:cTn>
                                            <p:tgtEl>
                                              <p:spTgt spid="58372"/>
                                            </p:tgtEl>
                                            <p:attrNameLst>
                                              <p:attrName>style.visibility</p:attrName>
                                            </p:attrNameLst>
                                          </p:cBhvr>
                                          <p:to>
                                            <p:strVal val="visible"/>
                                          </p:to>
                                        </p:set>
                                        <p:animEffect transition="in" filter="wipe(down)">
                                          <p:cBhvr>
                                            <p:cTn id="32" dur="500"/>
                                            <p:tgtEl>
                                              <p:spTgt spid="58372"/>
                                            </p:tgtEl>
                                          </p:cBhvr>
                                        </p:animEffect>
                                      </p:childTnLst>
                                      <p:subTnLst>
                                        <p:audio>
                                          <p:cMediaNode>
                                            <p:cTn display="0" masterRel="sameClick">
                                              <p:stCondLst>
                                                <p:cond evt="begin" delay="0">
                                                  <p:tn val="30"/>
                                                </p:cond>
                                              </p:stCondLst>
                                              <p:endCondLst>
                                                <p:cond evt="onStopAudio" delay="0">
                                                  <p:tgtEl>
                                                    <p:sldTgt/>
                                                  </p:tgtEl>
                                                </p:cond>
                                              </p:endCondLst>
                                            </p:cTn>
                                            <p:tgtEl>
                                              <p:sndTgt r:embed="rId2" name="push.wav"/>
                                            </p:tgtEl>
                                          </p:cMediaNode>
                                        </p:audio>
                                      </p:sub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iterate type="lt">
                                        <p:tmPct val="0"/>
                                      </p:iterate>
                                      <p:childTnLst>
                                        <p:animEffect transition="out" filter="checkerboard(across)">
                                          <p:cBhvr>
                                            <p:cTn id="36" dur="500"/>
                                            <p:tgtEl>
                                              <p:spTgt spid="9">
                                                <p:txEl>
                                                  <p:pRg st="0" end="0"/>
                                                </p:txEl>
                                              </p:spTgt>
                                            </p:tgtEl>
                                          </p:cBhvr>
                                        </p:animEffect>
                                        <p:set>
                                          <p:cBhvr>
                                            <p:cTn id="37" dur="1" fill="hold">
                                              <p:stCondLst>
                                                <p:cond delay="499"/>
                                              </p:stCondLst>
                                            </p:cTn>
                                            <p:tgtEl>
                                              <p:spTgt spid="9">
                                                <p:txEl>
                                                  <p:pRg st="0" end="0"/>
                                                </p:txEl>
                                              </p:spTgt>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58372"/>
                                            </p:tgtEl>
                                          </p:cBhvr>
                                        </p:animEffect>
                                        <p:set>
                                          <p:cBhvr>
                                            <p:cTn id="40" dur="1" fill="hold">
                                              <p:stCondLst>
                                                <p:cond delay="499"/>
                                              </p:stCondLst>
                                            </p:cTn>
                                            <p:tgtEl>
                                              <p:spTgt spid="58372"/>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58370"/>
                                            </p:tgtEl>
                                          </p:cBhvr>
                                        </p:animEffect>
                                        <p:set>
                                          <p:cBhvr>
                                            <p:cTn id="43" dur="1" fill="hold">
                                              <p:stCondLst>
                                                <p:cond delay="499"/>
                                              </p:stCondLst>
                                            </p:cTn>
                                            <p:tgtEl>
                                              <p:spTgt spid="58370"/>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41" presetClass="entr" presetSubtype="0" fill="hold" grpId="0" nodeType="withEffect">
                                      <p:stCondLst>
                                        <p:cond delay="0"/>
                                      </p:stCondLst>
                                      <p:iterate type="lt">
                                        <p:tmPct val="10000"/>
                                      </p:iterate>
                                      <p:childTnLst>
                                        <p:set>
                                          <p:cBhvr>
                                            <p:cTn id="51" dur="1" fill="hold">
                                              <p:stCondLst>
                                                <p:cond delay="0"/>
                                              </p:stCondLst>
                                            </p:cTn>
                                            <p:tgtEl>
                                              <p:spTgt spid="2"/>
                                            </p:tgtEl>
                                            <p:attrNameLst>
                                              <p:attrName>style.visibility</p:attrName>
                                            </p:attrNameLst>
                                          </p:cBhvr>
                                          <p:to>
                                            <p:strVal val="visible"/>
                                          </p:to>
                                        </p:set>
                                        <p:anim calcmode="lin" valueType="num">
                                          <p:cBhvr>
                                            <p:cTn id="52"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53" dur="250" fill="hold"/>
                                            <p:tgtEl>
                                              <p:spTgt spid="2"/>
                                            </p:tgtEl>
                                            <p:attrNameLst>
                                              <p:attrName>ppt_y</p:attrName>
                                            </p:attrNameLst>
                                          </p:cBhvr>
                                          <p:tavLst>
                                            <p:tav tm="0">
                                              <p:val>
                                                <p:strVal val="#ppt_y"/>
                                              </p:val>
                                            </p:tav>
                                            <p:tav tm="100000">
                                              <p:val>
                                                <p:strVal val="#ppt_y"/>
                                              </p:val>
                                            </p:tav>
                                          </p:tavLst>
                                        </p:anim>
                                        <p:anim calcmode="lin" valueType="num">
                                          <p:cBhvr>
                                            <p:cTn id="54"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55"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56" dur="250" tmFilter="0,0; .5, 1; 1, 1"/>
                                            <p:tgtEl>
                                              <p:spTgt spid="2"/>
                                            </p:tgtEl>
                                          </p:cBhvr>
                                        </p:animEffect>
                                      </p:childTnLst>
                                    </p:cTn>
                                  </p:par>
                                </p:childTnLst>
                              </p:cTn>
                            </p:par>
                            <p:par>
                              <p:cTn id="57" fill="hold">
                                <p:stCondLst>
                                  <p:cond delay="3750"/>
                                </p:stCondLst>
                                <p:childTnLst>
                                  <p:par>
                                    <p:cTn id="58" presetID="3" presetClass="entr" presetSubtype="10"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linds(horizontal)">
                                          <p:cBhvr>
                                            <p:cTn id="60" dur="1000"/>
                                            <p:tgtEl>
                                              <p:spTgt spid="10"/>
                                            </p:tgtEl>
                                          </p:cBhvr>
                                        </p:animEffect>
                                      </p:childTnLst>
                                      <p:subTnLst>
                                        <p:audio>
                                          <p:cMediaNode>
                                            <p:cTn display="0" masterRel="sameClick">
                                              <p:stCondLst>
                                                <p:cond evt="begin" delay="0">
                                                  <p:tn val="58"/>
                                                </p:cond>
                                              </p:stCondLst>
                                              <p:endCondLst>
                                                <p:cond evt="onStopAudio" delay="0">
                                                  <p:tgtEl>
                                                    <p:sldTgt/>
                                                  </p:tgtEl>
                                                </p:cond>
                                              </p:endCondLst>
                                            </p:cTn>
                                            <p:tgtEl>
                                              <p:sndTgt r:embed="rId2" name="push.wav"/>
                                            </p:tgtEl>
                                          </p:cMediaNode>
                                        </p:audio>
                                      </p:subTnLst>
                                    </p:cTn>
                                  </p:par>
                                </p:childTnLst>
                              </p:cTn>
                            </p:par>
                            <p:par>
                              <p:cTn id="61" fill="hold">
                                <p:stCondLst>
                                  <p:cond delay="4750"/>
                                </p:stCondLst>
                                <p:childTnLst>
                                  <p:par>
                                    <p:cTn id="62" presetID="3" presetClass="entr" presetSubtype="10"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linds(horizontal)">
                                          <p:cBhvr>
                                            <p:cTn id="64" dur="1000"/>
                                            <p:tgtEl>
                                              <p:spTgt spid="11"/>
                                            </p:tgtEl>
                                          </p:cBhvr>
                                        </p:animEffect>
                                      </p:childTnLst>
                                      <p:subTnLst>
                                        <p:audio>
                                          <p:cMediaNode>
                                            <p:cTn display="0" masterRel="sameClick">
                                              <p:stCondLst>
                                                <p:cond evt="begin" delay="0">
                                                  <p:tn val="62"/>
                                                </p:cond>
                                              </p:stCondLst>
                                              <p:endCondLst>
                                                <p:cond evt="onStopAudio" delay="0">
                                                  <p:tgtEl>
                                                    <p:sldTgt/>
                                                  </p:tgtEl>
                                                </p:cond>
                                              </p:endCondLst>
                                            </p:cTn>
                                            <p:tgtEl>
                                              <p:sndTgt r:embed="rId2" name="push.wav"/>
                                            </p:tgtEl>
                                          </p:cMediaNode>
                                        </p:audio>
                                      </p:subTnLst>
                                    </p:cTn>
                                  </p:par>
                                </p:childTnLst>
                              </p:cTn>
                            </p:par>
                            <p:par>
                              <p:cTn id="65" fill="hold">
                                <p:stCondLst>
                                  <p:cond delay="5750"/>
                                </p:stCondLst>
                                <p:childTnLst>
                                  <p:par>
                                    <p:cTn id="66" presetID="3" presetClass="entr" presetSubtype="10"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linds(horizontal)">
                                          <p:cBhvr>
                                            <p:cTn id="68" dur="10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2" name="push.wav"/>
                                            </p:tgtEl>
                                          </p:cMediaNode>
                                        </p:audio>
                                      </p:subTnLst>
                                    </p:cTn>
                                  </p:par>
                                </p:childTnLst>
                              </p:cTn>
                            </p:par>
                            <p:par>
                              <p:cTn id="69" fill="hold">
                                <p:stCondLst>
                                  <p:cond delay="6750"/>
                                </p:stCondLst>
                                <p:childTnLst>
                                  <p:par>
                                    <p:cTn id="70" presetID="3" presetClass="entr" presetSubtype="1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linds(horizontal)">
                                          <p:cBhvr>
                                            <p:cTn id="72" dur="1000"/>
                                            <p:tgtEl>
                                              <p:spTgt spid="13"/>
                                            </p:tgtEl>
                                          </p:cBhvr>
                                        </p:animEffect>
                                      </p:childTnLst>
                                      <p:subTnLst>
                                        <p:audio>
                                          <p:cMediaNode>
                                            <p:cTn display="0" masterRel="sameClick">
                                              <p:stCondLst>
                                                <p:cond evt="begin" delay="0">
                                                  <p:tn val="70"/>
                                                </p:cond>
                                              </p:stCondLst>
                                              <p:endCondLst>
                                                <p:cond evt="onStopAudio" delay="0">
                                                  <p:tgtEl>
                                                    <p:sldTgt/>
                                                  </p:tgtEl>
                                                </p:cond>
                                              </p:endCondLst>
                                            </p:cTn>
                                            <p:tgtEl>
                                              <p:sndTgt r:embed="rId2" name="push.wav"/>
                                            </p:tgtEl>
                                          </p:cMediaNode>
                                        </p:audio>
                                      </p:subTnLst>
                                    </p:cTn>
                                  </p:par>
                                </p:childTnLst>
                              </p:cTn>
                            </p:par>
                            <p:par>
                              <p:cTn id="73" fill="hold">
                                <p:stCondLst>
                                  <p:cond delay="7750"/>
                                </p:stCondLst>
                                <p:childTnLst>
                                  <p:par>
                                    <p:cTn id="74" presetID="3" presetClass="entr" presetSubtype="10"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blinds(horizontal)">
                                          <p:cBhvr>
                                            <p:cTn id="76" dur="1000"/>
                                            <p:tgtEl>
                                              <p:spTgt spid="14"/>
                                            </p:tgtEl>
                                          </p:cBhvr>
                                        </p:animEffect>
                                      </p:childTnLst>
                                      <p:subTnLst>
                                        <p:audio>
                                          <p:cMediaNode>
                                            <p:cTn display="0" masterRel="sameClick">
                                              <p:stCondLst>
                                                <p:cond evt="begin" delay="0">
                                                  <p:tn val="74"/>
                                                </p:cond>
                                              </p:stCondLst>
                                              <p:endCondLst>
                                                <p:cond evt="onStopAudio" delay="0">
                                                  <p:tgtEl>
                                                    <p:sldTgt/>
                                                  </p:tgtEl>
                                                </p:cond>
                                              </p:endCondLst>
                                            </p:cTn>
                                            <p:tgtEl>
                                              <p:sndTgt r:embed="rId2" name="push.wav"/>
                                            </p:tgtEl>
                                          </p:cMediaNode>
                                        </p:audio>
                                      </p:subTnLst>
                                    </p:cTn>
                                  </p:par>
                                </p:childTnLst>
                              </p:cTn>
                            </p:par>
                            <p:par>
                              <p:cTn id="77" fill="hold">
                                <p:stCondLst>
                                  <p:cond delay="8750"/>
                                </p:stCondLst>
                                <p:childTnLst>
                                  <p:par>
                                    <p:cTn id="78" presetID="3" presetClass="entr" presetSubtype="10" fill="hold"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linds(horizontal)">
                                          <p:cBhvr>
                                            <p:cTn id="80" dur="1000"/>
                                            <p:tgtEl>
                                              <p:spTgt spid="15"/>
                                            </p:tgtEl>
                                          </p:cBhvr>
                                        </p:animEffect>
                                      </p:childTnLst>
                                      <p:subTnLst>
                                        <p:audio>
                                          <p:cMediaNode>
                                            <p:cTn display="0" masterRel="sameClick">
                                              <p:stCondLst>
                                                <p:cond evt="begin" delay="0">
                                                  <p:tn val="78"/>
                                                </p:cond>
                                              </p:stCondLst>
                                              <p:endCondLst>
                                                <p:cond evt="onStopAudio" delay="0">
                                                  <p:tgtEl>
                                                    <p:sldTgt/>
                                                  </p:tgtEl>
                                                </p:cond>
                                              </p:endCondLst>
                                            </p:cTn>
                                            <p:tgtEl>
                                              <p:sndTgt r:embed="rId2" name="push.wav"/>
                                            </p:tgtEl>
                                          </p:cMediaNode>
                                        </p:audio>
                                      </p:subTnLst>
                                    </p:cTn>
                                  </p:par>
                                </p:childTnLst>
                              </p:cTn>
                            </p:par>
                            <p:par>
                              <p:cTn id="81" fill="hold">
                                <p:stCondLst>
                                  <p:cond delay="9750"/>
                                </p:stCondLst>
                                <p:childTnLst>
                                  <p:par>
                                    <p:cTn id="82" presetID="3" presetClass="entr" presetSubtype="10" fill="hold"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blinds(horizontal)">
                                          <p:cBhvr>
                                            <p:cTn id="84" dur="1000"/>
                                            <p:tgtEl>
                                              <p:spTgt spid="16"/>
                                            </p:tgtEl>
                                          </p:cBhvr>
                                        </p:animEffect>
                                      </p:childTnLst>
                                      <p:subTnLst>
                                        <p:audio>
                                          <p:cMediaNode>
                                            <p:cTn display="0" masterRel="sameClick">
                                              <p:stCondLst>
                                                <p:cond evt="begin" delay="0">
                                                  <p:tn val="82"/>
                                                </p:cond>
                                              </p:stCondLst>
                                              <p:endCondLst>
                                                <p:cond evt="onStopAudio" delay="0">
                                                  <p:tgtEl>
                                                    <p:sldTgt/>
                                                  </p:tgtEl>
                                                </p:cond>
                                              </p:endCondLst>
                                            </p:cTn>
                                            <p:tgtEl>
                                              <p:sndTgt r:embed="rId2" name="push.wav"/>
                                            </p:tgtEl>
                                          </p:cMediaNode>
                                        </p:audio>
                                      </p:subTnLst>
                                    </p:cTn>
                                  </p:par>
                                </p:childTnLst>
                              </p:cTn>
                            </p:par>
                            <p:par>
                              <p:cTn id="85" fill="hold">
                                <p:stCondLst>
                                  <p:cond delay="10750"/>
                                </p:stCondLst>
                                <p:childTnLst>
                                  <p:par>
                                    <p:cTn id="86" presetID="3" presetClass="entr" presetSubtype="10"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blinds(horizontal)">
                                          <p:cBhvr>
                                            <p:cTn id="88" dur="1000"/>
                                            <p:tgtEl>
                                              <p:spTgt spid="17"/>
                                            </p:tgtEl>
                                          </p:cBhvr>
                                        </p:animEffect>
                                      </p:childTnLst>
                                      <p:subTnLst>
                                        <p:audio>
                                          <p:cMediaNode>
                                            <p:cTn display="0" masterRel="sameClick">
                                              <p:stCondLst>
                                                <p:cond evt="begin" delay="0">
                                                  <p:tn val="86"/>
                                                </p:cond>
                                              </p:stCondLst>
                                              <p:endCondLst>
                                                <p:cond evt="onStopAudio" delay="0">
                                                  <p:tgtEl>
                                                    <p:sldTgt/>
                                                  </p:tgtEl>
                                                </p:cond>
                                              </p:endCondLst>
                                            </p:cTn>
                                            <p:tgtEl>
                                              <p:sndTgt r:embed="rId2" name="push.wav"/>
                                            </p:tgtEl>
                                          </p:cMediaNode>
                                        </p:audio>
                                      </p:subTnLst>
                                    </p:cTn>
                                  </p:par>
                                </p:childTnLst>
                              </p:cTn>
                            </p:par>
                            <p:par>
                              <p:cTn id="89" fill="hold">
                                <p:stCondLst>
                                  <p:cond delay="11750"/>
                                </p:stCondLst>
                                <p:childTnLst>
                                  <p:par>
                                    <p:cTn id="90" presetID="3" presetClass="entr" presetSubtype="10" fill="hold"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linds(horizontal)">
                                          <p:cBhvr>
                                            <p:cTn id="92" dur="1000"/>
                                            <p:tgtEl>
                                              <p:spTgt spid="18"/>
                                            </p:tgtEl>
                                          </p:cBhvr>
                                        </p:animEffect>
                                      </p:childTnLst>
                                      <p:subTnLst>
                                        <p:audio>
                                          <p:cMediaNode>
                                            <p:cTn display="0" masterRel="sameClick">
                                              <p:stCondLst>
                                                <p:cond evt="begin" delay="0">
                                                  <p:tn val="90"/>
                                                </p:cond>
                                              </p:stCondLst>
                                              <p:endCondLst>
                                                <p:cond evt="onStopAudio" delay="0">
                                                  <p:tgtEl>
                                                    <p:sldTgt/>
                                                  </p:tgtEl>
                                                </p:cond>
                                              </p:endCondLst>
                                            </p:cTn>
                                            <p:tgtEl>
                                              <p:sndTgt r:embed="rId2" name="push.wav"/>
                                            </p:tgtEl>
                                          </p:cMediaNode>
                                        </p:audio>
                                      </p:subTnLst>
                                    </p:cTn>
                                  </p:par>
                                </p:childTnLst>
                              </p:cTn>
                            </p:par>
                            <p:par>
                              <p:cTn id="93" fill="hold">
                                <p:stCondLst>
                                  <p:cond delay="12750"/>
                                </p:stCondLst>
                                <p:childTnLst>
                                  <p:par>
                                    <p:cTn id="94" presetID="3" presetClass="entr" presetSubtype="10" fill="hold"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linds(horizontal)">
                                          <p:cBhvr>
                                            <p:cTn id="96" dur="1000"/>
                                            <p:tgtEl>
                                              <p:spTgt spid="19"/>
                                            </p:tgtEl>
                                          </p:cBhvr>
                                        </p:animEffect>
                                      </p:childTnLst>
                                      <p:subTnLst>
                                        <p:audio>
                                          <p:cMediaNode>
                                            <p:cTn display="0" masterRel="sameClick">
                                              <p:stCondLst>
                                                <p:cond evt="begin" delay="0">
                                                  <p:tn val="94"/>
                                                </p:cond>
                                              </p:stCondLst>
                                              <p:endCondLst>
                                                <p:cond evt="onStopAudio" delay="0">
                                                  <p:tgtEl>
                                                    <p:sldTgt/>
                                                  </p:tgtEl>
                                                </p:cond>
                                              </p:endCondLst>
                                            </p:cTn>
                                            <p:tgtEl>
                                              <p:sndTgt r:embed="rId2" name="push.wav"/>
                                            </p:tgtEl>
                                          </p:cMediaNode>
                                        </p:audio>
                                      </p:subTnLst>
                                    </p:cTn>
                                  </p:par>
                                </p:childTnLst>
                              </p:cTn>
                            </p:par>
                            <p:par>
                              <p:cTn id="97" fill="hold">
                                <p:stCondLst>
                                  <p:cond delay="13750"/>
                                </p:stCondLst>
                                <p:childTnLst>
                                  <p:par>
                                    <p:cTn id="98" presetID="3" presetClass="entr" presetSubtype="10" fill="hold" nodeType="after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linds(horizontal)">
                                          <p:cBhvr>
                                            <p:cTn id="100" dur="1000"/>
                                            <p:tgtEl>
                                              <p:spTgt spid="20"/>
                                            </p:tgtEl>
                                          </p:cBhvr>
                                        </p:animEffect>
                                      </p:childTnLst>
                                      <p:subTnLst>
                                        <p:audio>
                                          <p:cMediaNode>
                                            <p:cTn display="0" masterRel="sameClick">
                                              <p:stCondLst>
                                                <p:cond evt="begin" delay="0">
                                                  <p:tn val="98"/>
                                                </p:cond>
                                              </p:stCondLst>
                                              <p:endCondLst>
                                                <p:cond evt="onStopAudio" delay="0">
                                                  <p:tgtEl>
                                                    <p:sldTgt/>
                                                  </p:tgtEl>
                                                </p:cond>
                                              </p:endCondLst>
                                            </p:cTn>
                                            <p:tgtEl>
                                              <p:sndTgt r:embed="rId2" name="push.wav"/>
                                            </p:tgtEl>
                                          </p:cMediaNode>
                                        </p:audio>
                                      </p:subTnLst>
                                    </p:cTn>
                                  </p:par>
                                </p:childTnLst>
                              </p:cTn>
                            </p:par>
                            <p:par>
                              <p:cTn id="101" fill="hold">
                                <p:stCondLst>
                                  <p:cond delay="14750"/>
                                </p:stCondLst>
                                <p:childTnLst>
                                  <p:par>
                                    <p:cTn id="102" presetID="3" presetClass="entr" presetSubtype="10" fill="hold" nodeType="after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blinds(horizontal)">
                                          <p:cBhvr>
                                            <p:cTn id="104" dur="1000"/>
                                            <p:tgtEl>
                                              <p:spTgt spid="21"/>
                                            </p:tgtEl>
                                          </p:cBhvr>
                                        </p:animEffect>
                                      </p:childTnLst>
                                      <p:subTnLst>
                                        <p:audio>
                                          <p:cMediaNode>
                                            <p:cTn display="0" masterRel="sameClick">
                                              <p:stCondLst>
                                                <p:cond evt="begin" delay="0">
                                                  <p:tn val="102"/>
                                                </p:cond>
                                              </p:stCondLst>
                                              <p:endCondLst>
                                                <p:cond evt="onStopAudio" delay="0">
                                                  <p:tgtEl>
                                                    <p:sldTgt/>
                                                  </p:tgtEl>
                                                </p:cond>
                                              </p:endCondLst>
                                            </p:cTn>
                                            <p:tgtEl>
                                              <p:sndTgt r:embed="rId2" name="push.wav"/>
                                            </p:tgtEl>
                                          </p:cMediaNode>
                                        </p:audio>
                                      </p:subTnLst>
                                    </p:cTn>
                                  </p:par>
                                </p:childTnLst>
                              </p:cTn>
                            </p:par>
                            <p:par>
                              <p:cTn id="105" fill="hold">
                                <p:stCondLst>
                                  <p:cond delay="15750"/>
                                </p:stCondLst>
                                <p:childTnLst>
                                  <p:par>
                                    <p:cTn id="106" presetID="3" presetClass="entr" presetSubtype="10"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blinds(horizontal)">
                                          <p:cBhvr>
                                            <p:cTn id="108" dur="1000"/>
                                            <p:tgtEl>
                                              <p:spTgt spid="23"/>
                                            </p:tgtEl>
                                          </p:cBhvr>
                                        </p:animEffect>
                                      </p:childTnLst>
                                      <p:subTnLst>
                                        <p:audio>
                                          <p:cMediaNode>
                                            <p:cTn display="0" masterRel="sameClick">
                                              <p:stCondLst>
                                                <p:cond evt="begin" delay="0">
                                                  <p:tn val="106"/>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9"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4"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9">
                                                <p:txEl>
                                                  <p:pRg st="0" end="0"/>
                                                </p:txEl>
                                              </p:spTgt>
                                            </p:tgtEl>
                                          </p:cBhvr>
                                        </p:animEffect>
                                      </p:childTnLst>
                                    </p:cTn>
                                  </p:par>
                                </p:childTnLst>
                              </p:cTn>
                            </p:par>
                            <p:par>
                              <p:cTn id="17" fill="hold">
                                <p:stCondLst>
                                  <p:cond delay="4475"/>
                                </p:stCondLst>
                                <p:childTnLst>
                                  <p:par>
                                    <p:cTn id="18" presetID="22" presetClass="entr" presetSubtype="4" repeatCount="3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9" name="push.wav"/>
                                            </p:tgtEl>
                                          </p:cMediaNode>
                                        </p:audio>
                                      </p:subTnLst>
                                    </p:cTn>
                                  </p:par>
                                </p:childTnLst>
                              </p:cTn>
                            </p:par>
                            <p:par>
                              <p:cTn id="21" fill="hold">
                                <p:stCondLst>
                                  <p:cond delay="5975"/>
                                </p:stCondLst>
                                <p:childTnLst>
                                  <p:par>
                                    <p:cTn id="22" presetID="22" presetClass="entr" presetSubtype="4" repeatCount="300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9" name="push.wav"/>
                                            </p:tgtEl>
                                          </p:cMediaNode>
                                        </p:audio>
                                      </p:subTnLst>
                                    </p:cTn>
                                  </p:par>
                                </p:childTnLst>
                              </p:cTn>
                            </p:par>
                            <p:par>
                              <p:cTn id="25" fill="hold">
                                <p:stCondLst>
                                  <p:cond delay="7475"/>
                                </p:stCondLst>
                                <p:childTnLst>
                                  <p:par>
                                    <p:cTn id="26" presetID="22" presetClass="entr" presetSubtype="4" repeatCount="3000" fill="hold" nodeType="afterEffect">
                                      <p:stCondLst>
                                        <p:cond delay="0"/>
                                      </p:stCondLst>
                                      <p:childTnLst>
                                        <p:set>
                                          <p:cBhvr>
                                            <p:cTn id="27" dur="1" fill="hold">
                                              <p:stCondLst>
                                                <p:cond delay="0"/>
                                              </p:stCondLst>
                                            </p:cTn>
                                            <p:tgtEl>
                                              <p:spTgt spid="58370"/>
                                            </p:tgtEl>
                                            <p:attrNameLst>
                                              <p:attrName>style.visibility</p:attrName>
                                            </p:attrNameLst>
                                          </p:cBhvr>
                                          <p:to>
                                            <p:strVal val="visible"/>
                                          </p:to>
                                        </p:set>
                                        <p:animEffect transition="in" filter="wipe(down)">
                                          <p:cBhvr>
                                            <p:cTn id="28" dur="500"/>
                                            <p:tgtEl>
                                              <p:spTgt spid="58370"/>
                                            </p:tgtEl>
                                          </p:cBhvr>
                                        </p:animEffect>
                                      </p:childTnLst>
                                      <p:subTnLst>
                                        <p:audio>
                                          <p:cMediaNode>
                                            <p:cTn display="0" masterRel="sameClick">
                                              <p:stCondLst>
                                                <p:cond evt="begin" delay="0">
                                                  <p:tn val="26"/>
                                                </p:cond>
                                              </p:stCondLst>
                                              <p:endCondLst>
                                                <p:cond evt="onStopAudio" delay="0">
                                                  <p:tgtEl>
                                                    <p:sldTgt/>
                                                  </p:tgtEl>
                                                </p:cond>
                                              </p:endCondLst>
                                            </p:cTn>
                                            <p:tgtEl>
                                              <p:sndTgt r:embed="rId9" name="push.wav"/>
                                            </p:tgtEl>
                                          </p:cMediaNode>
                                        </p:audio>
                                      </p:subTnLst>
                                    </p:cTn>
                                  </p:par>
                                </p:childTnLst>
                              </p:cTn>
                            </p:par>
                            <p:par>
                              <p:cTn id="29" fill="hold">
                                <p:stCondLst>
                                  <p:cond delay="8975"/>
                                </p:stCondLst>
                                <p:childTnLst>
                                  <p:par>
                                    <p:cTn id="30" presetID="22" presetClass="entr" presetSubtype="4" repeatCount="3000" fill="hold" nodeType="afterEffect">
                                      <p:stCondLst>
                                        <p:cond delay="0"/>
                                      </p:stCondLst>
                                      <p:childTnLst>
                                        <p:set>
                                          <p:cBhvr>
                                            <p:cTn id="31" dur="1" fill="hold">
                                              <p:stCondLst>
                                                <p:cond delay="0"/>
                                              </p:stCondLst>
                                            </p:cTn>
                                            <p:tgtEl>
                                              <p:spTgt spid="58372"/>
                                            </p:tgtEl>
                                            <p:attrNameLst>
                                              <p:attrName>style.visibility</p:attrName>
                                            </p:attrNameLst>
                                          </p:cBhvr>
                                          <p:to>
                                            <p:strVal val="visible"/>
                                          </p:to>
                                        </p:set>
                                        <p:animEffect transition="in" filter="wipe(down)">
                                          <p:cBhvr>
                                            <p:cTn id="32" dur="500"/>
                                            <p:tgtEl>
                                              <p:spTgt spid="58372"/>
                                            </p:tgtEl>
                                          </p:cBhvr>
                                        </p:animEffect>
                                      </p:childTnLst>
                                      <p:subTnLst>
                                        <p:audio>
                                          <p:cMediaNode>
                                            <p:cTn display="0" masterRel="sameClick">
                                              <p:stCondLst>
                                                <p:cond evt="begin" delay="0">
                                                  <p:tn val="30"/>
                                                </p:cond>
                                              </p:stCondLst>
                                              <p:endCondLst>
                                                <p:cond evt="onStopAudio" delay="0">
                                                  <p:tgtEl>
                                                    <p:sldTgt/>
                                                  </p:tgtEl>
                                                </p:cond>
                                              </p:endCondLst>
                                            </p:cTn>
                                            <p:tgtEl>
                                              <p:sndTgt r:embed="rId9" name="push.wav"/>
                                            </p:tgtEl>
                                          </p:cMediaNode>
                                        </p:audio>
                                      </p:sub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iterate type="lt">
                                        <p:tmPct val="0"/>
                                      </p:iterate>
                                      <p:childTnLst>
                                        <p:animEffect transition="out" filter="checkerboard(across)">
                                          <p:cBhvr>
                                            <p:cTn id="36" dur="500"/>
                                            <p:tgtEl>
                                              <p:spTgt spid="9">
                                                <p:txEl>
                                                  <p:pRg st="0" end="0"/>
                                                </p:txEl>
                                              </p:spTgt>
                                            </p:tgtEl>
                                          </p:cBhvr>
                                        </p:animEffect>
                                        <p:set>
                                          <p:cBhvr>
                                            <p:cTn id="37" dur="1" fill="hold">
                                              <p:stCondLst>
                                                <p:cond delay="499"/>
                                              </p:stCondLst>
                                            </p:cTn>
                                            <p:tgtEl>
                                              <p:spTgt spid="9">
                                                <p:txEl>
                                                  <p:pRg st="0" end="0"/>
                                                </p:txEl>
                                              </p:spTgt>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58372"/>
                                            </p:tgtEl>
                                          </p:cBhvr>
                                        </p:animEffect>
                                        <p:set>
                                          <p:cBhvr>
                                            <p:cTn id="40" dur="1" fill="hold">
                                              <p:stCondLst>
                                                <p:cond delay="499"/>
                                              </p:stCondLst>
                                            </p:cTn>
                                            <p:tgtEl>
                                              <p:spTgt spid="58372"/>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58370"/>
                                            </p:tgtEl>
                                          </p:cBhvr>
                                        </p:animEffect>
                                        <p:set>
                                          <p:cBhvr>
                                            <p:cTn id="43" dur="1" fill="hold">
                                              <p:stCondLst>
                                                <p:cond delay="499"/>
                                              </p:stCondLst>
                                            </p:cTn>
                                            <p:tgtEl>
                                              <p:spTgt spid="58370"/>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41" presetClass="entr" presetSubtype="0" fill="hold" grpId="0" nodeType="withEffect">
                                      <p:stCondLst>
                                        <p:cond delay="0"/>
                                      </p:stCondLst>
                                      <p:iterate type="lt">
                                        <p:tmPct val="10000"/>
                                      </p:iterate>
                                      <p:childTnLst>
                                        <p:set>
                                          <p:cBhvr>
                                            <p:cTn id="51" dur="1" fill="hold">
                                              <p:stCondLst>
                                                <p:cond delay="0"/>
                                              </p:stCondLst>
                                            </p:cTn>
                                            <p:tgtEl>
                                              <p:spTgt spid="2"/>
                                            </p:tgtEl>
                                            <p:attrNameLst>
                                              <p:attrName>style.visibility</p:attrName>
                                            </p:attrNameLst>
                                          </p:cBhvr>
                                          <p:to>
                                            <p:strVal val="visible"/>
                                          </p:to>
                                        </p:set>
                                        <p:anim calcmode="lin" valueType="num">
                                          <p:cBhvr>
                                            <p:cTn id="52"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53" dur="250" fill="hold"/>
                                            <p:tgtEl>
                                              <p:spTgt spid="2"/>
                                            </p:tgtEl>
                                            <p:attrNameLst>
                                              <p:attrName>ppt_y</p:attrName>
                                            </p:attrNameLst>
                                          </p:cBhvr>
                                          <p:tavLst>
                                            <p:tav tm="0">
                                              <p:val>
                                                <p:strVal val="#ppt_y"/>
                                              </p:val>
                                            </p:tav>
                                            <p:tav tm="100000">
                                              <p:val>
                                                <p:strVal val="#ppt_y"/>
                                              </p:val>
                                            </p:tav>
                                          </p:tavLst>
                                        </p:anim>
                                        <p:anim calcmode="lin" valueType="num">
                                          <p:cBhvr>
                                            <p:cTn id="54"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55"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56" dur="250" tmFilter="0,0; .5, 1; 1, 1"/>
                                            <p:tgtEl>
                                              <p:spTgt spid="2"/>
                                            </p:tgtEl>
                                          </p:cBhvr>
                                        </p:animEffect>
                                      </p:childTnLst>
                                    </p:cTn>
                                  </p:par>
                                </p:childTnLst>
                              </p:cTn>
                            </p:par>
                            <p:par>
                              <p:cTn id="57" fill="hold">
                                <p:stCondLst>
                                  <p:cond delay="3750"/>
                                </p:stCondLst>
                                <p:childTnLst>
                                  <p:par>
                                    <p:cTn id="58" presetID="3" presetClass="entr" presetSubtype="10"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linds(horizontal)">
                                          <p:cBhvr>
                                            <p:cTn id="60" dur="1000"/>
                                            <p:tgtEl>
                                              <p:spTgt spid="10"/>
                                            </p:tgtEl>
                                          </p:cBhvr>
                                        </p:animEffect>
                                      </p:childTnLst>
                                      <p:subTnLst>
                                        <p:audio>
                                          <p:cMediaNode>
                                            <p:cTn display="0" masterRel="sameClick">
                                              <p:stCondLst>
                                                <p:cond evt="begin" delay="0">
                                                  <p:tn val="58"/>
                                                </p:cond>
                                              </p:stCondLst>
                                              <p:endCondLst>
                                                <p:cond evt="onStopAudio" delay="0">
                                                  <p:tgtEl>
                                                    <p:sldTgt/>
                                                  </p:tgtEl>
                                                </p:cond>
                                              </p:endCondLst>
                                            </p:cTn>
                                            <p:tgtEl>
                                              <p:sndTgt r:embed="rId9" name="push.wav"/>
                                            </p:tgtEl>
                                          </p:cMediaNode>
                                        </p:audio>
                                      </p:subTnLst>
                                    </p:cTn>
                                  </p:par>
                                </p:childTnLst>
                              </p:cTn>
                            </p:par>
                            <p:par>
                              <p:cTn id="61" fill="hold">
                                <p:stCondLst>
                                  <p:cond delay="4750"/>
                                </p:stCondLst>
                                <p:childTnLst>
                                  <p:par>
                                    <p:cTn id="62" presetID="3" presetClass="entr" presetSubtype="10"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linds(horizontal)">
                                          <p:cBhvr>
                                            <p:cTn id="64" dur="1000"/>
                                            <p:tgtEl>
                                              <p:spTgt spid="11"/>
                                            </p:tgtEl>
                                          </p:cBhvr>
                                        </p:animEffect>
                                      </p:childTnLst>
                                      <p:subTnLst>
                                        <p:audio>
                                          <p:cMediaNode>
                                            <p:cTn display="0" masterRel="sameClick">
                                              <p:stCondLst>
                                                <p:cond evt="begin" delay="0">
                                                  <p:tn val="62"/>
                                                </p:cond>
                                              </p:stCondLst>
                                              <p:endCondLst>
                                                <p:cond evt="onStopAudio" delay="0">
                                                  <p:tgtEl>
                                                    <p:sldTgt/>
                                                  </p:tgtEl>
                                                </p:cond>
                                              </p:endCondLst>
                                            </p:cTn>
                                            <p:tgtEl>
                                              <p:sndTgt r:embed="rId9" name="push.wav"/>
                                            </p:tgtEl>
                                          </p:cMediaNode>
                                        </p:audio>
                                      </p:subTnLst>
                                    </p:cTn>
                                  </p:par>
                                </p:childTnLst>
                              </p:cTn>
                            </p:par>
                            <p:par>
                              <p:cTn id="65" fill="hold">
                                <p:stCondLst>
                                  <p:cond delay="5750"/>
                                </p:stCondLst>
                                <p:childTnLst>
                                  <p:par>
                                    <p:cTn id="66" presetID="3" presetClass="entr" presetSubtype="10"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linds(horizontal)">
                                          <p:cBhvr>
                                            <p:cTn id="68" dur="10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push.wav"/>
                                            </p:tgtEl>
                                          </p:cMediaNode>
                                        </p:audio>
                                      </p:subTnLst>
                                    </p:cTn>
                                  </p:par>
                                </p:childTnLst>
                              </p:cTn>
                            </p:par>
                            <p:par>
                              <p:cTn id="69" fill="hold">
                                <p:stCondLst>
                                  <p:cond delay="6750"/>
                                </p:stCondLst>
                                <p:childTnLst>
                                  <p:par>
                                    <p:cTn id="70" presetID="3" presetClass="entr" presetSubtype="1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linds(horizontal)">
                                          <p:cBhvr>
                                            <p:cTn id="72" dur="1000"/>
                                            <p:tgtEl>
                                              <p:spTgt spid="13"/>
                                            </p:tgtEl>
                                          </p:cBhvr>
                                        </p:animEffect>
                                      </p:childTnLst>
                                      <p:subTnLst>
                                        <p:audio>
                                          <p:cMediaNode>
                                            <p:cTn display="0" masterRel="sameClick">
                                              <p:stCondLst>
                                                <p:cond evt="begin" delay="0">
                                                  <p:tn val="70"/>
                                                </p:cond>
                                              </p:stCondLst>
                                              <p:endCondLst>
                                                <p:cond evt="onStopAudio" delay="0">
                                                  <p:tgtEl>
                                                    <p:sldTgt/>
                                                  </p:tgtEl>
                                                </p:cond>
                                              </p:endCondLst>
                                            </p:cTn>
                                            <p:tgtEl>
                                              <p:sndTgt r:embed="rId9" name="push.wav"/>
                                            </p:tgtEl>
                                          </p:cMediaNode>
                                        </p:audio>
                                      </p:subTnLst>
                                    </p:cTn>
                                  </p:par>
                                </p:childTnLst>
                              </p:cTn>
                            </p:par>
                            <p:par>
                              <p:cTn id="73" fill="hold">
                                <p:stCondLst>
                                  <p:cond delay="7750"/>
                                </p:stCondLst>
                                <p:childTnLst>
                                  <p:par>
                                    <p:cTn id="74" presetID="3" presetClass="entr" presetSubtype="10"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blinds(horizontal)">
                                          <p:cBhvr>
                                            <p:cTn id="76" dur="1000"/>
                                            <p:tgtEl>
                                              <p:spTgt spid="14"/>
                                            </p:tgtEl>
                                          </p:cBhvr>
                                        </p:animEffect>
                                      </p:childTnLst>
                                      <p:subTnLst>
                                        <p:audio>
                                          <p:cMediaNode>
                                            <p:cTn display="0" masterRel="sameClick">
                                              <p:stCondLst>
                                                <p:cond evt="begin" delay="0">
                                                  <p:tn val="74"/>
                                                </p:cond>
                                              </p:stCondLst>
                                              <p:endCondLst>
                                                <p:cond evt="onStopAudio" delay="0">
                                                  <p:tgtEl>
                                                    <p:sldTgt/>
                                                  </p:tgtEl>
                                                </p:cond>
                                              </p:endCondLst>
                                            </p:cTn>
                                            <p:tgtEl>
                                              <p:sndTgt r:embed="rId9" name="push.wav"/>
                                            </p:tgtEl>
                                          </p:cMediaNode>
                                        </p:audio>
                                      </p:subTnLst>
                                    </p:cTn>
                                  </p:par>
                                </p:childTnLst>
                              </p:cTn>
                            </p:par>
                            <p:par>
                              <p:cTn id="77" fill="hold">
                                <p:stCondLst>
                                  <p:cond delay="8750"/>
                                </p:stCondLst>
                                <p:childTnLst>
                                  <p:par>
                                    <p:cTn id="78" presetID="3" presetClass="entr" presetSubtype="10" fill="hold"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linds(horizontal)">
                                          <p:cBhvr>
                                            <p:cTn id="80" dur="1000"/>
                                            <p:tgtEl>
                                              <p:spTgt spid="15"/>
                                            </p:tgtEl>
                                          </p:cBhvr>
                                        </p:animEffect>
                                      </p:childTnLst>
                                      <p:subTnLst>
                                        <p:audio>
                                          <p:cMediaNode>
                                            <p:cTn display="0" masterRel="sameClick">
                                              <p:stCondLst>
                                                <p:cond evt="begin" delay="0">
                                                  <p:tn val="78"/>
                                                </p:cond>
                                              </p:stCondLst>
                                              <p:endCondLst>
                                                <p:cond evt="onStopAudio" delay="0">
                                                  <p:tgtEl>
                                                    <p:sldTgt/>
                                                  </p:tgtEl>
                                                </p:cond>
                                              </p:endCondLst>
                                            </p:cTn>
                                            <p:tgtEl>
                                              <p:sndTgt r:embed="rId9" name="push.wav"/>
                                            </p:tgtEl>
                                          </p:cMediaNode>
                                        </p:audio>
                                      </p:subTnLst>
                                    </p:cTn>
                                  </p:par>
                                </p:childTnLst>
                              </p:cTn>
                            </p:par>
                            <p:par>
                              <p:cTn id="81" fill="hold">
                                <p:stCondLst>
                                  <p:cond delay="9750"/>
                                </p:stCondLst>
                                <p:childTnLst>
                                  <p:par>
                                    <p:cTn id="82" presetID="3" presetClass="entr" presetSubtype="10" fill="hold"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blinds(horizontal)">
                                          <p:cBhvr>
                                            <p:cTn id="84" dur="1000"/>
                                            <p:tgtEl>
                                              <p:spTgt spid="16"/>
                                            </p:tgtEl>
                                          </p:cBhvr>
                                        </p:animEffect>
                                      </p:childTnLst>
                                      <p:subTnLst>
                                        <p:audio>
                                          <p:cMediaNode>
                                            <p:cTn display="0" masterRel="sameClick">
                                              <p:stCondLst>
                                                <p:cond evt="begin" delay="0">
                                                  <p:tn val="82"/>
                                                </p:cond>
                                              </p:stCondLst>
                                              <p:endCondLst>
                                                <p:cond evt="onStopAudio" delay="0">
                                                  <p:tgtEl>
                                                    <p:sldTgt/>
                                                  </p:tgtEl>
                                                </p:cond>
                                              </p:endCondLst>
                                            </p:cTn>
                                            <p:tgtEl>
                                              <p:sndTgt r:embed="rId9" name="push.wav"/>
                                            </p:tgtEl>
                                          </p:cMediaNode>
                                        </p:audio>
                                      </p:subTnLst>
                                    </p:cTn>
                                  </p:par>
                                </p:childTnLst>
                              </p:cTn>
                            </p:par>
                            <p:par>
                              <p:cTn id="85" fill="hold">
                                <p:stCondLst>
                                  <p:cond delay="10750"/>
                                </p:stCondLst>
                                <p:childTnLst>
                                  <p:par>
                                    <p:cTn id="86" presetID="3" presetClass="entr" presetSubtype="10"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blinds(horizontal)">
                                          <p:cBhvr>
                                            <p:cTn id="88" dur="1000"/>
                                            <p:tgtEl>
                                              <p:spTgt spid="17"/>
                                            </p:tgtEl>
                                          </p:cBhvr>
                                        </p:animEffect>
                                      </p:childTnLst>
                                      <p:subTnLst>
                                        <p:audio>
                                          <p:cMediaNode>
                                            <p:cTn display="0" masterRel="sameClick">
                                              <p:stCondLst>
                                                <p:cond evt="begin" delay="0">
                                                  <p:tn val="86"/>
                                                </p:cond>
                                              </p:stCondLst>
                                              <p:endCondLst>
                                                <p:cond evt="onStopAudio" delay="0">
                                                  <p:tgtEl>
                                                    <p:sldTgt/>
                                                  </p:tgtEl>
                                                </p:cond>
                                              </p:endCondLst>
                                            </p:cTn>
                                            <p:tgtEl>
                                              <p:sndTgt r:embed="rId9" name="push.wav"/>
                                            </p:tgtEl>
                                          </p:cMediaNode>
                                        </p:audio>
                                      </p:subTnLst>
                                    </p:cTn>
                                  </p:par>
                                </p:childTnLst>
                              </p:cTn>
                            </p:par>
                            <p:par>
                              <p:cTn id="89" fill="hold">
                                <p:stCondLst>
                                  <p:cond delay="11750"/>
                                </p:stCondLst>
                                <p:childTnLst>
                                  <p:par>
                                    <p:cTn id="90" presetID="3" presetClass="entr" presetSubtype="10" fill="hold"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linds(horizontal)">
                                          <p:cBhvr>
                                            <p:cTn id="92" dur="1000"/>
                                            <p:tgtEl>
                                              <p:spTgt spid="18"/>
                                            </p:tgtEl>
                                          </p:cBhvr>
                                        </p:animEffect>
                                      </p:childTnLst>
                                      <p:subTnLst>
                                        <p:audio>
                                          <p:cMediaNode>
                                            <p:cTn display="0" masterRel="sameClick">
                                              <p:stCondLst>
                                                <p:cond evt="begin" delay="0">
                                                  <p:tn val="90"/>
                                                </p:cond>
                                              </p:stCondLst>
                                              <p:endCondLst>
                                                <p:cond evt="onStopAudio" delay="0">
                                                  <p:tgtEl>
                                                    <p:sldTgt/>
                                                  </p:tgtEl>
                                                </p:cond>
                                              </p:endCondLst>
                                            </p:cTn>
                                            <p:tgtEl>
                                              <p:sndTgt r:embed="rId9" name="push.wav"/>
                                            </p:tgtEl>
                                          </p:cMediaNode>
                                        </p:audio>
                                      </p:subTnLst>
                                    </p:cTn>
                                  </p:par>
                                </p:childTnLst>
                              </p:cTn>
                            </p:par>
                            <p:par>
                              <p:cTn id="93" fill="hold">
                                <p:stCondLst>
                                  <p:cond delay="12750"/>
                                </p:stCondLst>
                                <p:childTnLst>
                                  <p:par>
                                    <p:cTn id="94" presetID="3" presetClass="entr" presetSubtype="10" fill="hold"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linds(horizontal)">
                                          <p:cBhvr>
                                            <p:cTn id="96" dur="1000"/>
                                            <p:tgtEl>
                                              <p:spTgt spid="19"/>
                                            </p:tgtEl>
                                          </p:cBhvr>
                                        </p:animEffect>
                                      </p:childTnLst>
                                      <p:subTnLst>
                                        <p:audio>
                                          <p:cMediaNode>
                                            <p:cTn display="0" masterRel="sameClick">
                                              <p:stCondLst>
                                                <p:cond evt="begin" delay="0">
                                                  <p:tn val="94"/>
                                                </p:cond>
                                              </p:stCondLst>
                                              <p:endCondLst>
                                                <p:cond evt="onStopAudio" delay="0">
                                                  <p:tgtEl>
                                                    <p:sldTgt/>
                                                  </p:tgtEl>
                                                </p:cond>
                                              </p:endCondLst>
                                            </p:cTn>
                                            <p:tgtEl>
                                              <p:sndTgt r:embed="rId9" name="push.wav"/>
                                            </p:tgtEl>
                                          </p:cMediaNode>
                                        </p:audio>
                                      </p:subTnLst>
                                    </p:cTn>
                                  </p:par>
                                </p:childTnLst>
                              </p:cTn>
                            </p:par>
                            <p:par>
                              <p:cTn id="97" fill="hold">
                                <p:stCondLst>
                                  <p:cond delay="13750"/>
                                </p:stCondLst>
                                <p:childTnLst>
                                  <p:par>
                                    <p:cTn id="98" presetID="3" presetClass="entr" presetSubtype="10" fill="hold" nodeType="after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linds(horizontal)">
                                          <p:cBhvr>
                                            <p:cTn id="100" dur="1000"/>
                                            <p:tgtEl>
                                              <p:spTgt spid="20"/>
                                            </p:tgtEl>
                                          </p:cBhvr>
                                        </p:animEffect>
                                      </p:childTnLst>
                                      <p:subTnLst>
                                        <p:audio>
                                          <p:cMediaNode>
                                            <p:cTn display="0" masterRel="sameClick">
                                              <p:stCondLst>
                                                <p:cond evt="begin" delay="0">
                                                  <p:tn val="98"/>
                                                </p:cond>
                                              </p:stCondLst>
                                              <p:endCondLst>
                                                <p:cond evt="onStopAudio" delay="0">
                                                  <p:tgtEl>
                                                    <p:sldTgt/>
                                                  </p:tgtEl>
                                                </p:cond>
                                              </p:endCondLst>
                                            </p:cTn>
                                            <p:tgtEl>
                                              <p:sndTgt r:embed="rId9" name="push.wav"/>
                                            </p:tgtEl>
                                          </p:cMediaNode>
                                        </p:audio>
                                      </p:subTnLst>
                                    </p:cTn>
                                  </p:par>
                                </p:childTnLst>
                              </p:cTn>
                            </p:par>
                            <p:par>
                              <p:cTn id="101" fill="hold">
                                <p:stCondLst>
                                  <p:cond delay="14750"/>
                                </p:stCondLst>
                                <p:childTnLst>
                                  <p:par>
                                    <p:cTn id="102" presetID="3" presetClass="entr" presetSubtype="10" fill="hold" nodeType="after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blinds(horizontal)">
                                          <p:cBhvr>
                                            <p:cTn id="104" dur="1000"/>
                                            <p:tgtEl>
                                              <p:spTgt spid="21"/>
                                            </p:tgtEl>
                                          </p:cBhvr>
                                        </p:animEffect>
                                      </p:childTnLst>
                                      <p:subTnLst>
                                        <p:audio>
                                          <p:cMediaNode>
                                            <p:cTn display="0" masterRel="sameClick">
                                              <p:stCondLst>
                                                <p:cond evt="begin" delay="0">
                                                  <p:tn val="102"/>
                                                </p:cond>
                                              </p:stCondLst>
                                              <p:endCondLst>
                                                <p:cond evt="onStopAudio" delay="0">
                                                  <p:tgtEl>
                                                    <p:sldTgt/>
                                                  </p:tgtEl>
                                                </p:cond>
                                              </p:endCondLst>
                                            </p:cTn>
                                            <p:tgtEl>
                                              <p:sndTgt r:embed="rId9" name="push.wav"/>
                                            </p:tgtEl>
                                          </p:cMediaNode>
                                        </p:audio>
                                      </p:subTnLst>
                                    </p:cTn>
                                  </p:par>
                                </p:childTnLst>
                              </p:cTn>
                            </p:par>
                            <p:par>
                              <p:cTn id="105" fill="hold">
                                <p:stCondLst>
                                  <p:cond delay="15750"/>
                                </p:stCondLst>
                                <p:childTnLst>
                                  <p:par>
                                    <p:cTn id="106" presetID="3" presetClass="entr" presetSubtype="10"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blinds(horizontal)">
                                          <p:cBhvr>
                                            <p:cTn id="108" dur="1000"/>
                                            <p:tgtEl>
                                              <p:spTgt spid="23"/>
                                            </p:tgtEl>
                                          </p:cBhvr>
                                        </p:animEffect>
                                      </p:childTnLst>
                                      <p:subTnLst>
                                        <p:audio>
                                          <p:cMediaNode>
                                            <p:cTn display="0" masterRel="sameClick">
                                              <p:stCondLst>
                                                <p:cond evt="begin" delay="0">
                                                  <p:tn val="106"/>
                                                </p:cond>
                                              </p:stCondLst>
                                              <p:endCondLst>
                                                <p:cond evt="onStopAudio" delay="0">
                                                  <p:tgtEl>
                                                    <p:sldTgt/>
                                                  </p:tgtEl>
                                                </p:cond>
                                              </p:endCondLst>
                                            </p:cTn>
                                            <p:tgtEl>
                                              <p:sndTgt r:embed="rId9"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9" grpId="0" build="allAtOnce"/>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4" name="Picture 3">
            <a:extLst>
              <a:ext uri="{FF2B5EF4-FFF2-40B4-BE49-F238E27FC236}">
                <a16:creationId xmlns:a16="http://schemas.microsoft.com/office/drawing/2014/main" id="{C21A9640-A676-4548-A759-C2F9BBFCBC2E}"/>
              </a:ext>
            </a:extLst>
          </p:cNvPr>
          <p:cNvPicPr>
            <a:picLocks noChangeAspect="1"/>
          </p:cNvPicPr>
          <p:nvPr/>
        </p:nvPicPr>
        <p:blipFill rotWithShape="1">
          <a:blip r:embed="rId3"/>
          <a:srcRect t="25760" b="28358"/>
          <a:stretch/>
        </p:blipFill>
        <p:spPr>
          <a:xfrm rot="19382773">
            <a:off x="668635" y="48046"/>
            <a:ext cx="9397173" cy="8549916"/>
          </a:xfrm>
          <a:prstGeom prst="rect">
            <a:avLst/>
          </a:prstGeom>
        </p:spPr>
      </p:pic>
      <p:sp>
        <p:nvSpPr>
          <p:cNvPr id="9" name="Rectangle 8">
            <a:extLst>
              <a:ext uri="{FF2B5EF4-FFF2-40B4-BE49-F238E27FC236}">
                <a16:creationId xmlns:a16="http://schemas.microsoft.com/office/drawing/2014/main" id="{E600EAFD-7970-CC4D-9C25-48DA6ADC686C}"/>
              </a:ext>
            </a:extLst>
          </p:cNvPr>
          <p:cNvSpPr/>
          <p:nvPr/>
        </p:nvSpPr>
        <p:spPr>
          <a:xfrm>
            <a:off x="3826131" y="601146"/>
            <a:ext cx="7865808" cy="707886"/>
          </a:xfrm>
          <a:prstGeom prst="rect">
            <a:avLst/>
          </a:prstGeom>
        </p:spPr>
        <p:txBody>
          <a:bodyPr wrap="none">
            <a:spAutoFit/>
          </a:bodyPr>
          <a:lstStyle/>
          <a:p>
            <a:pPr lvl="0" algn="just" fontAlgn="base">
              <a:spcAft>
                <a:spcPct val="0"/>
              </a:spcAft>
              <a:defRPr/>
            </a:pPr>
            <a:r>
              <a:rPr lang="en-US" altLang="en-US" sz="4000" b="1" dirty="0">
                <a:solidFill>
                  <a:srgbClr val="000099"/>
                </a:solidFill>
                <a:latin typeface="Times New Roman" panose="02020603050405020304" pitchFamily="18" charset="0"/>
              </a:rPr>
              <a:t>II. CU BA HÒN ĐẢO ANH HÙNG</a:t>
            </a:r>
          </a:p>
        </p:txBody>
      </p:sp>
    </p:spTree>
    <p:extLst>
      <p:ext uri="{BB962C8B-B14F-4D97-AF65-F5344CB8AC3E}">
        <p14:creationId xmlns:p14="http://schemas.microsoft.com/office/powerpoint/2010/main" val="260677361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Capitolio Nacional - Capitolio Nacional | Yeudulich">
            <a:extLst>
              <a:ext uri="{FF2B5EF4-FFF2-40B4-BE49-F238E27FC236}">
                <a16:creationId xmlns:a16="http://schemas.microsoft.com/office/drawing/2014/main" id="{2194D250-F6DC-7245-8601-378424C00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513" y="3453470"/>
            <a:ext cx="6059486" cy="34045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92252AE-8F5A-784F-8D46-4DB3F1C6C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2176" cy="3314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1158DCD3-3FFC-CB46-9160-455D9CCF94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65" r="10236"/>
          <a:stretch/>
        </p:blipFill>
        <p:spPr bwMode="auto">
          <a:xfrm>
            <a:off x="6386512" y="-19841"/>
            <a:ext cx="5805487" cy="343892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in tức đặc biệt ấn tượng về chủ đề xì gà cu ba">
            <a:extLst>
              <a:ext uri="{FF2B5EF4-FFF2-40B4-BE49-F238E27FC236}">
                <a16:creationId xmlns:a16="http://schemas.microsoft.com/office/drawing/2014/main" id="{08A3FC3D-3C69-EB41-B800-55171A99F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314701"/>
            <a:ext cx="6096001" cy="35432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B056ED2-C39C-E747-978D-6536ADB73BF5}"/>
              </a:ext>
            </a:extLst>
          </p:cNvPr>
          <p:cNvSpPr/>
          <p:nvPr/>
        </p:nvSpPr>
        <p:spPr>
          <a:xfrm>
            <a:off x="6095999" y="3453470"/>
            <a:ext cx="3342582" cy="523220"/>
          </a:xfrm>
          <a:prstGeom prst="rect">
            <a:avLst/>
          </a:prstGeom>
          <a:solidFill>
            <a:schemeClr val="bg1"/>
          </a:solidFill>
        </p:spPr>
        <p:txBody>
          <a:bodyPr wrap="none">
            <a:spAutoFit/>
          </a:bodyPr>
          <a:lstStyle/>
          <a:p>
            <a:r>
              <a:rPr lang="vi-VN" sz="2800" b="0" i="0" dirty="0">
                <a:solidFill>
                  <a:srgbClr val="222222"/>
                </a:solidFill>
                <a:effectLst/>
                <a:latin typeface="Times New Roman" panose="02020603050405020304" pitchFamily="18" charset="0"/>
                <a:cs typeface="Times New Roman" panose="02020603050405020304" pitchFamily="18" charset="0"/>
              </a:rPr>
              <a:t>Thủ đô Cuba: Havana</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0208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8204"/>
                                            </p:tgtEl>
                                            <p:attrNameLst>
                                              <p:attrName>style.visibility</p:attrName>
                                            </p:attrNameLst>
                                          </p:cBhvr>
                                          <p:to>
                                            <p:strVal val="visible"/>
                                          </p:to>
                                        </p:set>
                                        <p:anim calcmode="lin" valueType="num" p14:bounceEnd="50000">
                                          <p:cBhvr additive="base">
                                            <p:cTn id="11" dur="500" fill="hold"/>
                                            <p:tgtEl>
                                              <p:spTgt spid="820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20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8200"/>
                                            </p:tgtEl>
                                            <p:attrNameLst>
                                              <p:attrName>style.visibility</p:attrName>
                                            </p:attrNameLst>
                                          </p:cBhvr>
                                          <p:to>
                                            <p:strVal val="visible"/>
                                          </p:to>
                                        </p:set>
                                        <p:anim calcmode="lin" valueType="num" p14:bounceEnd="50000">
                                          <p:cBhvr additive="base">
                                            <p:cTn id="15" dur="500" fill="hold"/>
                                            <p:tgtEl>
                                              <p:spTgt spid="8200"/>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0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50000">
                                          <p:cBhvr additive="base">
                                            <p:cTn id="19"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204"/>
                                            </p:tgtEl>
                                            <p:attrNameLst>
                                              <p:attrName>style.visibility</p:attrName>
                                            </p:attrNameLst>
                                          </p:cBhvr>
                                          <p:to>
                                            <p:strVal val="visible"/>
                                          </p:to>
                                        </p:set>
                                        <p:anim calcmode="lin" valueType="num">
                                          <p:cBhvr additive="base">
                                            <p:cTn id="11" dur="500" fill="hold"/>
                                            <p:tgtEl>
                                              <p:spTgt spid="8204"/>
                                            </p:tgtEl>
                                            <p:attrNameLst>
                                              <p:attrName>ppt_x</p:attrName>
                                            </p:attrNameLst>
                                          </p:cBhvr>
                                          <p:tavLst>
                                            <p:tav tm="0">
                                              <p:val>
                                                <p:strVal val="#ppt_x"/>
                                              </p:val>
                                            </p:tav>
                                            <p:tav tm="100000">
                                              <p:val>
                                                <p:strVal val="#ppt_x"/>
                                              </p:val>
                                            </p:tav>
                                          </p:tavLst>
                                        </p:anim>
                                        <p:anim calcmode="lin" valueType="num">
                                          <p:cBhvr additive="base">
                                            <p:cTn id="12" dur="500" fill="hold"/>
                                            <p:tgtEl>
                                              <p:spTgt spid="820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200"/>
                                            </p:tgtEl>
                                            <p:attrNameLst>
                                              <p:attrName>style.visibility</p:attrName>
                                            </p:attrNameLst>
                                          </p:cBhvr>
                                          <p:to>
                                            <p:strVal val="visible"/>
                                          </p:to>
                                        </p:set>
                                        <p:anim calcmode="lin" valueType="num">
                                          <p:cBhvr additive="base">
                                            <p:cTn id="15" dur="500" fill="hold"/>
                                            <p:tgtEl>
                                              <p:spTgt spid="8200"/>
                                            </p:tgtEl>
                                            <p:attrNameLst>
                                              <p:attrName>ppt_x</p:attrName>
                                            </p:attrNameLst>
                                          </p:cBhvr>
                                          <p:tavLst>
                                            <p:tav tm="0">
                                              <p:val>
                                                <p:strVal val="#ppt_x"/>
                                              </p:val>
                                            </p:tav>
                                            <p:tav tm="100000">
                                              <p:val>
                                                <p:strVal val="#ppt_x"/>
                                              </p:val>
                                            </p:tav>
                                          </p:tavLst>
                                        </p:anim>
                                        <p:anim calcmode="lin" valueType="num">
                                          <p:cBhvr additive="base">
                                            <p:cTn id="16" dur="500" fill="hold"/>
                                            <p:tgtEl>
                                              <p:spTgt spid="820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VNI-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VNI-Times" pitchFamily="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TotalTime>
  <Words>1497</Words>
  <Application>Microsoft Office PowerPoint</Application>
  <PresentationFormat>Màn hình rộng</PresentationFormat>
  <Paragraphs>124</Paragraphs>
  <Slides>31</Slides>
  <Notes>6</Notes>
  <HiddenSlides>0</HiddenSlides>
  <MMClips>2</MMClips>
  <ScaleCrop>false</ScaleCrop>
  <HeadingPairs>
    <vt:vector size="6" baseType="variant">
      <vt:variant>
        <vt:lpstr>Phông được Dùng</vt:lpstr>
      </vt:variant>
      <vt:variant>
        <vt:i4>18</vt:i4>
      </vt:variant>
      <vt:variant>
        <vt:lpstr>Chủ đề</vt:lpstr>
      </vt:variant>
      <vt:variant>
        <vt:i4>7</vt:i4>
      </vt:variant>
      <vt:variant>
        <vt:lpstr>Tiêu đề Bản chiếu</vt:lpstr>
      </vt:variant>
      <vt:variant>
        <vt:i4>31</vt:i4>
      </vt:variant>
    </vt:vector>
  </HeadingPairs>
  <TitlesOfParts>
    <vt:vector size="56" baseType="lpstr">
      <vt:lpstr>宋体</vt:lpstr>
      <vt:lpstr>Arial</vt:lpstr>
      <vt:lpstr>Ariston</vt:lpstr>
      <vt:lpstr>Brush Script MT</vt:lpstr>
      <vt:lpstr>Cabin</vt:lpstr>
      <vt:lpstr>Cabin Condensed</vt:lpstr>
      <vt:lpstr>Calibri</vt:lpstr>
      <vt:lpstr>Calibri Light</vt:lpstr>
      <vt:lpstr>Livvic</vt:lpstr>
      <vt:lpstr>open sans</vt:lpstr>
      <vt:lpstr>open sans</vt:lpstr>
      <vt:lpstr>Parisienne</vt:lpstr>
      <vt:lpstr>PT Serif</vt:lpstr>
      <vt:lpstr>Roboto Condensed Light</vt:lpstr>
      <vt:lpstr>Snell Roundhand</vt:lpstr>
      <vt:lpstr>Snell Roundhand Black</vt:lpstr>
      <vt:lpstr>SVN-Blenda Script</vt:lpstr>
      <vt:lpstr>Times New Roman</vt:lpstr>
      <vt:lpstr>Office Theme</vt:lpstr>
      <vt:lpstr>1_Office 主题</vt:lpstr>
      <vt:lpstr>Lección de Historia de España by Slidesgo</vt:lpstr>
      <vt:lpstr>1_Default Design</vt:lpstr>
      <vt:lpstr>1_Snug</vt:lpstr>
      <vt:lpstr>Default Design</vt:lpstr>
      <vt:lpstr>Office 主题</vt:lpstr>
      <vt:lpstr>Bản trình bày PowerPoint</vt:lpstr>
      <vt:lpstr>Bản trình bày PowerPoint</vt:lpstr>
      <vt:lpstr>Bản trình bày PowerPoint</vt:lpstr>
      <vt:lpstr>Nội dung chính</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CẢM ƠN SỰ THEO DÕI CỦA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31</cp:revision>
  <dcterms:created xsi:type="dcterms:W3CDTF">2021-10-04T01:10:54Z</dcterms:created>
  <dcterms:modified xsi:type="dcterms:W3CDTF">2023-04-04T08:06:51Z</dcterms:modified>
</cp:coreProperties>
</file>