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86" r:id="rId6"/>
    <p:sldId id="288" r:id="rId7"/>
    <p:sldId id="289" r:id="rId8"/>
    <p:sldId id="263" r:id="rId9"/>
    <p:sldId id="294" r:id="rId10"/>
    <p:sldId id="295" r:id="rId11"/>
    <p:sldId id="290" r:id="rId12"/>
    <p:sldId id="291" r:id="rId13"/>
    <p:sldId id="279" r:id="rId14"/>
    <p:sldId id="292" r:id="rId15"/>
    <p:sldId id="293" r:id="rId16"/>
    <p:sldId id="280" r:id="rId17"/>
    <p:sldId id="281" r:id="rId18"/>
    <p:sldId id="266" r:id="rId19"/>
    <p:sldId id="29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EC0F-941A-4BD4-A278-4A4EFEADD882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F7B9-F251-4094-BDC2-A18238E550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5440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EC0F-941A-4BD4-A278-4A4EFEADD882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F7B9-F251-4094-BDC2-A18238E550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34761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EC0F-941A-4BD4-A278-4A4EFEADD882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F7B9-F251-4094-BDC2-A18238E550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0673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EC0F-941A-4BD4-A278-4A4EFEADD882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F7B9-F251-4094-BDC2-A18238E550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5283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EC0F-941A-4BD4-A278-4A4EFEADD882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F7B9-F251-4094-BDC2-A18238E550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0382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EC0F-941A-4BD4-A278-4A4EFEADD882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F7B9-F251-4094-BDC2-A18238E550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9741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EC0F-941A-4BD4-A278-4A4EFEADD882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F7B9-F251-4094-BDC2-A18238E550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11945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EC0F-941A-4BD4-A278-4A4EFEADD882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F7B9-F251-4094-BDC2-A18238E550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0880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EC0F-941A-4BD4-A278-4A4EFEADD882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F7B9-F251-4094-BDC2-A18238E550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6401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EC0F-941A-4BD4-A278-4A4EFEADD882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F7B9-F251-4094-BDC2-A18238E550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36391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EC0F-941A-4BD4-A278-4A4EFEADD882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F7B9-F251-4094-BDC2-A18238E550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2779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BEC0F-941A-4BD4-A278-4A4EFEADD882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7F7B9-F251-4094-BDC2-A18238E550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82781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file:///E:\2021-2022\VIDEO\DD%20NaOH%20L&#192;%20&#272;&#7892;I%20M&#192;U%20CH&#7844;T%20KH&#7880;%20TH&#7882;.mp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pc\OneDrive\Desktop\h&#243;a%20h&#7885;c%20n&#259;m%202021-2022\H&#243;a%20h&#7885;c%209\h&#243;a%209%20k&#236;%20I%20n&#259;m%2021%20-22\Nhi&#7879;t%20ph&#226;n%20&#273;&#7891;ng%20(II)%20hidroxit%20Cu(OH)2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AutoShape 8"/>
          <p:cNvSpPr>
            <a:spLocks noChangeArrowheads="1"/>
          </p:cNvSpPr>
          <p:nvPr/>
        </p:nvSpPr>
        <p:spPr bwMode="auto">
          <a:xfrm rot="2520000">
            <a:off x="2743200" y="4724400"/>
            <a:ext cx="1752600" cy="8826500"/>
          </a:xfrm>
          <a:prstGeom prst="triangle">
            <a:avLst>
              <a:gd name="adj" fmla="val 50000"/>
            </a:avLst>
          </a:prstGeom>
          <a:solidFill>
            <a:schemeClr val="accent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WordArt 11"/>
          <p:cNvSpPr>
            <a:spLocks noChangeArrowheads="1" noChangeShapeType="1" noTextEdit="1"/>
          </p:cNvSpPr>
          <p:nvPr/>
        </p:nvSpPr>
        <p:spPr bwMode="auto">
          <a:xfrm>
            <a:off x="2057400" y="381000"/>
            <a:ext cx="5791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rgbClr val="FFFF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CHỦ ĐỀ BAZƠ</a:t>
            </a:r>
            <a:endParaRPr lang="en-US" sz="3600" b="1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0000"/>
                  </a:gs>
                  <a:gs pos="50000">
                    <a:srgbClr val="FFFFFF"/>
                  </a:gs>
                  <a:gs pos="100000">
                    <a:srgbClr val="FF0000"/>
                  </a:gs>
                </a:gsLst>
                <a:lin ang="5400000" scaled="1"/>
              </a:gradFill>
              <a:effectLst>
                <a:outerShdw dist="45791" dir="2021404" algn="ctr" rotWithShape="0">
                  <a:srgbClr val="9999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0"/>
          <p:cNvGrpSpPr>
            <a:grpSpLocks noChangeAspect="1"/>
          </p:cNvGrpSpPr>
          <p:nvPr/>
        </p:nvGrpSpPr>
        <p:grpSpPr bwMode="auto">
          <a:xfrm>
            <a:off x="5334000" y="4495800"/>
            <a:ext cx="1825625" cy="1725613"/>
            <a:chOff x="3552" y="2496"/>
            <a:chExt cx="1150" cy="1087"/>
          </a:xfrm>
        </p:grpSpPr>
        <p:sp>
          <p:nvSpPr>
            <p:cNvPr id="3093" name="AutoShape 21"/>
            <p:cNvSpPr>
              <a:spLocks noChangeAspect="1" noChangeArrowheads="1" noTextEdit="1"/>
            </p:cNvSpPr>
            <p:nvPr/>
          </p:nvSpPr>
          <p:spPr bwMode="auto">
            <a:xfrm>
              <a:off x="3552" y="2496"/>
              <a:ext cx="1150" cy="1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Rectangle 22"/>
            <p:cNvSpPr>
              <a:spLocks noChangeArrowheads="1"/>
            </p:cNvSpPr>
            <p:nvPr/>
          </p:nvSpPr>
          <p:spPr bwMode="auto">
            <a:xfrm>
              <a:off x="3552" y="2496"/>
              <a:ext cx="1149" cy="1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Freeform 23"/>
            <p:cNvSpPr>
              <a:spLocks/>
            </p:cNvSpPr>
            <p:nvPr/>
          </p:nvSpPr>
          <p:spPr bwMode="auto">
            <a:xfrm>
              <a:off x="4050" y="3114"/>
              <a:ext cx="341" cy="180"/>
            </a:xfrm>
            <a:custGeom>
              <a:avLst/>
              <a:gdLst/>
              <a:ahLst/>
              <a:cxnLst>
                <a:cxn ang="0">
                  <a:pos x="0" y="207"/>
                </a:cxn>
                <a:cxn ang="0">
                  <a:pos x="8" y="172"/>
                </a:cxn>
                <a:cxn ang="0">
                  <a:pos x="16" y="142"/>
                </a:cxn>
                <a:cxn ang="0">
                  <a:pos x="25" y="114"/>
                </a:cxn>
                <a:cxn ang="0">
                  <a:pos x="35" y="92"/>
                </a:cxn>
                <a:cxn ang="0">
                  <a:pos x="46" y="73"/>
                </a:cxn>
                <a:cxn ang="0">
                  <a:pos x="58" y="56"/>
                </a:cxn>
                <a:cxn ang="0">
                  <a:pos x="72" y="44"/>
                </a:cxn>
                <a:cxn ang="0">
                  <a:pos x="87" y="33"/>
                </a:cxn>
                <a:cxn ang="0">
                  <a:pos x="104" y="25"/>
                </a:cxn>
                <a:cxn ang="0">
                  <a:pos x="123" y="18"/>
                </a:cxn>
                <a:cxn ang="0">
                  <a:pos x="144" y="14"/>
                </a:cxn>
                <a:cxn ang="0">
                  <a:pos x="168" y="10"/>
                </a:cxn>
                <a:cxn ang="0">
                  <a:pos x="194" y="7"/>
                </a:cxn>
                <a:cxn ang="0">
                  <a:pos x="223" y="5"/>
                </a:cxn>
                <a:cxn ang="0">
                  <a:pos x="255" y="2"/>
                </a:cxn>
                <a:cxn ang="0">
                  <a:pos x="290" y="0"/>
                </a:cxn>
                <a:cxn ang="0">
                  <a:pos x="444" y="63"/>
                </a:cxn>
                <a:cxn ang="0">
                  <a:pos x="682" y="129"/>
                </a:cxn>
                <a:cxn ang="0">
                  <a:pos x="528" y="274"/>
                </a:cxn>
                <a:cxn ang="0">
                  <a:pos x="274" y="361"/>
                </a:cxn>
                <a:cxn ang="0">
                  <a:pos x="239" y="357"/>
                </a:cxn>
                <a:cxn ang="0">
                  <a:pos x="209" y="356"/>
                </a:cxn>
                <a:cxn ang="0">
                  <a:pos x="183" y="354"/>
                </a:cxn>
                <a:cxn ang="0">
                  <a:pos x="160" y="353"/>
                </a:cxn>
                <a:cxn ang="0">
                  <a:pos x="139" y="351"/>
                </a:cxn>
                <a:cxn ang="0">
                  <a:pos x="121" y="350"/>
                </a:cxn>
                <a:cxn ang="0">
                  <a:pos x="106" y="347"/>
                </a:cxn>
                <a:cxn ang="0">
                  <a:pos x="92" y="342"/>
                </a:cxn>
                <a:cxn ang="0">
                  <a:pos x="79" y="336"/>
                </a:cxn>
                <a:cxn ang="0">
                  <a:pos x="68" y="327"/>
                </a:cxn>
                <a:cxn ang="0">
                  <a:pos x="57" y="317"/>
                </a:cxn>
                <a:cxn ang="0">
                  <a:pos x="46" y="303"/>
                </a:cxn>
                <a:cxn ang="0">
                  <a:pos x="35" y="285"/>
                </a:cxn>
                <a:cxn ang="0">
                  <a:pos x="25" y="264"/>
                </a:cxn>
                <a:cxn ang="0">
                  <a:pos x="12" y="237"/>
                </a:cxn>
                <a:cxn ang="0">
                  <a:pos x="0" y="207"/>
                </a:cxn>
              </a:cxnLst>
              <a:rect l="0" t="0" r="r" b="b"/>
              <a:pathLst>
                <a:path w="682" h="361">
                  <a:moveTo>
                    <a:pt x="0" y="207"/>
                  </a:moveTo>
                  <a:lnTo>
                    <a:pt x="8" y="172"/>
                  </a:lnTo>
                  <a:lnTo>
                    <a:pt x="16" y="142"/>
                  </a:lnTo>
                  <a:lnTo>
                    <a:pt x="25" y="114"/>
                  </a:lnTo>
                  <a:lnTo>
                    <a:pt x="35" y="92"/>
                  </a:lnTo>
                  <a:lnTo>
                    <a:pt x="46" y="73"/>
                  </a:lnTo>
                  <a:lnTo>
                    <a:pt x="58" y="56"/>
                  </a:lnTo>
                  <a:lnTo>
                    <a:pt x="72" y="44"/>
                  </a:lnTo>
                  <a:lnTo>
                    <a:pt x="87" y="33"/>
                  </a:lnTo>
                  <a:lnTo>
                    <a:pt x="104" y="25"/>
                  </a:lnTo>
                  <a:lnTo>
                    <a:pt x="123" y="18"/>
                  </a:lnTo>
                  <a:lnTo>
                    <a:pt x="144" y="14"/>
                  </a:lnTo>
                  <a:lnTo>
                    <a:pt x="168" y="10"/>
                  </a:lnTo>
                  <a:lnTo>
                    <a:pt x="194" y="7"/>
                  </a:lnTo>
                  <a:lnTo>
                    <a:pt x="223" y="5"/>
                  </a:lnTo>
                  <a:lnTo>
                    <a:pt x="255" y="2"/>
                  </a:lnTo>
                  <a:lnTo>
                    <a:pt x="290" y="0"/>
                  </a:lnTo>
                  <a:lnTo>
                    <a:pt x="444" y="63"/>
                  </a:lnTo>
                  <a:lnTo>
                    <a:pt x="682" y="129"/>
                  </a:lnTo>
                  <a:lnTo>
                    <a:pt x="528" y="274"/>
                  </a:lnTo>
                  <a:lnTo>
                    <a:pt x="274" y="361"/>
                  </a:lnTo>
                  <a:lnTo>
                    <a:pt x="239" y="357"/>
                  </a:lnTo>
                  <a:lnTo>
                    <a:pt x="209" y="356"/>
                  </a:lnTo>
                  <a:lnTo>
                    <a:pt x="183" y="354"/>
                  </a:lnTo>
                  <a:lnTo>
                    <a:pt x="160" y="353"/>
                  </a:lnTo>
                  <a:lnTo>
                    <a:pt x="139" y="351"/>
                  </a:lnTo>
                  <a:lnTo>
                    <a:pt x="121" y="350"/>
                  </a:lnTo>
                  <a:lnTo>
                    <a:pt x="106" y="347"/>
                  </a:lnTo>
                  <a:lnTo>
                    <a:pt x="92" y="342"/>
                  </a:lnTo>
                  <a:lnTo>
                    <a:pt x="79" y="336"/>
                  </a:lnTo>
                  <a:lnTo>
                    <a:pt x="68" y="327"/>
                  </a:lnTo>
                  <a:lnTo>
                    <a:pt x="57" y="317"/>
                  </a:lnTo>
                  <a:lnTo>
                    <a:pt x="46" y="303"/>
                  </a:lnTo>
                  <a:lnTo>
                    <a:pt x="35" y="285"/>
                  </a:lnTo>
                  <a:lnTo>
                    <a:pt x="25" y="264"/>
                  </a:lnTo>
                  <a:lnTo>
                    <a:pt x="12" y="237"/>
                  </a:lnTo>
                  <a:lnTo>
                    <a:pt x="0" y="207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Freeform 24"/>
            <p:cNvSpPr>
              <a:spLocks/>
            </p:cNvSpPr>
            <p:nvPr/>
          </p:nvSpPr>
          <p:spPr bwMode="auto">
            <a:xfrm>
              <a:off x="4020" y="3453"/>
              <a:ext cx="264" cy="129"/>
            </a:xfrm>
            <a:custGeom>
              <a:avLst/>
              <a:gdLst/>
              <a:ahLst/>
              <a:cxnLst>
                <a:cxn ang="0">
                  <a:pos x="3" y="117"/>
                </a:cxn>
                <a:cxn ang="0">
                  <a:pos x="26" y="88"/>
                </a:cxn>
                <a:cxn ang="0">
                  <a:pos x="47" y="64"/>
                </a:cxn>
                <a:cxn ang="0">
                  <a:pos x="68" y="45"/>
                </a:cxn>
                <a:cxn ang="0">
                  <a:pos x="86" y="29"/>
                </a:cxn>
                <a:cxn ang="0">
                  <a:pos x="105" y="17"/>
                </a:cxn>
                <a:cxn ang="0">
                  <a:pos x="122" y="8"/>
                </a:cxn>
                <a:cxn ang="0">
                  <a:pos x="140" y="2"/>
                </a:cxn>
                <a:cxn ang="0">
                  <a:pos x="159" y="0"/>
                </a:cxn>
                <a:cxn ang="0">
                  <a:pos x="177" y="0"/>
                </a:cxn>
                <a:cxn ang="0">
                  <a:pos x="198" y="2"/>
                </a:cxn>
                <a:cxn ang="0">
                  <a:pos x="219" y="8"/>
                </a:cxn>
                <a:cxn ang="0">
                  <a:pos x="242" y="15"/>
                </a:cxn>
                <a:cxn ang="0">
                  <a:pos x="266" y="24"/>
                </a:cxn>
                <a:cxn ang="0">
                  <a:pos x="292" y="34"/>
                </a:cxn>
                <a:cxn ang="0">
                  <a:pos x="322" y="46"/>
                </a:cxn>
                <a:cxn ang="0">
                  <a:pos x="355" y="60"/>
                </a:cxn>
                <a:cxn ang="0">
                  <a:pos x="529" y="250"/>
                </a:cxn>
                <a:cxn ang="0">
                  <a:pos x="171" y="258"/>
                </a:cxn>
                <a:cxn ang="0">
                  <a:pos x="160" y="251"/>
                </a:cxn>
                <a:cxn ang="0">
                  <a:pos x="149" y="245"/>
                </a:cxn>
                <a:cxn ang="0">
                  <a:pos x="139" y="241"/>
                </a:cxn>
                <a:cxn ang="0">
                  <a:pos x="129" y="236"/>
                </a:cxn>
                <a:cxn ang="0">
                  <a:pos x="120" y="234"/>
                </a:cxn>
                <a:cxn ang="0">
                  <a:pos x="110" y="230"/>
                </a:cxn>
                <a:cxn ang="0">
                  <a:pos x="101" y="228"/>
                </a:cxn>
                <a:cxn ang="0">
                  <a:pos x="93" y="226"/>
                </a:cxn>
                <a:cxn ang="0">
                  <a:pos x="62" y="216"/>
                </a:cxn>
                <a:cxn ang="0">
                  <a:pos x="39" y="205"/>
                </a:cxn>
                <a:cxn ang="0">
                  <a:pos x="22" y="193"/>
                </a:cxn>
                <a:cxn ang="0">
                  <a:pos x="9" y="180"/>
                </a:cxn>
                <a:cxn ang="0">
                  <a:pos x="2" y="166"/>
                </a:cxn>
                <a:cxn ang="0">
                  <a:pos x="0" y="151"/>
                </a:cxn>
                <a:cxn ang="0">
                  <a:pos x="0" y="135"/>
                </a:cxn>
                <a:cxn ang="0">
                  <a:pos x="3" y="117"/>
                </a:cxn>
              </a:cxnLst>
              <a:rect l="0" t="0" r="r" b="b"/>
              <a:pathLst>
                <a:path w="529" h="258">
                  <a:moveTo>
                    <a:pt x="3" y="117"/>
                  </a:moveTo>
                  <a:lnTo>
                    <a:pt x="26" y="88"/>
                  </a:lnTo>
                  <a:lnTo>
                    <a:pt x="47" y="64"/>
                  </a:lnTo>
                  <a:lnTo>
                    <a:pt x="68" y="45"/>
                  </a:lnTo>
                  <a:lnTo>
                    <a:pt x="86" y="29"/>
                  </a:lnTo>
                  <a:lnTo>
                    <a:pt x="105" y="17"/>
                  </a:lnTo>
                  <a:lnTo>
                    <a:pt x="122" y="8"/>
                  </a:lnTo>
                  <a:lnTo>
                    <a:pt x="140" y="2"/>
                  </a:lnTo>
                  <a:lnTo>
                    <a:pt x="159" y="0"/>
                  </a:lnTo>
                  <a:lnTo>
                    <a:pt x="177" y="0"/>
                  </a:lnTo>
                  <a:lnTo>
                    <a:pt x="198" y="2"/>
                  </a:lnTo>
                  <a:lnTo>
                    <a:pt x="219" y="8"/>
                  </a:lnTo>
                  <a:lnTo>
                    <a:pt x="242" y="15"/>
                  </a:lnTo>
                  <a:lnTo>
                    <a:pt x="266" y="24"/>
                  </a:lnTo>
                  <a:lnTo>
                    <a:pt x="292" y="34"/>
                  </a:lnTo>
                  <a:lnTo>
                    <a:pt x="322" y="46"/>
                  </a:lnTo>
                  <a:lnTo>
                    <a:pt x="355" y="60"/>
                  </a:lnTo>
                  <a:lnTo>
                    <a:pt x="529" y="250"/>
                  </a:lnTo>
                  <a:lnTo>
                    <a:pt x="171" y="258"/>
                  </a:lnTo>
                  <a:lnTo>
                    <a:pt x="160" y="251"/>
                  </a:lnTo>
                  <a:lnTo>
                    <a:pt x="149" y="245"/>
                  </a:lnTo>
                  <a:lnTo>
                    <a:pt x="139" y="241"/>
                  </a:lnTo>
                  <a:lnTo>
                    <a:pt x="129" y="236"/>
                  </a:lnTo>
                  <a:lnTo>
                    <a:pt x="120" y="234"/>
                  </a:lnTo>
                  <a:lnTo>
                    <a:pt x="110" y="230"/>
                  </a:lnTo>
                  <a:lnTo>
                    <a:pt x="101" y="228"/>
                  </a:lnTo>
                  <a:lnTo>
                    <a:pt x="93" y="226"/>
                  </a:lnTo>
                  <a:lnTo>
                    <a:pt x="62" y="216"/>
                  </a:lnTo>
                  <a:lnTo>
                    <a:pt x="39" y="205"/>
                  </a:lnTo>
                  <a:lnTo>
                    <a:pt x="22" y="193"/>
                  </a:lnTo>
                  <a:lnTo>
                    <a:pt x="9" y="180"/>
                  </a:lnTo>
                  <a:lnTo>
                    <a:pt x="2" y="166"/>
                  </a:lnTo>
                  <a:lnTo>
                    <a:pt x="0" y="151"/>
                  </a:lnTo>
                  <a:lnTo>
                    <a:pt x="0" y="135"/>
                  </a:lnTo>
                  <a:lnTo>
                    <a:pt x="3" y="117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Freeform 25"/>
            <p:cNvSpPr>
              <a:spLocks/>
            </p:cNvSpPr>
            <p:nvPr/>
          </p:nvSpPr>
          <p:spPr bwMode="auto">
            <a:xfrm>
              <a:off x="3682" y="3231"/>
              <a:ext cx="149" cy="198"/>
            </a:xfrm>
            <a:custGeom>
              <a:avLst/>
              <a:gdLst/>
              <a:ahLst/>
              <a:cxnLst>
                <a:cxn ang="0">
                  <a:pos x="245" y="12"/>
                </a:cxn>
                <a:cxn ang="0">
                  <a:pos x="222" y="6"/>
                </a:cxn>
                <a:cxn ang="0">
                  <a:pos x="201" y="2"/>
                </a:cxn>
                <a:cxn ang="0">
                  <a:pos x="182" y="0"/>
                </a:cxn>
                <a:cxn ang="0">
                  <a:pos x="166" y="0"/>
                </a:cxn>
                <a:cxn ang="0">
                  <a:pos x="151" y="1"/>
                </a:cxn>
                <a:cxn ang="0">
                  <a:pos x="139" y="4"/>
                </a:cxn>
                <a:cxn ang="0">
                  <a:pos x="127" y="8"/>
                </a:cxn>
                <a:cxn ang="0">
                  <a:pos x="117" y="14"/>
                </a:cxn>
                <a:cxn ang="0">
                  <a:pos x="106" y="22"/>
                </a:cxn>
                <a:cxn ang="0">
                  <a:pos x="97" y="31"/>
                </a:cxn>
                <a:cxn ang="0">
                  <a:pos x="88" y="43"/>
                </a:cxn>
                <a:cxn ang="0">
                  <a:pos x="79" y="55"/>
                </a:cxn>
                <a:cxn ang="0">
                  <a:pos x="70" y="70"/>
                </a:cxn>
                <a:cxn ang="0">
                  <a:pos x="59" y="86"/>
                </a:cxn>
                <a:cxn ang="0">
                  <a:pos x="49" y="105"/>
                </a:cxn>
                <a:cxn ang="0">
                  <a:pos x="37" y="126"/>
                </a:cxn>
                <a:cxn ang="0">
                  <a:pos x="30" y="236"/>
                </a:cxn>
                <a:cxn ang="0">
                  <a:pos x="0" y="395"/>
                </a:cxn>
                <a:cxn ang="0">
                  <a:pos x="132" y="347"/>
                </a:cxn>
                <a:cxn ang="0">
                  <a:pos x="256" y="220"/>
                </a:cxn>
                <a:cxn ang="0">
                  <a:pos x="272" y="180"/>
                </a:cxn>
                <a:cxn ang="0">
                  <a:pos x="285" y="150"/>
                </a:cxn>
                <a:cxn ang="0">
                  <a:pos x="294" y="126"/>
                </a:cxn>
                <a:cxn ang="0">
                  <a:pos x="299" y="106"/>
                </a:cxn>
                <a:cxn ang="0">
                  <a:pos x="297" y="88"/>
                </a:cxn>
                <a:cxn ang="0">
                  <a:pos x="287" y="68"/>
                </a:cxn>
                <a:cxn ang="0">
                  <a:pos x="271" y="43"/>
                </a:cxn>
                <a:cxn ang="0">
                  <a:pos x="245" y="12"/>
                </a:cxn>
              </a:cxnLst>
              <a:rect l="0" t="0" r="r" b="b"/>
              <a:pathLst>
                <a:path w="299" h="395">
                  <a:moveTo>
                    <a:pt x="245" y="12"/>
                  </a:moveTo>
                  <a:lnTo>
                    <a:pt x="222" y="6"/>
                  </a:lnTo>
                  <a:lnTo>
                    <a:pt x="201" y="2"/>
                  </a:lnTo>
                  <a:lnTo>
                    <a:pt x="182" y="0"/>
                  </a:lnTo>
                  <a:lnTo>
                    <a:pt x="166" y="0"/>
                  </a:lnTo>
                  <a:lnTo>
                    <a:pt x="151" y="1"/>
                  </a:lnTo>
                  <a:lnTo>
                    <a:pt x="139" y="4"/>
                  </a:lnTo>
                  <a:lnTo>
                    <a:pt x="127" y="8"/>
                  </a:lnTo>
                  <a:lnTo>
                    <a:pt x="117" y="14"/>
                  </a:lnTo>
                  <a:lnTo>
                    <a:pt x="106" y="22"/>
                  </a:lnTo>
                  <a:lnTo>
                    <a:pt x="97" y="31"/>
                  </a:lnTo>
                  <a:lnTo>
                    <a:pt x="88" y="43"/>
                  </a:lnTo>
                  <a:lnTo>
                    <a:pt x="79" y="55"/>
                  </a:lnTo>
                  <a:lnTo>
                    <a:pt x="70" y="70"/>
                  </a:lnTo>
                  <a:lnTo>
                    <a:pt x="59" y="86"/>
                  </a:lnTo>
                  <a:lnTo>
                    <a:pt x="49" y="105"/>
                  </a:lnTo>
                  <a:lnTo>
                    <a:pt x="37" y="126"/>
                  </a:lnTo>
                  <a:lnTo>
                    <a:pt x="30" y="236"/>
                  </a:lnTo>
                  <a:lnTo>
                    <a:pt x="0" y="395"/>
                  </a:lnTo>
                  <a:lnTo>
                    <a:pt x="132" y="347"/>
                  </a:lnTo>
                  <a:lnTo>
                    <a:pt x="256" y="220"/>
                  </a:lnTo>
                  <a:lnTo>
                    <a:pt x="272" y="180"/>
                  </a:lnTo>
                  <a:lnTo>
                    <a:pt x="285" y="150"/>
                  </a:lnTo>
                  <a:lnTo>
                    <a:pt x="294" y="126"/>
                  </a:lnTo>
                  <a:lnTo>
                    <a:pt x="299" y="106"/>
                  </a:lnTo>
                  <a:lnTo>
                    <a:pt x="297" y="88"/>
                  </a:lnTo>
                  <a:lnTo>
                    <a:pt x="287" y="68"/>
                  </a:lnTo>
                  <a:lnTo>
                    <a:pt x="271" y="43"/>
                  </a:lnTo>
                  <a:lnTo>
                    <a:pt x="245" y="12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26"/>
            <p:cNvSpPr>
              <a:spLocks/>
            </p:cNvSpPr>
            <p:nvPr/>
          </p:nvSpPr>
          <p:spPr bwMode="auto">
            <a:xfrm>
              <a:off x="4485" y="3090"/>
              <a:ext cx="217" cy="130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13" y="65"/>
                </a:cxn>
                <a:cxn ang="0">
                  <a:pos x="26" y="48"/>
                </a:cxn>
                <a:cxn ang="0">
                  <a:pos x="39" y="34"/>
                </a:cxn>
                <a:cxn ang="0">
                  <a:pos x="50" y="23"/>
                </a:cxn>
                <a:cxn ang="0">
                  <a:pos x="63" y="15"/>
                </a:cxn>
                <a:cxn ang="0">
                  <a:pos x="74" y="8"/>
                </a:cxn>
                <a:cxn ang="0">
                  <a:pos x="86" y="3"/>
                </a:cxn>
                <a:cxn ang="0">
                  <a:pos x="98" y="1"/>
                </a:cxn>
                <a:cxn ang="0">
                  <a:pos x="110" y="0"/>
                </a:cxn>
                <a:cxn ang="0">
                  <a:pos x="123" y="1"/>
                </a:cxn>
                <a:cxn ang="0">
                  <a:pos x="138" y="3"/>
                </a:cxn>
                <a:cxn ang="0">
                  <a:pos x="153" y="7"/>
                </a:cxn>
                <a:cxn ang="0">
                  <a:pos x="170" y="11"/>
                </a:cxn>
                <a:cxn ang="0">
                  <a:pos x="187" y="18"/>
                </a:cxn>
                <a:cxn ang="0">
                  <a:pos x="208" y="25"/>
                </a:cxn>
                <a:cxn ang="0">
                  <a:pos x="230" y="32"/>
                </a:cxn>
                <a:cxn ang="0">
                  <a:pos x="307" y="110"/>
                </a:cxn>
                <a:cxn ang="0">
                  <a:pos x="434" y="211"/>
                </a:cxn>
                <a:cxn ang="0">
                  <a:pos x="306" y="260"/>
                </a:cxn>
                <a:cxn ang="0">
                  <a:pos x="129" y="248"/>
                </a:cxn>
                <a:cxn ang="0">
                  <a:pos x="91" y="228"/>
                </a:cxn>
                <a:cxn ang="0">
                  <a:pos x="61" y="214"/>
                </a:cxn>
                <a:cxn ang="0">
                  <a:pos x="38" y="203"/>
                </a:cxn>
                <a:cxn ang="0">
                  <a:pos x="21" y="190"/>
                </a:cxn>
                <a:cxn ang="0">
                  <a:pos x="11" y="176"/>
                </a:cxn>
                <a:cxn ang="0">
                  <a:pos x="4" y="155"/>
                </a:cxn>
                <a:cxn ang="0">
                  <a:pos x="1" y="125"/>
                </a:cxn>
                <a:cxn ang="0">
                  <a:pos x="0" y="85"/>
                </a:cxn>
              </a:cxnLst>
              <a:rect l="0" t="0" r="r" b="b"/>
              <a:pathLst>
                <a:path w="434" h="260">
                  <a:moveTo>
                    <a:pt x="0" y="85"/>
                  </a:moveTo>
                  <a:lnTo>
                    <a:pt x="13" y="65"/>
                  </a:lnTo>
                  <a:lnTo>
                    <a:pt x="26" y="48"/>
                  </a:lnTo>
                  <a:lnTo>
                    <a:pt x="39" y="34"/>
                  </a:lnTo>
                  <a:lnTo>
                    <a:pt x="50" y="23"/>
                  </a:lnTo>
                  <a:lnTo>
                    <a:pt x="63" y="15"/>
                  </a:lnTo>
                  <a:lnTo>
                    <a:pt x="74" y="8"/>
                  </a:lnTo>
                  <a:lnTo>
                    <a:pt x="86" y="3"/>
                  </a:lnTo>
                  <a:lnTo>
                    <a:pt x="98" y="1"/>
                  </a:lnTo>
                  <a:lnTo>
                    <a:pt x="110" y="0"/>
                  </a:lnTo>
                  <a:lnTo>
                    <a:pt x="123" y="1"/>
                  </a:lnTo>
                  <a:lnTo>
                    <a:pt x="138" y="3"/>
                  </a:lnTo>
                  <a:lnTo>
                    <a:pt x="153" y="7"/>
                  </a:lnTo>
                  <a:lnTo>
                    <a:pt x="170" y="11"/>
                  </a:lnTo>
                  <a:lnTo>
                    <a:pt x="187" y="18"/>
                  </a:lnTo>
                  <a:lnTo>
                    <a:pt x="208" y="25"/>
                  </a:lnTo>
                  <a:lnTo>
                    <a:pt x="230" y="32"/>
                  </a:lnTo>
                  <a:lnTo>
                    <a:pt x="307" y="110"/>
                  </a:lnTo>
                  <a:lnTo>
                    <a:pt x="434" y="211"/>
                  </a:lnTo>
                  <a:lnTo>
                    <a:pt x="306" y="260"/>
                  </a:lnTo>
                  <a:lnTo>
                    <a:pt x="129" y="248"/>
                  </a:lnTo>
                  <a:lnTo>
                    <a:pt x="91" y="228"/>
                  </a:lnTo>
                  <a:lnTo>
                    <a:pt x="61" y="214"/>
                  </a:lnTo>
                  <a:lnTo>
                    <a:pt x="38" y="203"/>
                  </a:lnTo>
                  <a:lnTo>
                    <a:pt x="21" y="190"/>
                  </a:lnTo>
                  <a:lnTo>
                    <a:pt x="11" y="176"/>
                  </a:lnTo>
                  <a:lnTo>
                    <a:pt x="4" y="155"/>
                  </a:lnTo>
                  <a:lnTo>
                    <a:pt x="1" y="125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Freeform 27"/>
            <p:cNvSpPr>
              <a:spLocks/>
            </p:cNvSpPr>
            <p:nvPr/>
          </p:nvSpPr>
          <p:spPr bwMode="auto">
            <a:xfrm>
              <a:off x="4182" y="2586"/>
              <a:ext cx="189" cy="154"/>
            </a:xfrm>
            <a:custGeom>
              <a:avLst/>
              <a:gdLst/>
              <a:ahLst/>
              <a:cxnLst>
                <a:cxn ang="0">
                  <a:pos x="378" y="127"/>
                </a:cxn>
                <a:cxn ang="0">
                  <a:pos x="232" y="0"/>
                </a:cxn>
                <a:cxn ang="0">
                  <a:pos x="104" y="0"/>
                </a:cxn>
                <a:cxn ang="0">
                  <a:pos x="0" y="63"/>
                </a:cxn>
                <a:cxn ang="0">
                  <a:pos x="94" y="200"/>
                </a:cxn>
                <a:cxn ang="0">
                  <a:pos x="210" y="306"/>
                </a:cxn>
                <a:cxn ang="0">
                  <a:pos x="346" y="306"/>
                </a:cxn>
                <a:cxn ang="0">
                  <a:pos x="378" y="127"/>
                </a:cxn>
              </a:cxnLst>
              <a:rect l="0" t="0" r="r" b="b"/>
              <a:pathLst>
                <a:path w="378" h="306">
                  <a:moveTo>
                    <a:pt x="378" y="127"/>
                  </a:moveTo>
                  <a:lnTo>
                    <a:pt x="232" y="0"/>
                  </a:lnTo>
                  <a:lnTo>
                    <a:pt x="104" y="0"/>
                  </a:lnTo>
                  <a:lnTo>
                    <a:pt x="0" y="63"/>
                  </a:lnTo>
                  <a:lnTo>
                    <a:pt x="94" y="200"/>
                  </a:lnTo>
                  <a:lnTo>
                    <a:pt x="210" y="306"/>
                  </a:lnTo>
                  <a:lnTo>
                    <a:pt x="346" y="306"/>
                  </a:lnTo>
                  <a:lnTo>
                    <a:pt x="378" y="127"/>
                  </a:lnTo>
                  <a:close/>
                </a:path>
              </a:pathLst>
            </a:custGeom>
            <a:solidFill>
              <a:srgbClr val="00420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28"/>
            <p:cNvSpPr>
              <a:spLocks/>
            </p:cNvSpPr>
            <p:nvPr/>
          </p:nvSpPr>
          <p:spPr bwMode="auto">
            <a:xfrm>
              <a:off x="4340" y="2501"/>
              <a:ext cx="129" cy="780"/>
            </a:xfrm>
            <a:custGeom>
              <a:avLst/>
              <a:gdLst/>
              <a:ahLst/>
              <a:cxnLst>
                <a:cxn ang="0">
                  <a:pos x="63" y="1390"/>
                </a:cxn>
                <a:cxn ang="0">
                  <a:pos x="126" y="1167"/>
                </a:cxn>
                <a:cxn ang="0">
                  <a:pos x="200" y="657"/>
                </a:cxn>
                <a:cxn ang="0">
                  <a:pos x="197" y="601"/>
                </a:cxn>
                <a:cxn ang="0">
                  <a:pos x="195" y="549"/>
                </a:cxn>
                <a:cxn ang="0">
                  <a:pos x="194" y="500"/>
                </a:cxn>
                <a:cxn ang="0">
                  <a:pos x="194" y="458"/>
                </a:cxn>
                <a:cxn ang="0">
                  <a:pos x="193" y="417"/>
                </a:cxn>
                <a:cxn ang="0">
                  <a:pos x="190" y="379"/>
                </a:cxn>
                <a:cxn ang="0">
                  <a:pos x="187" y="345"/>
                </a:cxn>
                <a:cxn ang="0">
                  <a:pos x="181" y="311"/>
                </a:cxn>
                <a:cxn ang="0">
                  <a:pos x="173" y="280"/>
                </a:cxn>
                <a:cxn ang="0">
                  <a:pos x="162" y="249"/>
                </a:cxn>
                <a:cxn ang="0">
                  <a:pos x="147" y="218"/>
                </a:cxn>
                <a:cxn ang="0">
                  <a:pos x="127" y="188"/>
                </a:cxn>
                <a:cxn ang="0">
                  <a:pos x="104" y="156"/>
                </a:cxn>
                <a:cxn ang="0">
                  <a:pos x="75" y="124"/>
                </a:cxn>
                <a:cxn ang="0">
                  <a:pos x="41" y="90"/>
                </a:cxn>
                <a:cxn ang="0">
                  <a:pos x="0" y="53"/>
                </a:cxn>
                <a:cxn ang="0">
                  <a:pos x="0" y="0"/>
                </a:cxn>
                <a:cxn ang="0">
                  <a:pos x="65" y="59"/>
                </a:cxn>
                <a:cxn ang="0">
                  <a:pos x="119" y="118"/>
                </a:cxn>
                <a:cxn ang="0">
                  <a:pos x="163" y="175"/>
                </a:cxn>
                <a:cxn ang="0">
                  <a:pos x="196" y="232"/>
                </a:cxn>
                <a:cxn ang="0">
                  <a:pos x="222" y="288"/>
                </a:cxn>
                <a:cxn ang="0">
                  <a:pos x="240" y="344"/>
                </a:cxn>
                <a:cxn ang="0">
                  <a:pos x="252" y="400"/>
                </a:cxn>
                <a:cxn ang="0">
                  <a:pos x="257" y="457"/>
                </a:cxn>
                <a:cxn ang="0">
                  <a:pos x="258" y="513"/>
                </a:cxn>
                <a:cxn ang="0">
                  <a:pos x="255" y="571"/>
                </a:cxn>
                <a:cxn ang="0">
                  <a:pos x="248" y="629"/>
                </a:cxn>
                <a:cxn ang="0">
                  <a:pos x="240" y="689"/>
                </a:cxn>
                <a:cxn ang="0">
                  <a:pos x="230" y="750"/>
                </a:cxn>
                <a:cxn ang="0">
                  <a:pos x="219" y="813"/>
                </a:cxn>
                <a:cxn ang="0">
                  <a:pos x="209" y="877"/>
                </a:cxn>
                <a:cxn ang="0">
                  <a:pos x="200" y="944"/>
                </a:cxn>
                <a:cxn ang="0">
                  <a:pos x="74" y="1496"/>
                </a:cxn>
                <a:cxn ang="0">
                  <a:pos x="21" y="1559"/>
                </a:cxn>
                <a:cxn ang="0">
                  <a:pos x="0" y="1496"/>
                </a:cxn>
                <a:cxn ang="0">
                  <a:pos x="63" y="1390"/>
                </a:cxn>
              </a:cxnLst>
              <a:rect l="0" t="0" r="r" b="b"/>
              <a:pathLst>
                <a:path w="258" h="1559">
                  <a:moveTo>
                    <a:pt x="63" y="1390"/>
                  </a:moveTo>
                  <a:lnTo>
                    <a:pt x="126" y="1167"/>
                  </a:lnTo>
                  <a:lnTo>
                    <a:pt x="200" y="657"/>
                  </a:lnTo>
                  <a:lnTo>
                    <a:pt x="197" y="601"/>
                  </a:lnTo>
                  <a:lnTo>
                    <a:pt x="195" y="549"/>
                  </a:lnTo>
                  <a:lnTo>
                    <a:pt x="194" y="500"/>
                  </a:lnTo>
                  <a:lnTo>
                    <a:pt x="194" y="458"/>
                  </a:lnTo>
                  <a:lnTo>
                    <a:pt x="193" y="417"/>
                  </a:lnTo>
                  <a:lnTo>
                    <a:pt x="190" y="379"/>
                  </a:lnTo>
                  <a:lnTo>
                    <a:pt x="187" y="345"/>
                  </a:lnTo>
                  <a:lnTo>
                    <a:pt x="181" y="311"/>
                  </a:lnTo>
                  <a:lnTo>
                    <a:pt x="173" y="280"/>
                  </a:lnTo>
                  <a:lnTo>
                    <a:pt x="162" y="249"/>
                  </a:lnTo>
                  <a:lnTo>
                    <a:pt x="147" y="218"/>
                  </a:lnTo>
                  <a:lnTo>
                    <a:pt x="127" y="188"/>
                  </a:lnTo>
                  <a:lnTo>
                    <a:pt x="104" y="156"/>
                  </a:lnTo>
                  <a:lnTo>
                    <a:pt x="75" y="124"/>
                  </a:lnTo>
                  <a:lnTo>
                    <a:pt x="41" y="90"/>
                  </a:lnTo>
                  <a:lnTo>
                    <a:pt x="0" y="53"/>
                  </a:lnTo>
                  <a:lnTo>
                    <a:pt x="0" y="0"/>
                  </a:lnTo>
                  <a:lnTo>
                    <a:pt x="65" y="59"/>
                  </a:lnTo>
                  <a:lnTo>
                    <a:pt x="119" y="118"/>
                  </a:lnTo>
                  <a:lnTo>
                    <a:pt x="163" y="175"/>
                  </a:lnTo>
                  <a:lnTo>
                    <a:pt x="196" y="232"/>
                  </a:lnTo>
                  <a:lnTo>
                    <a:pt x="222" y="288"/>
                  </a:lnTo>
                  <a:lnTo>
                    <a:pt x="240" y="344"/>
                  </a:lnTo>
                  <a:lnTo>
                    <a:pt x="252" y="400"/>
                  </a:lnTo>
                  <a:lnTo>
                    <a:pt x="257" y="457"/>
                  </a:lnTo>
                  <a:lnTo>
                    <a:pt x="258" y="513"/>
                  </a:lnTo>
                  <a:lnTo>
                    <a:pt x="255" y="571"/>
                  </a:lnTo>
                  <a:lnTo>
                    <a:pt x="248" y="629"/>
                  </a:lnTo>
                  <a:lnTo>
                    <a:pt x="240" y="689"/>
                  </a:lnTo>
                  <a:lnTo>
                    <a:pt x="230" y="750"/>
                  </a:lnTo>
                  <a:lnTo>
                    <a:pt x="219" y="813"/>
                  </a:lnTo>
                  <a:lnTo>
                    <a:pt x="209" y="877"/>
                  </a:lnTo>
                  <a:lnTo>
                    <a:pt x="200" y="944"/>
                  </a:lnTo>
                  <a:lnTo>
                    <a:pt x="74" y="1496"/>
                  </a:lnTo>
                  <a:lnTo>
                    <a:pt x="21" y="1559"/>
                  </a:lnTo>
                  <a:lnTo>
                    <a:pt x="0" y="1496"/>
                  </a:lnTo>
                  <a:lnTo>
                    <a:pt x="63" y="1390"/>
                  </a:lnTo>
                  <a:close/>
                </a:path>
              </a:pathLst>
            </a:custGeom>
            <a:solidFill>
              <a:srgbClr val="33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29"/>
            <p:cNvSpPr>
              <a:spLocks/>
            </p:cNvSpPr>
            <p:nvPr/>
          </p:nvSpPr>
          <p:spPr bwMode="auto">
            <a:xfrm>
              <a:off x="3746" y="2681"/>
              <a:ext cx="583" cy="901"/>
            </a:xfrm>
            <a:custGeom>
              <a:avLst/>
              <a:gdLst/>
              <a:ahLst/>
              <a:cxnLst>
                <a:cxn ang="0">
                  <a:pos x="505" y="106"/>
                </a:cxn>
                <a:cxn ang="0">
                  <a:pos x="484" y="43"/>
                </a:cxn>
                <a:cxn ang="0">
                  <a:pos x="295" y="10"/>
                </a:cxn>
                <a:cxn ang="0">
                  <a:pos x="242" y="32"/>
                </a:cxn>
                <a:cxn ang="0">
                  <a:pos x="347" y="371"/>
                </a:cxn>
                <a:cxn ang="0">
                  <a:pos x="379" y="1485"/>
                </a:cxn>
                <a:cxn ang="0">
                  <a:pos x="295" y="1612"/>
                </a:cxn>
                <a:cxn ang="0">
                  <a:pos x="12" y="1516"/>
                </a:cxn>
                <a:cxn ang="0">
                  <a:pos x="127" y="1644"/>
                </a:cxn>
                <a:cxn ang="0">
                  <a:pos x="400" y="1644"/>
                </a:cxn>
                <a:cxn ang="0">
                  <a:pos x="434" y="1682"/>
                </a:cxn>
                <a:cxn ang="0">
                  <a:pos x="453" y="1715"/>
                </a:cxn>
                <a:cxn ang="0">
                  <a:pos x="468" y="1753"/>
                </a:cxn>
                <a:cxn ang="0">
                  <a:pos x="484" y="1802"/>
                </a:cxn>
                <a:cxn ang="0">
                  <a:pos x="605" y="1766"/>
                </a:cxn>
                <a:cxn ang="0">
                  <a:pos x="570" y="1696"/>
                </a:cxn>
                <a:cxn ang="0">
                  <a:pos x="544" y="1623"/>
                </a:cxn>
                <a:cxn ang="0">
                  <a:pos x="520" y="1547"/>
                </a:cxn>
                <a:cxn ang="0">
                  <a:pos x="545" y="1476"/>
                </a:cxn>
                <a:cxn ang="0">
                  <a:pos x="612" y="1429"/>
                </a:cxn>
                <a:cxn ang="0">
                  <a:pos x="665" y="1395"/>
                </a:cxn>
                <a:cxn ang="0">
                  <a:pos x="710" y="1371"/>
                </a:cxn>
                <a:cxn ang="0">
                  <a:pos x="752" y="1353"/>
                </a:cxn>
                <a:cxn ang="0">
                  <a:pos x="797" y="1335"/>
                </a:cxn>
                <a:cxn ang="0">
                  <a:pos x="850" y="1316"/>
                </a:cxn>
                <a:cxn ang="0">
                  <a:pos x="916" y="1289"/>
                </a:cxn>
                <a:cxn ang="0">
                  <a:pos x="1062" y="1304"/>
                </a:cxn>
                <a:cxn ang="0">
                  <a:pos x="1062" y="1272"/>
                </a:cxn>
                <a:cxn ang="0">
                  <a:pos x="1166" y="965"/>
                </a:cxn>
                <a:cxn ang="0">
                  <a:pos x="1041" y="1071"/>
                </a:cxn>
                <a:cxn ang="0">
                  <a:pos x="923" y="1181"/>
                </a:cxn>
                <a:cxn ang="0">
                  <a:pos x="859" y="1211"/>
                </a:cxn>
                <a:cxn ang="0">
                  <a:pos x="794" y="1238"/>
                </a:cxn>
                <a:cxn ang="0">
                  <a:pos x="731" y="1267"/>
                </a:cxn>
                <a:cxn ang="0">
                  <a:pos x="669" y="1295"/>
                </a:cxn>
                <a:cxn ang="0">
                  <a:pos x="605" y="1325"/>
                </a:cxn>
                <a:cxn ang="0">
                  <a:pos x="541" y="1357"/>
                </a:cxn>
                <a:cxn ang="0">
                  <a:pos x="475" y="1392"/>
                </a:cxn>
                <a:cxn ang="0">
                  <a:pos x="400" y="933"/>
                </a:cxn>
                <a:cxn ang="0">
                  <a:pos x="452" y="275"/>
                </a:cxn>
              </a:cxnLst>
              <a:rect l="0" t="0" r="r" b="b"/>
              <a:pathLst>
                <a:path w="1166" h="1802">
                  <a:moveTo>
                    <a:pt x="452" y="275"/>
                  </a:moveTo>
                  <a:lnTo>
                    <a:pt x="505" y="106"/>
                  </a:lnTo>
                  <a:lnTo>
                    <a:pt x="505" y="10"/>
                  </a:lnTo>
                  <a:lnTo>
                    <a:pt x="484" y="43"/>
                  </a:lnTo>
                  <a:lnTo>
                    <a:pt x="411" y="43"/>
                  </a:lnTo>
                  <a:lnTo>
                    <a:pt x="295" y="10"/>
                  </a:lnTo>
                  <a:lnTo>
                    <a:pt x="169" y="0"/>
                  </a:lnTo>
                  <a:lnTo>
                    <a:pt x="242" y="32"/>
                  </a:lnTo>
                  <a:lnTo>
                    <a:pt x="464" y="75"/>
                  </a:lnTo>
                  <a:lnTo>
                    <a:pt x="347" y="371"/>
                  </a:lnTo>
                  <a:lnTo>
                    <a:pt x="358" y="1336"/>
                  </a:lnTo>
                  <a:lnTo>
                    <a:pt x="379" y="1485"/>
                  </a:lnTo>
                  <a:lnTo>
                    <a:pt x="400" y="1601"/>
                  </a:lnTo>
                  <a:lnTo>
                    <a:pt x="295" y="1612"/>
                  </a:lnTo>
                  <a:lnTo>
                    <a:pt x="158" y="1612"/>
                  </a:lnTo>
                  <a:lnTo>
                    <a:pt x="12" y="1516"/>
                  </a:lnTo>
                  <a:lnTo>
                    <a:pt x="0" y="1569"/>
                  </a:lnTo>
                  <a:lnTo>
                    <a:pt x="127" y="1644"/>
                  </a:lnTo>
                  <a:lnTo>
                    <a:pt x="295" y="1644"/>
                  </a:lnTo>
                  <a:lnTo>
                    <a:pt x="400" y="1644"/>
                  </a:lnTo>
                  <a:lnTo>
                    <a:pt x="419" y="1664"/>
                  </a:lnTo>
                  <a:lnTo>
                    <a:pt x="434" y="1682"/>
                  </a:lnTo>
                  <a:lnTo>
                    <a:pt x="444" y="1698"/>
                  </a:lnTo>
                  <a:lnTo>
                    <a:pt x="453" y="1715"/>
                  </a:lnTo>
                  <a:lnTo>
                    <a:pt x="461" y="1734"/>
                  </a:lnTo>
                  <a:lnTo>
                    <a:pt x="468" y="1753"/>
                  </a:lnTo>
                  <a:lnTo>
                    <a:pt x="476" y="1775"/>
                  </a:lnTo>
                  <a:lnTo>
                    <a:pt x="484" y="1802"/>
                  </a:lnTo>
                  <a:lnTo>
                    <a:pt x="631" y="1802"/>
                  </a:lnTo>
                  <a:lnTo>
                    <a:pt x="605" y="1766"/>
                  </a:lnTo>
                  <a:lnTo>
                    <a:pt x="586" y="1732"/>
                  </a:lnTo>
                  <a:lnTo>
                    <a:pt x="570" y="1696"/>
                  </a:lnTo>
                  <a:lnTo>
                    <a:pt x="557" y="1660"/>
                  </a:lnTo>
                  <a:lnTo>
                    <a:pt x="544" y="1623"/>
                  </a:lnTo>
                  <a:lnTo>
                    <a:pt x="533" y="1586"/>
                  </a:lnTo>
                  <a:lnTo>
                    <a:pt x="520" y="1547"/>
                  </a:lnTo>
                  <a:lnTo>
                    <a:pt x="505" y="1506"/>
                  </a:lnTo>
                  <a:lnTo>
                    <a:pt x="545" y="1476"/>
                  </a:lnTo>
                  <a:lnTo>
                    <a:pt x="581" y="1450"/>
                  </a:lnTo>
                  <a:lnTo>
                    <a:pt x="612" y="1429"/>
                  </a:lnTo>
                  <a:lnTo>
                    <a:pt x="640" y="1411"/>
                  </a:lnTo>
                  <a:lnTo>
                    <a:pt x="665" y="1395"/>
                  </a:lnTo>
                  <a:lnTo>
                    <a:pt x="688" y="1382"/>
                  </a:lnTo>
                  <a:lnTo>
                    <a:pt x="710" y="1371"/>
                  </a:lnTo>
                  <a:lnTo>
                    <a:pt x="731" y="1362"/>
                  </a:lnTo>
                  <a:lnTo>
                    <a:pt x="752" y="1353"/>
                  </a:lnTo>
                  <a:lnTo>
                    <a:pt x="774" y="1344"/>
                  </a:lnTo>
                  <a:lnTo>
                    <a:pt x="797" y="1335"/>
                  </a:lnTo>
                  <a:lnTo>
                    <a:pt x="822" y="1326"/>
                  </a:lnTo>
                  <a:lnTo>
                    <a:pt x="850" y="1316"/>
                  </a:lnTo>
                  <a:lnTo>
                    <a:pt x="881" y="1303"/>
                  </a:lnTo>
                  <a:lnTo>
                    <a:pt x="916" y="1289"/>
                  </a:lnTo>
                  <a:lnTo>
                    <a:pt x="957" y="1272"/>
                  </a:lnTo>
                  <a:lnTo>
                    <a:pt x="1062" y="1304"/>
                  </a:lnTo>
                  <a:lnTo>
                    <a:pt x="1146" y="1304"/>
                  </a:lnTo>
                  <a:lnTo>
                    <a:pt x="1062" y="1272"/>
                  </a:lnTo>
                  <a:lnTo>
                    <a:pt x="1051" y="1156"/>
                  </a:lnTo>
                  <a:lnTo>
                    <a:pt x="1166" y="965"/>
                  </a:lnTo>
                  <a:lnTo>
                    <a:pt x="1156" y="838"/>
                  </a:lnTo>
                  <a:lnTo>
                    <a:pt x="1041" y="1071"/>
                  </a:lnTo>
                  <a:lnTo>
                    <a:pt x="957" y="1166"/>
                  </a:lnTo>
                  <a:lnTo>
                    <a:pt x="923" y="1181"/>
                  </a:lnTo>
                  <a:lnTo>
                    <a:pt x="891" y="1196"/>
                  </a:lnTo>
                  <a:lnTo>
                    <a:pt x="859" y="1211"/>
                  </a:lnTo>
                  <a:lnTo>
                    <a:pt x="827" y="1225"/>
                  </a:lnTo>
                  <a:lnTo>
                    <a:pt x="794" y="1238"/>
                  </a:lnTo>
                  <a:lnTo>
                    <a:pt x="763" y="1253"/>
                  </a:lnTo>
                  <a:lnTo>
                    <a:pt x="731" y="1267"/>
                  </a:lnTo>
                  <a:lnTo>
                    <a:pt x="700" y="1281"/>
                  </a:lnTo>
                  <a:lnTo>
                    <a:pt x="669" y="1295"/>
                  </a:lnTo>
                  <a:lnTo>
                    <a:pt x="636" y="1310"/>
                  </a:lnTo>
                  <a:lnTo>
                    <a:pt x="605" y="1325"/>
                  </a:lnTo>
                  <a:lnTo>
                    <a:pt x="573" y="1341"/>
                  </a:lnTo>
                  <a:lnTo>
                    <a:pt x="541" y="1357"/>
                  </a:lnTo>
                  <a:lnTo>
                    <a:pt x="508" y="1374"/>
                  </a:lnTo>
                  <a:lnTo>
                    <a:pt x="475" y="1392"/>
                  </a:lnTo>
                  <a:lnTo>
                    <a:pt x="442" y="1410"/>
                  </a:lnTo>
                  <a:lnTo>
                    <a:pt x="400" y="933"/>
                  </a:lnTo>
                  <a:lnTo>
                    <a:pt x="400" y="434"/>
                  </a:lnTo>
                  <a:lnTo>
                    <a:pt x="452" y="275"/>
                  </a:lnTo>
                  <a:close/>
                </a:path>
              </a:pathLst>
            </a:custGeom>
            <a:solidFill>
              <a:srgbClr val="33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30"/>
            <p:cNvSpPr>
              <a:spLocks/>
            </p:cNvSpPr>
            <p:nvPr/>
          </p:nvSpPr>
          <p:spPr bwMode="auto">
            <a:xfrm>
              <a:off x="4130" y="2626"/>
              <a:ext cx="560" cy="546"/>
            </a:xfrm>
            <a:custGeom>
              <a:avLst/>
              <a:gdLst/>
              <a:ahLst/>
              <a:cxnLst>
                <a:cxn ang="0">
                  <a:pos x="613" y="66"/>
                </a:cxn>
                <a:cxn ang="0">
                  <a:pos x="705" y="126"/>
                </a:cxn>
                <a:cxn ang="0">
                  <a:pos x="748" y="120"/>
                </a:cxn>
                <a:cxn ang="0">
                  <a:pos x="789" y="117"/>
                </a:cxn>
                <a:cxn ang="0">
                  <a:pos x="831" y="112"/>
                </a:cxn>
                <a:cxn ang="0">
                  <a:pos x="872" y="104"/>
                </a:cxn>
                <a:cxn ang="0">
                  <a:pos x="915" y="218"/>
                </a:cxn>
                <a:cxn ang="0">
                  <a:pos x="947" y="212"/>
                </a:cxn>
                <a:cxn ang="0">
                  <a:pos x="975" y="211"/>
                </a:cxn>
                <a:cxn ang="0">
                  <a:pos x="1004" y="211"/>
                </a:cxn>
                <a:cxn ang="0">
                  <a:pos x="1034" y="208"/>
                </a:cxn>
                <a:cxn ang="0">
                  <a:pos x="1024" y="315"/>
                </a:cxn>
                <a:cxn ang="0">
                  <a:pos x="1034" y="414"/>
                </a:cxn>
                <a:cxn ang="0">
                  <a:pos x="1034" y="488"/>
                </a:cxn>
                <a:cxn ang="0">
                  <a:pos x="1062" y="530"/>
                </a:cxn>
                <a:cxn ang="0">
                  <a:pos x="1082" y="577"/>
                </a:cxn>
                <a:cxn ang="0">
                  <a:pos x="1104" y="628"/>
                </a:cxn>
                <a:cxn ang="0">
                  <a:pos x="1050" y="686"/>
                </a:cxn>
                <a:cxn ang="0">
                  <a:pos x="1012" y="750"/>
                </a:cxn>
                <a:cxn ang="0">
                  <a:pos x="942" y="794"/>
                </a:cxn>
                <a:cxn ang="0">
                  <a:pos x="862" y="810"/>
                </a:cxn>
                <a:cxn ang="0">
                  <a:pos x="802" y="1018"/>
                </a:cxn>
                <a:cxn ang="0">
                  <a:pos x="748" y="1056"/>
                </a:cxn>
                <a:cxn ang="0">
                  <a:pos x="604" y="1043"/>
                </a:cxn>
                <a:cxn ang="0">
                  <a:pos x="573" y="1050"/>
                </a:cxn>
                <a:cxn ang="0">
                  <a:pos x="541" y="1056"/>
                </a:cxn>
                <a:cxn ang="0">
                  <a:pos x="510" y="1062"/>
                </a:cxn>
                <a:cxn ang="0">
                  <a:pos x="479" y="1069"/>
                </a:cxn>
                <a:cxn ang="0">
                  <a:pos x="448" y="1076"/>
                </a:cxn>
                <a:cxn ang="0">
                  <a:pos x="417" y="1083"/>
                </a:cxn>
                <a:cxn ang="0">
                  <a:pos x="386" y="1090"/>
                </a:cxn>
                <a:cxn ang="0">
                  <a:pos x="371" y="1001"/>
                </a:cxn>
                <a:cxn ang="0">
                  <a:pos x="285" y="903"/>
                </a:cxn>
                <a:cxn ang="0">
                  <a:pos x="101" y="724"/>
                </a:cxn>
                <a:cxn ang="0">
                  <a:pos x="16" y="572"/>
                </a:cxn>
                <a:cxn ang="0">
                  <a:pos x="18" y="456"/>
                </a:cxn>
                <a:cxn ang="0">
                  <a:pos x="58" y="423"/>
                </a:cxn>
                <a:cxn ang="0">
                  <a:pos x="101" y="406"/>
                </a:cxn>
                <a:cxn ang="0">
                  <a:pos x="153" y="399"/>
                </a:cxn>
                <a:cxn ang="0">
                  <a:pos x="182" y="246"/>
                </a:cxn>
                <a:cxn ang="0">
                  <a:pos x="252" y="142"/>
                </a:cxn>
                <a:cxn ang="0">
                  <a:pos x="425" y="75"/>
                </a:cxn>
                <a:cxn ang="0">
                  <a:pos x="500" y="22"/>
                </a:cxn>
                <a:cxn ang="0">
                  <a:pos x="592" y="28"/>
                </a:cxn>
              </a:cxnLst>
              <a:rect l="0" t="0" r="r" b="b"/>
              <a:pathLst>
                <a:path w="1120" h="1094">
                  <a:moveTo>
                    <a:pt x="592" y="28"/>
                  </a:moveTo>
                  <a:lnTo>
                    <a:pt x="613" y="66"/>
                  </a:lnTo>
                  <a:lnTo>
                    <a:pt x="673" y="92"/>
                  </a:lnTo>
                  <a:lnTo>
                    <a:pt x="705" y="126"/>
                  </a:lnTo>
                  <a:lnTo>
                    <a:pt x="726" y="122"/>
                  </a:lnTo>
                  <a:lnTo>
                    <a:pt x="748" y="120"/>
                  </a:lnTo>
                  <a:lnTo>
                    <a:pt x="769" y="118"/>
                  </a:lnTo>
                  <a:lnTo>
                    <a:pt x="789" y="117"/>
                  </a:lnTo>
                  <a:lnTo>
                    <a:pt x="810" y="114"/>
                  </a:lnTo>
                  <a:lnTo>
                    <a:pt x="831" y="112"/>
                  </a:lnTo>
                  <a:lnTo>
                    <a:pt x="851" y="109"/>
                  </a:lnTo>
                  <a:lnTo>
                    <a:pt x="872" y="104"/>
                  </a:lnTo>
                  <a:lnTo>
                    <a:pt x="883" y="174"/>
                  </a:lnTo>
                  <a:lnTo>
                    <a:pt x="915" y="218"/>
                  </a:lnTo>
                  <a:lnTo>
                    <a:pt x="931" y="215"/>
                  </a:lnTo>
                  <a:lnTo>
                    <a:pt x="947" y="212"/>
                  </a:lnTo>
                  <a:lnTo>
                    <a:pt x="961" y="212"/>
                  </a:lnTo>
                  <a:lnTo>
                    <a:pt x="975" y="211"/>
                  </a:lnTo>
                  <a:lnTo>
                    <a:pt x="989" y="211"/>
                  </a:lnTo>
                  <a:lnTo>
                    <a:pt x="1004" y="211"/>
                  </a:lnTo>
                  <a:lnTo>
                    <a:pt x="1017" y="210"/>
                  </a:lnTo>
                  <a:lnTo>
                    <a:pt x="1034" y="208"/>
                  </a:lnTo>
                  <a:lnTo>
                    <a:pt x="1030" y="259"/>
                  </a:lnTo>
                  <a:lnTo>
                    <a:pt x="1024" y="315"/>
                  </a:lnTo>
                  <a:lnTo>
                    <a:pt x="1023" y="369"/>
                  </a:lnTo>
                  <a:lnTo>
                    <a:pt x="1034" y="414"/>
                  </a:lnTo>
                  <a:lnTo>
                    <a:pt x="1012" y="468"/>
                  </a:lnTo>
                  <a:lnTo>
                    <a:pt x="1034" y="488"/>
                  </a:lnTo>
                  <a:lnTo>
                    <a:pt x="1050" y="508"/>
                  </a:lnTo>
                  <a:lnTo>
                    <a:pt x="1062" y="530"/>
                  </a:lnTo>
                  <a:lnTo>
                    <a:pt x="1073" y="553"/>
                  </a:lnTo>
                  <a:lnTo>
                    <a:pt x="1082" y="577"/>
                  </a:lnTo>
                  <a:lnTo>
                    <a:pt x="1092" y="603"/>
                  </a:lnTo>
                  <a:lnTo>
                    <a:pt x="1104" y="628"/>
                  </a:lnTo>
                  <a:lnTo>
                    <a:pt x="1120" y="653"/>
                  </a:lnTo>
                  <a:lnTo>
                    <a:pt x="1050" y="686"/>
                  </a:lnTo>
                  <a:lnTo>
                    <a:pt x="1001" y="702"/>
                  </a:lnTo>
                  <a:lnTo>
                    <a:pt x="1012" y="750"/>
                  </a:lnTo>
                  <a:lnTo>
                    <a:pt x="1012" y="806"/>
                  </a:lnTo>
                  <a:lnTo>
                    <a:pt x="942" y="794"/>
                  </a:lnTo>
                  <a:lnTo>
                    <a:pt x="878" y="778"/>
                  </a:lnTo>
                  <a:lnTo>
                    <a:pt x="862" y="810"/>
                  </a:lnTo>
                  <a:lnTo>
                    <a:pt x="841" y="958"/>
                  </a:lnTo>
                  <a:lnTo>
                    <a:pt x="802" y="1018"/>
                  </a:lnTo>
                  <a:lnTo>
                    <a:pt x="802" y="1056"/>
                  </a:lnTo>
                  <a:lnTo>
                    <a:pt x="748" y="1056"/>
                  </a:lnTo>
                  <a:lnTo>
                    <a:pt x="619" y="1039"/>
                  </a:lnTo>
                  <a:lnTo>
                    <a:pt x="604" y="1043"/>
                  </a:lnTo>
                  <a:lnTo>
                    <a:pt x="588" y="1046"/>
                  </a:lnTo>
                  <a:lnTo>
                    <a:pt x="573" y="1050"/>
                  </a:lnTo>
                  <a:lnTo>
                    <a:pt x="558" y="1052"/>
                  </a:lnTo>
                  <a:lnTo>
                    <a:pt x="541" y="1056"/>
                  </a:lnTo>
                  <a:lnTo>
                    <a:pt x="527" y="1059"/>
                  </a:lnTo>
                  <a:lnTo>
                    <a:pt x="510" y="1062"/>
                  </a:lnTo>
                  <a:lnTo>
                    <a:pt x="495" y="1066"/>
                  </a:lnTo>
                  <a:lnTo>
                    <a:pt x="479" y="1069"/>
                  </a:lnTo>
                  <a:lnTo>
                    <a:pt x="464" y="1073"/>
                  </a:lnTo>
                  <a:lnTo>
                    <a:pt x="448" y="1076"/>
                  </a:lnTo>
                  <a:lnTo>
                    <a:pt x="433" y="1080"/>
                  </a:lnTo>
                  <a:lnTo>
                    <a:pt x="417" y="1083"/>
                  </a:lnTo>
                  <a:lnTo>
                    <a:pt x="402" y="1087"/>
                  </a:lnTo>
                  <a:lnTo>
                    <a:pt x="386" y="1090"/>
                  </a:lnTo>
                  <a:lnTo>
                    <a:pt x="371" y="1094"/>
                  </a:lnTo>
                  <a:lnTo>
                    <a:pt x="371" y="1001"/>
                  </a:lnTo>
                  <a:lnTo>
                    <a:pt x="328" y="854"/>
                  </a:lnTo>
                  <a:lnTo>
                    <a:pt x="285" y="903"/>
                  </a:lnTo>
                  <a:lnTo>
                    <a:pt x="215" y="816"/>
                  </a:lnTo>
                  <a:lnTo>
                    <a:pt x="101" y="724"/>
                  </a:lnTo>
                  <a:lnTo>
                    <a:pt x="37" y="658"/>
                  </a:lnTo>
                  <a:lnTo>
                    <a:pt x="16" y="572"/>
                  </a:lnTo>
                  <a:lnTo>
                    <a:pt x="0" y="479"/>
                  </a:lnTo>
                  <a:lnTo>
                    <a:pt x="18" y="456"/>
                  </a:lnTo>
                  <a:lnTo>
                    <a:pt x="38" y="438"/>
                  </a:lnTo>
                  <a:lnTo>
                    <a:pt x="58" y="423"/>
                  </a:lnTo>
                  <a:lnTo>
                    <a:pt x="79" y="413"/>
                  </a:lnTo>
                  <a:lnTo>
                    <a:pt x="101" y="406"/>
                  </a:lnTo>
                  <a:lnTo>
                    <a:pt x="127" y="401"/>
                  </a:lnTo>
                  <a:lnTo>
                    <a:pt x="153" y="399"/>
                  </a:lnTo>
                  <a:lnTo>
                    <a:pt x="182" y="398"/>
                  </a:lnTo>
                  <a:lnTo>
                    <a:pt x="182" y="246"/>
                  </a:lnTo>
                  <a:lnTo>
                    <a:pt x="182" y="158"/>
                  </a:lnTo>
                  <a:lnTo>
                    <a:pt x="252" y="142"/>
                  </a:lnTo>
                  <a:lnTo>
                    <a:pt x="371" y="114"/>
                  </a:lnTo>
                  <a:lnTo>
                    <a:pt x="425" y="75"/>
                  </a:lnTo>
                  <a:lnTo>
                    <a:pt x="447" y="0"/>
                  </a:lnTo>
                  <a:lnTo>
                    <a:pt x="500" y="22"/>
                  </a:lnTo>
                  <a:lnTo>
                    <a:pt x="528" y="54"/>
                  </a:lnTo>
                  <a:lnTo>
                    <a:pt x="592" y="28"/>
                  </a:lnTo>
                  <a:close/>
                </a:path>
              </a:pathLst>
            </a:custGeom>
            <a:solidFill>
              <a:srgbClr val="E5D1A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31"/>
            <p:cNvSpPr>
              <a:spLocks/>
            </p:cNvSpPr>
            <p:nvPr/>
          </p:nvSpPr>
          <p:spPr bwMode="auto">
            <a:xfrm>
              <a:off x="4586" y="2733"/>
              <a:ext cx="58" cy="89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70" y="9"/>
                </a:cxn>
                <a:cxn ang="0">
                  <a:pos x="117" y="0"/>
                </a:cxn>
                <a:cxn ang="0">
                  <a:pos x="113" y="43"/>
                </a:cxn>
                <a:cxn ang="0">
                  <a:pos x="101" y="133"/>
                </a:cxn>
                <a:cxn ang="0">
                  <a:pos x="76" y="177"/>
                </a:cxn>
                <a:cxn ang="0">
                  <a:pos x="51" y="177"/>
                </a:cxn>
                <a:cxn ang="0">
                  <a:pos x="27" y="139"/>
                </a:cxn>
                <a:cxn ang="0">
                  <a:pos x="27" y="98"/>
                </a:cxn>
                <a:cxn ang="0">
                  <a:pos x="5" y="98"/>
                </a:cxn>
                <a:cxn ang="0">
                  <a:pos x="0" y="9"/>
                </a:cxn>
              </a:cxnLst>
              <a:rect l="0" t="0" r="r" b="b"/>
              <a:pathLst>
                <a:path w="117" h="177">
                  <a:moveTo>
                    <a:pt x="0" y="9"/>
                  </a:moveTo>
                  <a:lnTo>
                    <a:pt x="70" y="9"/>
                  </a:lnTo>
                  <a:lnTo>
                    <a:pt x="117" y="0"/>
                  </a:lnTo>
                  <a:lnTo>
                    <a:pt x="113" y="43"/>
                  </a:lnTo>
                  <a:lnTo>
                    <a:pt x="101" y="133"/>
                  </a:lnTo>
                  <a:lnTo>
                    <a:pt x="76" y="177"/>
                  </a:lnTo>
                  <a:lnTo>
                    <a:pt x="51" y="177"/>
                  </a:lnTo>
                  <a:lnTo>
                    <a:pt x="27" y="139"/>
                  </a:lnTo>
                  <a:lnTo>
                    <a:pt x="27" y="98"/>
                  </a:lnTo>
                  <a:lnTo>
                    <a:pt x="5" y="98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32"/>
            <p:cNvSpPr>
              <a:spLocks/>
            </p:cNvSpPr>
            <p:nvPr/>
          </p:nvSpPr>
          <p:spPr bwMode="auto">
            <a:xfrm>
              <a:off x="4491" y="2687"/>
              <a:ext cx="85" cy="105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41" y="63"/>
                </a:cxn>
                <a:cxn ang="0">
                  <a:pos x="172" y="159"/>
                </a:cxn>
                <a:cxn ang="0">
                  <a:pos x="172" y="192"/>
                </a:cxn>
                <a:cxn ang="0">
                  <a:pos x="153" y="192"/>
                </a:cxn>
                <a:cxn ang="0">
                  <a:pos x="128" y="211"/>
                </a:cxn>
                <a:cxn ang="0">
                  <a:pos x="107" y="156"/>
                </a:cxn>
                <a:cxn ang="0">
                  <a:pos x="67" y="112"/>
                </a:cxn>
                <a:cxn ang="0">
                  <a:pos x="42" y="90"/>
                </a:cxn>
                <a:cxn ang="0">
                  <a:pos x="39" y="56"/>
                </a:cxn>
                <a:cxn ang="0">
                  <a:pos x="0" y="10"/>
                </a:cxn>
                <a:cxn ang="0">
                  <a:pos x="39" y="0"/>
                </a:cxn>
                <a:cxn ang="0">
                  <a:pos x="137" y="0"/>
                </a:cxn>
              </a:cxnLst>
              <a:rect l="0" t="0" r="r" b="b"/>
              <a:pathLst>
                <a:path w="172" h="211">
                  <a:moveTo>
                    <a:pt x="137" y="0"/>
                  </a:moveTo>
                  <a:lnTo>
                    <a:pt x="141" y="63"/>
                  </a:lnTo>
                  <a:lnTo>
                    <a:pt x="172" y="159"/>
                  </a:lnTo>
                  <a:lnTo>
                    <a:pt x="172" y="192"/>
                  </a:lnTo>
                  <a:lnTo>
                    <a:pt x="153" y="192"/>
                  </a:lnTo>
                  <a:lnTo>
                    <a:pt x="128" y="211"/>
                  </a:lnTo>
                  <a:lnTo>
                    <a:pt x="107" y="156"/>
                  </a:lnTo>
                  <a:lnTo>
                    <a:pt x="67" y="112"/>
                  </a:lnTo>
                  <a:lnTo>
                    <a:pt x="42" y="90"/>
                  </a:lnTo>
                  <a:lnTo>
                    <a:pt x="39" y="56"/>
                  </a:lnTo>
                  <a:lnTo>
                    <a:pt x="0" y="10"/>
                  </a:lnTo>
                  <a:lnTo>
                    <a:pt x="39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33"/>
            <p:cNvSpPr>
              <a:spLocks/>
            </p:cNvSpPr>
            <p:nvPr/>
          </p:nvSpPr>
          <p:spPr bwMode="auto">
            <a:xfrm>
              <a:off x="4507" y="2786"/>
              <a:ext cx="88" cy="131"/>
            </a:xfrm>
            <a:custGeom>
              <a:avLst/>
              <a:gdLst/>
              <a:ahLst/>
              <a:cxnLst>
                <a:cxn ang="0">
                  <a:pos x="177" y="0"/>
                </a:cxn>
                <a:cxn ang="0">
                  <a:pos x="140" y="0"/>
                </a:cxn>
                <a:cxn ang="0">
                  <a:pos x="96" y="15"/>
                </a:cxn>
                <a:cxn ang="0">
                  <a:pos x="96" y="49"/>
                </a:cxn>
                <a:cxn ang="0">
                  <a:pos x="66" y="115"/>
                </a:cxn>
                <a:cxn ang="0">
                  <a:pos x="31" y="170"/>
                </a:cxn>
                <a:cxn ang="0">
                  <a:pos x="10" y="208"/>
                </a:cxn>
                <a:cxn ang="0">
                  <a:pos x="0" y="261"/>
                </a:cxn>
                <a:cxn ang="0">
                  <a:pos x="57" y="242"/>
                </a:cxn>
                <a:cxn ang="0">
                  <a:pos x="81" y="185"/>
                </a:cxn>
                <a:cxn ang="0">
                  <a:pos x="90" y="148"/>
                </a:cxn>
                <a:cxn ang="0">
                  <a:pos x="134" y="73"/>
                </a:cxn>
                <a:cxn ang="0">
                  <a:pos x="167" y="27"/>
                </a:cxn>
                <a:cxn ang="0">
                  <a:pos x="177" y="0"/>
                </a:cxn>
              </a:cxnLst>
              <a:rect l="0" t="0" r="r" b="b"/>
              <a:pathLst>
                <a:path w="177" h="261">
                  <a:moveTo>
                    <a:pt x="177" y="0"/>
                  </a:moveTo>
                  <a:lnTo>
                    <a:pt x="140" y="0"/>
                  </a:lnTo>
                  <a:lnTo>
                    <a:pt x="96" y="15"/>
                  </a:lnTo>
                  <a:lnTo>
                    <a:pt x="96" y="49"/>
                  </a:lnTo>
                  <a:lnTo>
                    <a:pt x="66" y="115"/>
                  </a:lnTo>
                  <a:lnTo>
                    <a:pt x="31" y="170"/>
                  </a:lnTo>
                  <a:lnTo>
                    <a:pt x="10" y="208"/>
                  </a:lnTo>
                  <a:lnTo>
                    <a:pt x="0" y="261"/>
                  </a:lnTo>
                  <a:lnTo>
                    <a:pt x="57" y="242"/>
                  </a:lnTo>
                  <a:lnTo>
                    <a:pt x="81" y="185"/>
                  </a:lnTo>
                  <a:lnTo>
                    <a:pt x="90" y="148"/>
                  </a:lnTo>
                  <a:lnTo>
                    <a:pt x="134" y="73"/>
                  </a:lnTo>
                  <a:lnTo>
                    <a:pt x="167" y="27"/>
                  </a:lnTo>
                  <a:lnTo>
                    <a:pt x="177" y="0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34"/>
            <p:cNvSpPr>
              <a:spLocks/>
            </p:cNvSpPr>
            <p:nvPr/>
          </p:nvSpPr>
          <p:spPr bwMode="auto">
            <a:xfrm>
              <a:off x="4547" y="2892"/>
              <a:ext cx="23" cy="15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6" y="4"/>
                </a:cxn>
                <a:cxn ang="0">
                  <a:pos x="0" y="32"/>
                </a:cxn>
                <a:cxn ang="0">
                  <a:pos x="24" y="32"/>
                </a:cxn>
                <a:cxn ang="0">
                  <a:pos x="46" y="0"/>
                </a:cxn>
              </a:cxnLst>
              <a:rect l="0" t="0" r="r" b="b"/>
              <a:pathLst>
                <a:path w="46" h="32">
                  <a:moveTo>
                    <a:pt x="46" y="0"/>
                  </a:moveTo>
                  <a:lnTo>
                    <a:pt x="6" y="4"/>
                  </a:lnTo>
                  <a:lnTo>
                    <a:pt x="0" y="32"/>
                  </a:lnTo>
                  <a:lnTo>
                    <a:pt x="24" y="3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35"/>
            <p:cNvSpPr>
              <a:spLocks/>
            </p:cNvSpPr>
            <p:nvPr/>
          </p:nvSpPr>
          <p:spPr bwMode="auto">
            <a:xfrm>
              <a:off x="4519" y="2884"/>
              <a:ext cx="164" cy="134"/>
            </a:xfrm>
            <a:custGeom>
              <a:avLst/>
              <a:gdLst/>
              <a:ahLst/>
              <a:cxnLst>
                <a:cxn ang="0">
                  <a:pos x="209" y="2"/>
                </a:cxn>
                <a:cxn ang="0">
                  <a:pos x="182" y="51"/>
                </a:cxn>
                <a:cxn ang="0">
                  <a:pos x="169" y="88"/>
                </a:cxn>
                <a:cxn ang="0">
                  <a:pos x="203" y="88"/>
                </a:cxn>
                <a:cxn ang="0">
                  <a:pos x="224" y="98"/>
                </a:cxn>
                <a:cxn ang="0">
                  <a:pos x="182" y="98"/>
                </a:cxn>
                <a:cxn ang="0">
                  <a:pos x="147" y="129"/>
                </a:cxn>
                <a:cxn ang="0">
                  <a:pos x="138" y="172"/>
                </a:cxn>
                <a:cxn ang="0">
                  <a:pos x="114" y="207"/>
                </a:cxn>
                <a:cxn ang="0">
                  <a:pos x="77" y="207"/>
                </a:cxn>
                <a:cxn ang="0">
                  <a:pos x="58" y="232"/>
                </a:cxn>
                <a:cxn ang="0">
                  <a:pos x="0" y="241"/>
                </a:cxn>
                <a:cxn ang="0">
                  <a:pos x="49" y="269"/>
                </a:cxn>
                <a:cxn ang="0">
                  <a:pos x="87" y="241"/>
                </a:cxn>
                <a:cxn ang="0">
                  <a:pos x="154" y="185"/>
                </a:cxn>
                <a:cxn ang="0">
                  <a:pos x="207" y="148"/>
                </a:cxn>
                <a:cxn ang="0">
                  <a:pos x="271" y="134"/>
                </a:cxn>
                <a:cxn ang="0">
                  <a:pos x="327" y="129"/>
                </a:cxn>
                <a:cxn ang="0">
                  <a:pos x="292" y="91"/>
                </a:cxn>
                <a:cxn ang="0">
                  <a:pos x="283" y="64"/>
                </a:cxn>
                <a:cxn ang="0">
                  <a:pos x="279" y="43"/>
                </a:cxn>
                <a:cxn ang="0">
                  <a:pos x="275" y="27"/>
                </a:cxn>
                <a:cxn ang="0">
                  <a:pos x="272" y="14"/>
                </a:cxn>
                <a:cxn ang="0">
                  <a:pos x="265" y="6"/>
                </a:cxn>
                <a:cxn ang="0">
                  <a:pos x="254" y="3"/>
                </a:cxn>
                <a:cxn ang="0">
                  <a:pos x="236" y="0"/>
                </a:cxn>
                <a:cxn ang="0">
                  <a:pos x="209" y="2"/>
                </a:cxn>
              </a:cxnLst>
              <a:rect l="0" t="0" r="r" b="b"/>
              <a:pathLst>
                <a:path w="327" h="269">
                  <a:moveTo>
                    <a:pt x="209" y="2"/>
                  </a:moveTo>
                  <a:lnTo>
                    <a:pt x="182" y="51"/>
                  </a:lnTo>
                  <a:lnTo>
                    <a:pt x="169" y="88"/>
                  </a:lnTo>
                  <a:lnTo>
                    <a:pt x="203" y="88"/>
                  </a:lnTo>
                  <a:lnTo>
                    <a:pt x="224" y="98"/>
                  </a:lnTo>
                  <a:lnTo>
                    <a:pt x="182" y="98"/>
                  </a:lnTo>
                  <a:lnTo>
                    <a:pt x="147" y="129"/>
                  </a:lnTo>
                  <a:lnTo>
                    <a:pt x="138" y="172"/>
                  </a:lnTo>
                  <a:lnTo>
                    <a:pt x="114" y="207"/>
                  </a:lnTo>
                  <a:lnTo>
                    <a:pt x="77" y="207"/>
                  </a:lnTo>
                  <a:lnTo>
                    <a:pt x="58" y="232"/>
                  </a:lnTo>
                  <a:lnTo>
                    <a:pt x="0" y="241"/>
                  </a:lnTo>
                  <a:lnTo>
                    <a:pt x="49" y="269"/>
                  </a:lnTo>
                  <a:lnTo>
                    <a:pt x="87" y="241"/>
                  </a:lnTo>
                  <a:lnTo>
                    <a:pt x="154" y="185"/>
                  </a:lnTo>
                  <a:lnTo>
                    <a:pt x="207" y="148"/>
                  </a:lnTo>
                  <a:lnTo>
                    <a:pt x="271" y="134"/>
                  </a:lnTo>
                  <a:lnTo>
                    <a:pt x="327" y="129"/>
                  </a:lnTo>
                  <a:lnTo>
                    <a:pt x="292" y="91"/>
                  </a:lnTo>
                  <a:lnTo>
                    <a:pt x="283" y="64"/>
                  </a:lnTo>
                  <a:lnTo>
                    <a:pt x="279" y="43"/>
                  </a:lnTo>
                  <a:lnTo>
                    <a:pt x="275" y="27"/>
                  </a:lnTo>
                  <a:lnTo>
                    <a:pt x="272" y="14"/>
                  </a:lnTo>
                  <a:lnTo>
                    <a:pt x="265" y="6"/>
                  </a:lnTo>
                  <a:lnTo>
                    <a:pt x="254" y="3"/>
                  </a:lnTo>
                  <a:lnTo>
                    <a:pt x="236" y="0"/>
                  </a:lnTo>
                  <a:lnTo>
                    <a:pt x="209" y="2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8" name="Freeform 36"/>
            <p:cNvSpPr>
              <a:spLocks/>
            </p:cNvSpPr>
            <p:nvPr/>
          </p:nvSpPr>
          <p:spPr bwMode="auto">
            <a:xfrm>
              <a:off x="4390" y="2917"/>
              <a:ext cx="136" cy="59"/>
            </a:xfrm>
            <a:custGeom>
              <a:avLst/>
              <a:gdLst/>
              <a:ahLst/>
              <a:cxnLst>
                <a:cxn ang="0">
                  <a:pos x="274" y="0"/>
                </a:cxn>
                <a:cxn ang="0">
                  <a:pos x="216" y="15"/>
                </a:cxn>
                <a:cxn ang="0">
                  <a:pos x="102" y="50"/>
                </a:cxn>
                <a:cxn ang="0">
                  <a:pos x="19" y="67"/>
                </a:cxn>
                <a:cxn ang="0">
                  <a:pos x="0" y="99"/>
                </a:cxn>
                <a:cxn ang="0">
                  <a:pos x="0" y="118"/>
                </a:cxn>
                <a:cxn ang="0">
                  <a:pos x="25" y="118"/>
                </a:cxn>
                <a:cxn ang="0">
                  <a:pos x="82" y="108"/>
                </a:cxn>
                <a:cxn ang="0">
                  <a:pos x="177" y="77"/>
                </a:cxn>
                <a:cxn ang="0">
                  <a:pos x="241" y="43"/>
                </a:cxn>
                <a:cxn ang="0">
                  <a:pos x="265" y="24"/>
                </a:cxn>
                <a:cxn ang="0">
                  <a:pos x="274" y="0"/>
                </a:cxn>
              </a:cxnLst>
              <a:rect l="0" t="0" r="r" b="b"/>
              <a:pathLst>
                <a:path w="274" h="118">
                  <a:moveTo>
                    <a:pt x="274" y="0"/>
                  </a:moveTo>
                  <a:lnTo>
                    <a:pt x="216" y="15"/>
                  </a:lnTo>
                  <a:lnTo>
                    <a:pt x="102" y="50"/>
                  </a:lnTo>
                  <a:lnTo>
                    <a:pt x="19" y="67"/>
                  </a:lnTo>
                  <a:lnTo>
                    <a:pt x="0" y="99"/>
                  </a:lnTo>
                  <a:lnTo>
                    <a:pt x="0" y="118"/>
                  </a:lnTo>
                  <a:lnTo>
                    <a:pt x="25" y="118"/>
                  </a:lnTo>
                  <a:lnTo>
                    <a:pt x="82" y="108"/>
                  </a:lnTo>
                  <a:lnTo>
                    <a:pt x="177" y="77"/>
                  </a:lnTo>
                  <a:lnTo>
                    <a:pt x="241" y="43"/>
                  </a:lnTo>
                  <a:lnTo>
                    <a:pt x="265" y="24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Freeform 37"/>
            <p:cNvSpPr>
              <a:spLocks/>
            </p:cNvSpPr>
            <p:nvPr/>
          </p:nvSpPr>
          <p:spPr bwMode="auto">
            <a:xfrm>
              <a:off x="4404" y="2761"/>
              <a:ext cx="111" cy="97"/>
            </a:xfrm>
            <a:custGeom>
              <a:avLst/>
              <a:gdLst/>
              <a:ahLst/>
              <a:cxnLst>
                <a:cxn ang="0">
                  <a:pos x="223" y="0"/>
                </a:cxn>
                <a:cxn ang="0">
                  <a:pos x="201" y="35"/>
                </a:cxn>
                <a:cxn ang="0">
                  <a:pos x="164" y="84"/>
                </a:cxn>
                <a:cxn ang="0">
                  <a:pos x="87" y="135"/>
                </a:cxn>
                <a:cxn ang="0">
                  <a:pos x="35" y="168"/>
                </a:cxn>
                <a:cxn ang="0">
                  <a:pos x="0" y="194"/>
                </a:cxn>
                <a:cxn ang="0">
                  <a:pos x="31" y="194"/>
                </a:cxn>
                <a:cxn ang="0">
                  <a:pos x="102" y="150"/>
                </a:cxn>
                <a:cxn ang="0">
                  <a:pos x="182" y="97"/>
                </a:cxn>
                <a:cxn ang="0">
                  <a:pos x="223" y="41"/>
                </a:cxn>
                <a:cxn ang="0">
                  <a:pos x="223" y="0"/>
                </a:cxn>
              </a:cxnLst>
              <a:rect l="0" t="0" r="r" b="b"/>
              <a:pathLst>
                <a:path w="223" h="194">
                  <a:moveTo>
                    <a:pt x="223" y="0"/>
                  </a:moveTo>
                  <a:lnTo>
                    <a:pt x="201" y="35"/>
                  </a:lnTo>
                  <a:lnTo>
                    <a:pt x="164" y="84"/>
                  </a:lnTo>
                  <a:lnTo>
                    <a:pt x="87" y="135"/>
                  </a:lnTo>
                  <a:lnTo>
                    <a:pt x="35" y="168"/>
                  </a:lnTo>
                  <a:lnTo>
                    <a:pt x="0" y="194"/>
                  </a:lnTo>
                  <a:lnTo>
                    <a:pt x="31" y="194"/>
                  </a:lnTo>
                  <a:lnTo>
                    <a:pt x="102" y="150"/>
                  </a:lnTo>
                  <a:lnTo>
                    <a:pt x="182" y="97"/>
                  </a:lnTo>
                  <a:lnTo>
                    <a:pt x="223" y="41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0" name="Freeform 38"/>
            <p:cNvSpPr>
              <a:spLocks/>
            </p:cNvSpPr>
            <p:nvPr/>
          </p:nvSpPr>
          <p:spPr bwMode="auto">
            <a:xfrm>
              <a:off x="4291" y="2865"/>
              <a:ext cx="215" cy="19"/>
            </a:xfrm>
            <a:custGeom>
              <a:avLst/>
              <a:gdLst/>
              <a:ahLst/>
              <a:cxnLst>
                <a:cxn ang="0">
                  <a:pos x="429" y="20"/>
                </a:cxn>
                <a:cxn ang="0">
                  <a:pos x="336" y="4"/>
                </a:cxn>
                <a:cxn ang="0">
                  <a:pos x="287" y="0"/>
                </a:cxn>
                <a:cxn ang="0">
                  <a:pos x="117" y="0"/>
                </a:cxn>
                <a:cxn ang="0">
                  <a:pos x="34" y="0"/>
                </a:cxn>
                <a:cxn ang="0">
                  <a:pos x="0" y="17"/>
                </a:cxn>
                <a:cxn ang="0">
                  <a:pos x="28" y="28"/>
                </a:cxn>
                <a:cxn ang="0">
                  <a:pos x="133" y="28"/>
                </a:cxn>
                <a:cxn ang="0">
                  <a:pos x="179" y="20"/>
                </a:cxn>
                <a:cxn ang="0">
                  <a:pos x="216" y="20"/>
                </a:cxn>
                <a:cxn ang="0">
                  <a:pos x="238" y="22"/>
                </a:cxn>
                <a:cxn ang="0">
                  <a:pos x="280" y="22"/>
                </a:cxn>
                <a:cxn ang="0">
                  <a:pos x="321" y="20"/>
                </a:cxn>
                <a:cxn ang="0">
                  <a:pos x="374" y="39"/>
                </a:cxn>
                <a:cxn ang="0">
                  <a:pos x="423" y="39"/>
                </a:cxn>
                <a:cxn ang="0">
                  <a:pos x="429" y="20"/>
                </a:cxn>
              </a:cxnLst>
              <a:rect l="0" t="0" r="r" b="b"/>
              <a:pathLst>
                <a:path w="429" h="39">
                  <a:moveTo>
                    <a:pt x="429" y="20"/>
                  </a:moveTo>
                  <a:lnTo>
                    <a:pt x="336" y="4"/>
                  </a:lnTo>
                  <a:lnTo>
                    <a:pt x="287" y="0"/>
                  </a:lnTo>
                  <a:lnTo>
                    <a:pt x="117" y="0"/>
                  </a:lnTo>
                  <a:lnTo>
                    <a:pt x="34" y="0"/>
                  </a:lnTo>
                  <a:lnTo>
                    <a:pt x="0" y="17"/>
                  </a:lnTo>
                  <a:lnTo>
                    <a:pt x="28" y="28"/>
                  </a:lnTo>
                  <a:lnTo>
                    <a:pt x="133" y="28"/>
                  </a:lnTo>
                  <a:lnTo>
                    <a:pt x="179" y="20"/>
                  </a:lnTo>
                  <a:lnTo>
                    <a:pt x="216" y="20"/>
                  </a:lnTo>
                  <a:lnTo>
                    <a:pt x="238" y="22"/>
                  </a:lnTo>
                  <a:lnTo>
                    <a:pt x="280" y="22"/>
                  </a:lnTo>
                  <a:lnTo>
                    <a:pt x="321" y="20"/>
                  </a:lnTo>
                  <a:lnTo>
                    <a:pt x="374" y="39"/>
                  </a:lnTo>
                  <a:lnTo>
                    <a:pt x="423" y="39"/>
                  </a:lnTo>
                  <a:lnTo>
                    <a:pt x="429" y="20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39"/>
            <p:cNvSpPr>
              <a:spLocks/>
            </p:cNvSpPr>
            <p:nvPr/>
          </p:nvSpPr>
          <p:spPr bwMode="auto">
            <a:xfrm>
              <a:off x="4495" y="2710"/>
              <a:ext cx="16" cy="7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34" y="50"/>
                </a:cxn>
                <a:cxn ang="0">
                  <a:pos x="28" y="103"/>
                </a:cxn>
                <a:cxn ang="0">
                  <a:pos x="0" y="156"/>
                </a:cxn>
                <a:cxn ang="0">
                  <a:pos x="19" y="75"/>
                </a:cxn>
                <a:cxn ang="0">
                  <a:pos x="22" y="0"/>
                </a:cxn>
              </a:cxnLst>
              <a:rect l="0" t="0" r="r" b="b"/>
              <a:pathLst>
                <a:path w="34" h="156">
                  <a:moveTo>
                    <a:pt x="22" y="0"/>
                  </a:moveTo>
                  <a:lnTo>
                    <a:pt x="34" y="50"/>
                  </a:lnTo>
                  <a:lnTo>
                    <a:pt x="28" y="103"/>
                  </a:lnTo>
                  <a:lnTo>
                    <a:pt x="0" y="156"/>
                  </a:lnTo>
                  <a:lnTo>
                    <a:pt x="19" y="75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0"/>
            <p:cNvSpPr>
              <a:spLocks/>
            </p:cNvSpPr>
            <p:nvPr/>
          </p:nvSpPr>
          <p:spPr bwMode="auto">
            <a:xfrm>
              <a:off x="4416" y="2756"/>
              <a:ext cx="77" cy="77"/>
            </a:xfrm>
            <a:custGeom>
              <a:avLst/>
              <a:gdLst/>
              <a:ahLst/>
              <a:cxnLst>
                <a:cxn ang="0">
                  <a:pos x="155" y="0"/>
                </a:cxn>
                <a:cxn ang="0">
                  <a:pos x="131" y="31"/>
                </a:cxn>
                <a:cxn ang="0">
                  <a:pos x="68" y="71"/>
                </a:cxn>
                <a:cxn ang="0">
                  <a:pos x="20" y="118"/>
                </a:cxn>
                <a:cxn ang="0">
                  <a:pos x="0" y="153"/>
                </a:cxn>
                <a:cxn ang="0">
                  <a:pos x="20" y="144"/>
                </a:cxn>
                <a:cxn ang="0">
                  <a:pos x="48" y="101"/>
                </a:cxn>
                <a:cxn ang="0">
                  <a:pos x="105" y="65"/>
                </a:cxn>
                <a:cxn ang="0">
                  <a:pos x="150" y="34"/>
                </a:cxn>
                <a:cxn ang="0">
                  <a:pos x="155" y="0"/>
                </a:cxn>
              </a:cxnLst>
              <a:rect l="0" t="0" r="r" b="b"/>
              <a:pathLst>
                <a:path w="155" h="153">
                  <a:moveTo>
                    <a:pt x="155" y="0"/>
                  </a:moveTo>
                  <a:lnTo>
                    <a:pt x="131" y="31"/>
                  </a:lnTo>
                  <a:lnTo>
                    <a:pt x="68" y="71"/>
                  </a:lnTo>
                  <a:lnTo>
                    <a:pt x="20" y="118"/>
                  </a:lnTo>
                  <a:lnTo>
                    <a:pt x="0" y="153"/>
                  </a:lnTo>
                  <a:lnTo>
                    <a:pt x="20" y="144"/>
                  </a:lnTo>
                  <a:lnTo>
                    <a:pt x="48" y="101"/>
                  </a:lnTo>
                  <a:lnTo>
                    <a:pt x="105" y="65"/>
                  </a:lnTo>
                  <a:lnTo>
                    <a:pt x="150" y="34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1"/>
            <p:cNvSpPr>
              <a:spLocks/>
            </p:cNvSpPr>
            <p:nvPr/>
          </p:nvSpPr>
          <p:spPr bwMode="auto">
            <a:xfrm>
              <a:off x="4328" y="2774"/>
              <a:ext cx="87" cy="68"/>
            </a:xfrm>
            <a:custGeom>
              <a:avLst/>
              <a:gdLst/>
              <a:ahLst/>
              <a:cxnLst>
                <a:cxn ang="0">
                  <a:pos x="173" y="137"/>
                </a:cxn>
                <a:cxn ang="0">
                  <a:pos x="133" y="97"/>
                </a:cxn>
                <a:cxn ang="0">
                  <a:pos x="40" y="26"/>
                </a:cxn>
                <a:cxn ang="0">
                  <a:pos x="0" y="0"/>
                </a:cxn>
                <a:cxn ang="0">
                  <a:pos x="38" y="50"/>
                </a:cxn>
                <a:cxn ang="0">
                  <a:pos x="70" y="67"/>
                </a:cxn>
                <a:cxn ang="0">
                  <a:pos x="120" y="97"/>
                </a:cxn>
                <a:cxn ang="0">
                  <a:pos x="173" y="137"/>
                </a:cxn>
              </a:cxnLst>
              <a:rect l="0" t="0" r="r" b="b"/>
              <a:pathLst>
                <a:path w="173" h="137">
                  <a:moveTo>
                    <a:pt x="173" y="137"/>
                  </a:moveTo>
                  <a:lnTo>
                    <a:pt x="133" y="97"/>
                  </a:lnTo>
                  <a:lnTo>
                    <a:pt x="40" y="26"/>
                  </a:lnTo>
                  <a:lnTo>
                    <a:pt x="0" y="0"/>
                  </a:lnTo>
                  <a:lnTo>
                    <a:pt x="38" y="50"/>
                  </a:lnTo>
                  <a:lnTo>
                    <a:pt x="70" y="67"/>
                  </a:lnTo>
                  <a:lnTo>
                    <a:pt x="120" y="97"/>
                  </a:lnTo>
                  <a:lnTo>
                    <a:pt x="173" y="137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42"/>
            <p:cNvSpPr>
              <a:spLocks/>
            </p:cNvSpPr>
            <p:nvPr/>
          </p:nvSpPr>
          <p:spPr bwMode="auto">
            <a:xfrm>
              <a:off x="4262" y="2729"/>
              <a:ext cx="59" cy="120"/>
            </a:xfrm>
            <a:custGeom>
              <a:avLst/>
              <a:gdLst/>
              <a:ahLst/>
              <a:cxnLst>
                <a:cxn ang="0">
                  <a:pos x="88" y="0"/>
                </a:cxn>
                <a:cxn ang="0">
                  <a:pos x="42" y="19"/>
                </a:cxn>
                <a:cxn ang="0">
                  <a:pos x="0" y="65"/>
                </a:cxn>
                <a:cxn ang="0">
                  <a:pos x="22" y="106"/>
                </a:cxn>
                <a:cxn ang="0">
                  <a:pos x="51" y="156"/>
                </a:cxn>
                <a:cxn ang="0">
                  <a:pos x="73" y="211"/>
                </a:cxn>
                <a:cxn ang="0">
                  <a:pos x="117" y="240"/>
                </a:cxn>
                <a:cxn ang="0">
                  <a:pos x="86" y="200"/>
                </a:cxn>
                <a:cxn ang="0">
                  <a:pos x="46" y="103"/>
                </a:cxn>
                <a:cxn ang="0">
                  <a:pos x="49" y="34"/>
                </a:cxn>
                <a:cxn ang="0">
                  <a:pos x="92" y="34"/>
                </a:cxn>
                <a:cxn ang="0">
                  <a:pos x="88" y="0"/>
                </a:cxn>
              </a:cxnLst>
              <a:rect l="0" t="0" r="r" b="b"/>
              <a:pathLst>
                <a:path w="117" h="240">
                  <a:moveTo>
                    <a:pt x="88" y="0"/>
                  </a:moveTo>
                  <a:lnTo>
                    <a:pt x="42" y="19"/>
                  </a:lnTo>
                  <a:lnTo>
                    <a:pt x="0" y="65"/>
                  </a:lnTo>
                  <a:lnTo>
                    <a:pt x="22" y="106"/>
                  </a:lnTo>
                  <a:lnTo>
                    <a:pt x="51" y="156"/>
                  </a:lnTo>
                  <a:lnTo>
                    <a:pt x="73" y="211"/>
                  </a:lnTo>
                  <a:lnTo>
                    <a:pt x="117" y="240"/>
                  </a:lnTo>
                  <a:lnTo>
                    <a:pt x="86" y="200"/>
                  </a:lnTo>
                  <a:lnTo>
                    <a:pt x="46" y="103"/>
                  </a:lnTo>
                  <a:lnTo>
                    <a:pt x="49" y="34"/>
                  </a:lnTo>
                  <a:lnTo>
                    <a:pt x="92" y="34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43"/>
            <p:cNvSpPr>
              <a:spLocks/>
            </p:cNvSpPr>
            <p:nvPr/>
          </p:nvSpPr>
          <p:spPr bwMode="auto">
            <a:xfrm>
              <a:off x="4425" y="2690"/>
              <a:ext cx="90" cy="95"/>
            </a:xfrm>
            <a:custGeom>
              <a:avLst/>
              <a:gdLst/>
              <a:ahLst/>
              <a:cxnLst>
                <a:cxn ang="0">
                  <a:pos x="154" y="38"/>
                </a:cxn>
                <a:cxn ang="0">
                  <a:pos x="179" y="90"/>
                </a:cxn>
                <a:cxn ang="0">
                  <a:pos x="175" y="125"/>
                </a:cxn>
                <a:cxn ang="0">
                  <a:pos x="160" y="159"/>
                </a:cxn>
                <a:cxn ang="0">
                  <a:pos x="138" y="190"/>
                </a:cxn>
                <a:cxn ang="0">
                  <a:pos x="160" y="103"/>
                </a:cxn>
                <a:cxn ang="0">
                  <a:pos x="132" y="69"/>
                </a:cxn>
                <a:cxn ang="0">
                  <a:pos x="96" y="57"/>
                </a:cxn>
                <a:cxn ang="0">
                  <a:pos x="96" y="31"/>
                </a:cxn>
                <a:cxn ang="0">
                  <a:pos x="61" y="31"/>
                </a:cxn>
                <a:cxn ang="0">
                  <a:pos x="15" y="50"/>
                </a:cxn>
                <a:cxn ang="0">
                  <a:pos x="0" y="22"/>
                </a:cxn>
                <a:cxn ang="0">
                  <a:pos x="34" y="7"/>
                </a:cxn>
                <a:cxn ang="0">
                  <a:pos x="96" y="0"/>
                </a:cxn>
                <a:cxn ang="0">
                  <a:pos x="130" y="0"/>
                </a:cxn>
                <a:cxn ang="0">
                  <a:pos x="154" y="38"/>
                </a:cxn>
              </a:cxnLst>
              <a:rect l="0" t="0" r="r" b="b"/>
              <a:pathLst>
                <a:path w="179" h="190">
                  <a:moveTo>
                    <a:pt x="154" y="38"/>
                  </a:moveTo>
                  <a:lnTo>
                    <a:pt x="179" y="90"/>
                  </a:lnTo>
                  <a:lnTo>
                    <a:pt x="175" y="125"/>
                  </a:lnTo>
                  <a:lnTo>
                    <a:pt x="160" y="159"/>
                  </a:lnTo>
                  <a:lnTo>
                    <a:pt x="138" y="190"/>
                  </a:lnTo>
                  <a:lnTo>
                    <a:pt x="160" y="103"/>
                  </a:lnTo>
                  <a:lnTo>
                    <a:pt x="132" y="69"/>
                  </a:lnTo>
                  <a:lnTo>
                    <a:pt x="96" y="57"/>
                  </a:lnTo>
                  <a:lnTo>
                    <a:pt x="96" y="31"/>
                  </a:lnTo>
                  <a:lnTo>
                    <a:pt x="61" y="31"/>
                  </a:lnTo>
                  <a:lnTo>
                    <a:pt x="15" y="50"/>
                  </a:lnTo>
                  <a:lnTo>
                    <a:pt x="0" y="22"/>
                  </a:lnTo>
                  <a:lnTo>
                    <a:pt x="34" y="7"/>
                  </a:lnTo>
                  <a:lnTo>
                    <a:pt x="96" y="0"/>
                  </a:lnTo>
                  <a:lnTo>
                    <a:pt x="130" y="0"/>
                  </a:lnTo>
                  <a:lnTo>
                    <a:pt x="154" y="38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44"/>
            <p:cNvSpPr>
              <a:spLocks/>
            </p:cNvSpPr>
            <p:nvPr/>
          </p:nvSpPr>
          <p:spPr bwMode="auto">
            <a:xfrm>
              <a:off x="4234" y="2796"/>
              <a:ext cx="133" cy="138"/>
            </a:xfrm>
            <a:custGeom>
              <a:avLst/>
              <a:gdLst/>
              <a:ahLst/>
              <a:cxnLst>
                <a:cxn ang="0">
                  <a:pos x="265" y="267"/>
                </a:cxn>
                <a:cxn ang="0">
                  <a:pos x="173" y="236"/>
                </a:cxn>
                <a:cxn ang="0">
                  <a:pos x="126" y="190"/>
                </a:cxn>
                <a:cxn ang="0">
                  <a:pos x="52" y="75"/>
                </a:cxn>
                <a:cxn ang="0">
                  <a:pos x="34" y="46"/>
                </a:cxn>
                <a:cxn ang="0">
                  <a:pos x="61" y="22"/>
                </a:cxn>
                <a:cxn ang="0">
                  <a:pos x="40" y="0"/>
                </a:cxn>
                <a:cxn ang="0">
                  <a:pos x="0" y="23"/>
                </a:cxn>
                <a:cxn ang="0">
                  <a:pos x="0" y="62"/>
                </a:cxn>
                <a:cxn ang="0">
                  <a:pos x="78" y="196"/>
                </a:cxn>
                <a:cxn ang="0">
                  <a:pos x="105" y="245"/>
                </a:cxn>
                <a:cxn ang="0">
                  <a:pos x="148" y="258"/>
                </a:cxn>
                <a:cxn ang="0">
                  <a:pos x="243" y="277"/>
                </a:cxn>
                <a:cxn ang="0">
                  <a:pos x="265" y="267"/>
                </a:cxn>
              </a:cxnLst>
              <a:rect l="0" t="0" r="r" b="b"/>
              <a:pathLst>
                <a:path w="265" h="277">
                  <a:moveTo>
                    <a:pt x="265" y="267"/>
                  </a:moveTo>
                  <a:lnTo>
                    <a:pt x="173" y="236"/>
                  </a:lnTo>
                  <a:lnTo>
                    <a:pt x="126" y="190"/>
                  </a:lnTo>
                  <a:lnTo>
                    <a:pt x="52" y="75"/>
                  </a:lnTo>
                  <a:lnTo>
                    <a:pt x="34" y="46"/>
                  </a:lnTo>
                  <a:lnTo>
                    <a:pt x="61" y="22"/>
                  </a:lnTo>
                  <a:lnTo>
                    <a:pt x="40" y="0"/>
                  </a:lnTo>
                  <a:lnTo>
                    <a:pt x="0" y="23"/>
                  </a:lnTo>
                  <a:lnTo>
                    <a:pt x="0" y="62"/>
                  </a:lnTo>
                  <a:lnTo>
                    <a:pt x="78" y="196"/>
                  </a:lnTo>
                  <a:lnTo>
                    <a:pt x="105" y="245"/>
                  </a:lnTo>
                  <a:lnTo>
                    <a:pt x="148" y="258"/>
                  </a:lnTo>
                  <a:lnTo>
                    <a:pt x="243" y="277"/>
                  </a:lnTo>
                  <a:lnTo>
                    <a:pt x="265" y="267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45"/>
            <p:cNvSpPr>
              <a:spLocks/>
            </p:cNvSpPr>
            <p:nvPr/>
          </p:nvSpPr>
          <p:spPr bwMode="auto">
            <a:xfrm>
              <a:off x="4216" y="2918"/>
              <a:ext cx="235" cy="97"/>
            </a:xfrm>
            <a:custGeom>
              <a:avLst/>
              <a:gdLst/>
              <a:ahLst/>
              <a:cxnLst>
                <a:cxn ang="0">
                  <a:pos x="438" y="125"/>
                </a:cxn>
                <a:cxn ang="0">
                  <a:pos x="352" y="144"/>
                </a:cxn>
                <a:cxn ang="0">
                  <a:pos x="277" y="141"/>
                </a:cxn>
                <a:cxn ang="0">
                  <a:pos x="172" y="85"/>
                </a:cxn>
                <a:cxn ang="0">
                  <a:pos x="126" y="48"/>
                </a:cxn>
                <a:cxn ang="0">
                  <a:pos x="102" y="0"/>
                </a:cxn>
                <a:cxn ang="0">
                  <a:pos x="56" y="13"/>
                </a:cxn>
                <a:cxn ang="0">
                  <a:pos x="28" y="41"/>
                </a:cxn>
                <a:cxn ang="0">
                  <a:pos x="0" y="53"/>
                </a:cxn>
                <a:cxn ang="0">
                  <a:pos x="83" y="128"/>
                </a:cxn>
                <a:cxn ang="0">
                  <a:pos x="179" y="191"/>
                </a:cxn>
                <a:cxn ang="0">
                  <a:pos x="212" y="185"/>
                </a:cxn>
                <a:cxn ang="0">
                  <a:pos x="253" y="185"/>
                </a:cxn>
                <a:cxn ang="0">
                  <a:pos x="315" y="194"/>
                </a:cxn>
                <a:cxn ang="0">
                  <a:pos x="367" y="172"/>
                </a:cxn>
                <a:cxn ang="0">
                  <a:pos x="472" y="141"/>
                </a:cxn>
                <a:cxn ang="0">
                  <a:pos x="438" y="125"/>
                </a:cxn>
              </a:cxnLst>
              <a:rect l="0" t="0" r="r" b="b"/>
              <a:pathLst>
                <a:path w="472" h="194">
                  <a:moveTo>
                    <a:pt x="438" y="125"/>
                  </a:moveTo>
                  <a:lnTo>
                    <a:pt x="352" y="144"/>
                  </a:lnTo>
                  <a:lnTo>
                    <a:pt x="277" y="141"/>
                  </a:lnTo>
                  <a:lnTo>
                    <a:pt x="172" y="85"/>
                  </a:lnTo>
                  <a:lnTo>
                    <a:pt x="126" y="48"/>
                  </a:lnTo>
                  <a:lnTo>
                    <a:pt x="102" y="0"/>
                  </a:lnTo>
                  <a:lnTo>
                    <a:pt x="56" y="13"/>
                  </a:lnTo>
                  <a:lnTo>
                    <a:pt x="28" y="41"/>
                  </a:lnTo>
                  <a:lnTo>
                    <a:pt x="0" y="53"/>
                  </a:lnTo>
                  <a:lnTo>
                    <a:pt x="83" y="128"/>
                  </a:lnTo>
                  <a:lnTo>
                    <a:pt x="179" y="191"/>
                  </a:lnTo>
                  <a:lnTo>
                    <a:pt x="212" y="185"/>
                  </a:lnTo>
                  <a:lnTo>
                    <a:pt x="253" y="185"/>
                  </a:lnTo>
                  <a:lnTo>
                    <a:pt x="315" y="194"/>
                  </a:lnTo>
                  <a:lnTo>
                    <a:pt x="367" y="172"/>
                  </a:lnTo>
                  <a:lnTo>
                    <a:pt x="472" y="141"/>
                  </a:lnTo>
                  <a:lnTo>
                    <a:pt x="438" y="125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46"/>
            <p:cNvSpPr>
              <a:spLocks/>
            </p:cNvSpPr>
            <p:nvPr/>
          </p:nvSpPr>
          <p:spPr bwMode="auto">
            <a:xfrm>
              <a:off x="4130" y="2820"/>
              <a:ext cx="181" cy="243"/>
            </a:xfrm>
            <a:custGeom>
              <a:avLst/>
              <a:gdLst/>
              <a:ahLst/>
              <a:cxnLst>
                <a:cxn ang="0">
                  <a:pos x="173" y="0"/>
                </a:cxn>
                <a:cxn ang="0">
                  <a:pos x="114" y="3"/>
                </a:cxn>
                <a:cxn ang="0">
                  <a:pos x="0" y="62"/>
                </a:cxn>
                <a:cxn ang="0">
                  <a:pos x="8" y="171"/>
                </a:cxn>
                <a:cxn ang="0">
                  <a:pos x="9" y="198"/>
                </a:cxn>
                <a:cxn ang="0">
                  <a:pos x="13" y="221"/>
                </a:cxn>
                <a:cxn ang="0">
                  <a:pos x="17" y="242"/>
                </a:cxn>
                <a:cxn ang="0">
                  <a:pos x="24" y="261"/>
                </a:cxn>
                <a:cxn ang="0">
                  <a:pos x="32" y="277"/>
                </a:cxn>
                <a:cxn ang="0">
                  <a:pos x="43" y="292"/>
                </a:cxn>
                <a:cxn ang="0">
                  <a:pos x="54" y="306"/>
                </a:cxn>
                <a:cxn ang="0">
                  <a:pos x="67" y="320"/>
                </a:cxn>
                <a:cxn ang="0">
                  <a:pos x="82" y="333"/>
                </a:cxn>
                <a:cxn ang="0">
                  <a:pos x="97" y="345"/>
                </a:cxn>
                <a:cxn ang="0">
                  <a:pos x="114" y="357"/>
                </a:cxn>
                <a:cxn ang="0">
                  <a:pos x="132" y="371"/>
                </a:cxn>
                <a:cxn ang="0">
                  <a:pos x="151" y="383"/>
                </a:cxn>
                <a:cxn ang="0">
                  <a:pos x="170" y="398"/>
                </a:cxn>
                <a:cxn ang="0">
                  <a:pos x="191" y="414"/>
                </a:cxn>
                <a:cxn ang="0">
                  <a:pos x="213" y="433"/>
                </a:cxn>
                <a:cxn ang="0">
                  <a:pos x="259" y="486"/>
                </a:cxn>
                <a:cxn ang="0">
                  <a:pos x="303" y="464"/>
                </a:cxn>
                <a:cxn ang="0">
                  <a:pos x="361" y="433"/>
                </a:cxn>
                <a:cxn ang="0">
                  <a:pos x="327" y="395"/>
                </a:cxn>
                <a:cxn ang="0">
                  <a:pos x="173" y="274"/>
                </a:cxn>
                <a:cxn ang="0">
                  <a:pos x="127" y="236"/>
                </a:cxn>
                <a:cxn ang="0">
                  <a:pos x="81" y="149"/>
                </a:cxn>
                <a:cxn ang="0">
                  <a:pos x="99" y="80"/>
                </a:cxn>
                <a:cxn ang="0">
                  <a:pos x="149" y="43"/>
                </a:cxn>
                <a:cxn ang="0">
                  <a:pos x="185" y="36"/>
                </a:cxn>
                <a:cxn ang="0">
                  <a:pos x="173" y="0"/>
                </a:cxn>
              </a:cxnLst>
              <a:rect l="0" t="0" r="r" b="b"/>
              <a:pathLst>
                <a:path w="361" h="486">
                  <a:moveTo>
                    <a:pt x="173" y="0"/>
                  </a:moveTo>
                  <a:lnTo>
                    <a:pt x="114" y="3"/>
                  </a:lnTo>
                  <a:lnTo>
                    <a:pt x="0" y="62"/>
                  </a:lnTo>
                  <a:lnTo>
                    <a:pt x="8" y="171"/>
                  </a:lnTo>
                  <a:lnTo>
                    <a:pt x="9" y="198"/>
                  </a:lnTo>
                  <a:lnTo>
                    <a:pt x="13" y="221"/>
                  </a:lnTo>
                  <a:lnTo>
                    <a:pt x="17" y="242"/>
                  </a:lnTo>
                  <a:lnTo>
                    <a:pt x="24" y="261"/>
                  </a:lnTo>
                  <a:lnTo>
                    <a:pt x="32" y="277"/>
                  </a:lnTo>
                  <a:lnTo>
                    <a:pt x="43" y="292"/>
                  </a:lnTo>
                  <a:lnTo>
                    <a:pt x="54" y="306"/>
                  </a:lnTo>
                  <a:lnTo>
                    <a:pt x="67" y="320"/>
                  </a:lnTo>
                  <a:lnTo>
                    <a:pt x="82" y="333"/>
                  </a:lnTo>
                  <a:lnTo>
                    <a:pt x="97" y="345"/>
                  </a:lnTo>
                  <a:lnTo>
                    <a:pt x="114" y="357"/>
                  </a:lnTo>
                  <a:lnTo>
                    <a:pt x="132" y="371"/>
                  </a:lnTo>
                  <a:lnTo>
                    <a:pt x="151" y="383"/>
                  </a:lnTo>
                  <a:lnTo>
                    <a:pt x="170" y="398"/>
                  </a:lnTo>
                  <a:lnTo>
                    <a:pt x="191" y="414"/>
                  </a:lnTo>
                  <a:lnTo>
                    <a:pt x="213" y="433"/>
                  </a:lnTo>
                  <a:lnTo>
                    <a:pt x="259" y="486"/>
                  </a:lnTo>
                  <a:lnTo>
                    <a:pt x="303" y="464"/>
                  </a:lnTo>
                  <a:lnTo>
                    <a:pt x="361" y="433"/>
                  </a:lnTo>
                  <a:lnTo>
                    <a:pt x="327" y="395"/>
                  </a:lnTo>
                  <a:lnTo>
                    <a:pt x="173" y="274"/>
                  </a:lnTo>
                  <a:lnTo>
                    <a:pt x="127" y="236"/>
                  </a:lnTo>
                  <a:lnTo>
                    <a:pt x="81" y="149"/>
                  </a:lnTo>
                  <a:lnTo>
                    <a:pt x="99" y="80"/>
                  </a:lnTo>
                  <a:lnTo>
                    <a:pt x="149" y="43"/>
                  </a:lnTo>
                  <a:lnTo>
                    <a:pt x="185" y="36"/>
                  </a:lnTo>
                  <a:lnTo>
                    <a:pt x="173" y="0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47"/>
            <p:cNvSpPr>
              <a:spLocks/>
            </p:cNvSpPr>
            <p:nvPr/>
          </p:nvSpPr>
          <p:spPr bwMode="auto">
            <a:xfrm>
              <a:off x="4224" y="2637"/>
              <a:ext cx="163" cy="169"/>
            </a:xfrm>
            <a:custGeom>
              <a:avLst/>
              <a:gdLst/>
              <a:ahLst/>
              <a:cxnLst>
                <a:cxn ang="0">
                  <a:pos x="326" y="46"/>
                </a:cxn>
                <a:cxn ang="0">
                  <a:pos x="303" y="27"/>
                </a:cxn>
                <a:cxn ang="0">
                  <a:pos x="268" y="0"/>
                </a:cxn>
                <a:cxn ang="0">
                  <a:pos x="230" y="51"/>
                </a:cxn>
                <a:cxn ang="0">
                  <a:pos x="167" y="95"/>
                </a:cxn>
                <a:cxn ang="0">
                  <a:pos x="91" y="111"/>
                </a:cxn>
                <a:cxn ang="0">
                  <a:pos x="8" y="121"/>
                </a:cxn>
                <a:cxn ang="0">
                  <a:pos x="0" y="152"/>
                </a:cxn>
                <a:cxn ang="0">
                  <a:pos x="6" y="339"/>
                </a:cxn>
                <a:cxn ang="0">
                  <a:pos x="39" y="312"/>
                </a:cxn>
                <a:cxn ang="0">
                  <a:pos x="56" y="286"/>
                </a:cxn>
                <a:cxn ang="0">
                  <a:pos x="39" y="220"/>
                </a:cxn>
                <a:cxn ang="0">
                  <a:pos x="39" y="152"/>
                </a:cxn>
                <a:cxn ang="0">
                  <a:pos x="103" y="152"/>
                </a:cxn>
                <a:cxn ang="0">
                  <a:pos x="163" y="140"/>
                </a:cxn>
                <a:cxn ang="0">
                  <a:pos x="213" y="113"/>
                </a:cxn>
                <a:cxn ang="0">
                  <a:pos x="257" y="68"/>
                </a:cxn>
                <a:cxn ang="0">
                  <a:pos x="300" y="43"/>
                </a:cxn>
                <a:cxn ang="0">
                  <a:pos x="326" y="46"/>
                </a:cxn>
              </a:cxnLst>
              <a:rect l="0" t="0" r="r" b="b"/>
              <a:pathLst>
                <a:path w="326" h="339">
                  <a:moveTo>
                    <a:pt x="326" y="46"/>
                  </a:moveTo>
                  <a:lnTo>
                    <a:pt x="303" y="27"/>
                  </a:lnTo>
                  <a:lnTo>
                    <a:pt x="268" y="0"/>
                  </a:lnTo>
                  <a:lnTo>
                    <a:pt x="230" y="51"/>
                  </a:lnTo>
                  <a:lnTo>
                    <a:pt x="167" y="95"/>
                  </a:lnTo>
                  <a:lnTo>
                    <a:pt x="91" y="111"/>
                  </a:lnTo>
                  <a:lnTo>
                    <a:pt x="8" y="121"/>
                  </a:lnTo>
                  <a:lnTo>
                    <a:pt x="0" y="152"/>
                  </a:lnTo>
                  <a:lnTo>
                    <a:pt x="6" y="339"/>
                  </a:lnTo>
                  <a:lnTo>
                    <a:pt x="39" y="312"/>
                  </a:lnTo>
                  <a:lnTo>
                    <a:pt x="56" y="286"/>
                  </a:lnTo>
                  <a:lnTo>
                    <a:pt x="39" y="220"/>
                  </a:lnTo>
                  <a:lnTo>
                    <a:pt x="39" y="152"/>
                  </a:lnTo>
                  <a:lnTo>
                    <a:pt x="103" y="152"/>
                  </a:lnTo>
                  <a:lnTo>
                    <a:pt x="163" y="140"/>
                  </a:lnTo>
                  <a:lnTo>
                    <a:pt x="213" y="113"/>
                  </a:lnTo>
                  <a:lnTo>
                    <a:pt x="257" y="68"/>
                  </a:lnTo>
                  <a:lnTo>
                    <a:pt x="300" y="43"/>
                  </a:lnTo>
                  <a:lnTo>
                    <a:pt x="326" y="46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48"/>
            <p:cNvSpPr>
              <a:spLocks/>
            </p:cNvSpPr>
            <p:nvPr/>
          </p:nvSpPr>
          <p:spPr bwMode="auto">
            <a:xfrm>
              <a:off x="4368" y="2714"/>
              <a:ext cx="48" cy="71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57" y="0"/>
                </a:cxn>
                <a:cxn ang="0">
                  <a:pos x="22" y="24"/>
                </a:cxn>
                <a:cxn ang="0">
                  <a:pos x="0" y="55"/>
                </a:cxn>
                <a:cxn ang="0">
                  <a:pos x="7" y="83"/>
                </a:cxn>
                <a:cxn ang="0">
                  <a:pos x="37" y="140"/>
                </a:cxn>
                <a:cxn ang="0">
                  <a:pos x="17" y="101"/>
                </a:cxn>
                <a:cxn ang="0">
                  <a:pos x="17" y="48"/>
                </a:cxn>
                <a:cxn ang="0">
                  <a:pos x="48" y="12"/>
                </a:cxn>
                <a:cxn ang="0">
                  <a:pos x="78" y="4"/>
                </a:cxn>
                <a:cxn ang="0">
                  <a:pos x="96" y="0"/>
                </a:cxn>
              </a:cxnLst>
              <a:rect l="0" t="0" r="r" b="b"/>
              <a:pathLst>
                <a:path w="96" h="140">
                  <a:moveTo>
                    <a:pt x="96" y="0"/>
                  </a:moveTo>
                  <a:lnTo>
                    <a:pt x="57" y="0"/>
                  </a:lnTo>
                  <a:lnTo>
                    <a:pt x="22" y="24"/>
                  </a:lnTo>
                  <a:lnTo>
                    <a:pt x="0" y="55"/>
                  </a:lnTo>
                  <a:lnTo>
                    <a:pt x="7" y="83"/>
                  </a:lnTo>
                  <a:lnTo>
                    <a:pt x="37" y="140"/>
                  </a:lnTo>
                  <a:lnTo>
                    <a:pt x="17" y="101"/>
                  </a:lnTo>
                  <a:lnTo>
                    <a:pt x="17" y="48"/>
                  </a:lnTo>
                  <a:lnTo>
                    <a:pt x="48" y="12"/>
                  </a:lnTo>
                  <a:lnTo>
                    <a:pt x="78" y="4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1" name="Freeform 49"/>
            <p:cNvSpPr>
              <a:spLocks/>
            </p:cNvSpPr>
            <p:nvPr/>
          </p:nvSpPr>
          <p:spPr bwMode="auto">
            <a:xfrm>
              <a:off x="4355" y="2667"/>
              <a:ext cx="76" cy="106"/>
            </a:xfrm>
            <a:custGeom>
              <a:avLst/>
              <a:gdLst/>
              <a:ahLst/>
              <a:cxnLst>
                <a:cxn ang="0">
                  <a:pos x="152" y="0"/>
                </a:cxn>
                <a:cxn ang="0">
                  <a:pos x="94" y="27"/>
                </a:cxn>
                <a:cxn ang="0">
                  <a:pos x="35" y="57"/>
                </a:cxn>
                <a:cxn ang="0">
                  <a:pos x="22" y="102"/>
                </a:cxn>
                <a:cxn ang="0">
                  <a:pos x="0" y="160"/>
                </a:cxn>
                <a:cxn ang="0">
                  <a:pos x="4" y="187"/>
                </a:cxn>
                <a:cxn ang="0">
                  <a:pos x="42" y="211"/>
                </a:cxn>
                <a:cxn ang="0">
                  <a:pos x="15" y="187"/>
                </a:cxn>
                <a:cxn ang="0">
                  <a:pos x="15" y="160"/>
                </a:cxn>
                <a:cxn ang="0">
                  <a:pos x="28" y="104"/>
                </a:cxn>
                <a:cxn ang="0">
                  <a:pos x="43" y="68"/>
                </a:cxn>
                <a:cxn ang="0">
                  <a:pos x="79" y="46"/>
                </a:cxn>
                <a:cxn ang="0">
                  <a:pos x="131" y="35"/>
                </a:cxn>
                <a:cxn ang="0">
                  <a:pos x="148" y="17"/>
                </a:cxn>
                <a:cxn ang="0">
                  <a:pos x="152" y="0"/>
                </a:cxn>
              </a:cxnLst>
              <a:rect l="0" t="0" r="r" b="b"/>
              <a:pathLst>
                <a:path w="152" h="211">
                  <a:moveTo>
                    <a:pt x="152" y="0"/>
                  </a:moveTo>
                  <a:lnTo>
                    <a:pt x="94" y="27"/>
                  </a:lnTo>
                  <a:lnTo>
                    <a:pt x="35" y="57"/>
                  </a:lnTo>
                  <a:lnTo>
                    <a:pt x="22" y="102"/>
                  </a:lnTo>
                  <a:lnTo>
                    <a:pt x="0" y="160"/>
                  </a:lnTo>
                  <a:lnTo>
                    <a:pt x="4" y="187"/>
                  </a:lnTo>
                  <a:lnTo>
                    <a:pt x="42" y="211"/>
                  </a:lnTo>
                  <a:lnTo>
                    <a:pt x="15" y="187"/>
                  </a:lnTo>
                  <a:lnTo>
                    <a:pt x="15" y="160"/>
                  </a:lnTo>
                  <a:lnTo>
                    <a:pt x="28" y="104"/>
                  </a:lnTo>
                  <a:lnTo>
                    <a:pt x="43" y="68"/>
                  </a:lnTo>
                  <a:lnTo>
                    <a:pt x="79" y="46"/>
                  </a:lnTo>
                  <a:lnTo>
                    <a:pt x="131" y="35"/>
                  </a:lnTo>
                  <a:lnTo>
                    <a:pt x="148" y="17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2" name="Freeform 50"/>
            <p:cNvSpPr>
              <a:spLocks/>
            </p:cNvSpPr>
            <p:nvPr/>
          </p:nvSpPr>
          <p:spPr bwMode="auto">
            <a:xfrm>
              <a:off x="4305" y="2669"/>
              <a:ext cx="95" cy="144"/>
            </a:xfrm>
            <a:custGeom>
              <a:avLst/>
              <a:gdLst/>
              <a:ahLst/>
              <a:cxnLst>
                <a:cxn ang="0">
                  <a:pos x="189" y="15"/>
                </a:cxn>
                <a:cxn ang="0">
                  <a:pos x="163" y="0"/>
                </a:cxn>
                <a:cxn ang="0">
                  <a:pos x="108" y="0"/>
                </a:cxn>
                <a:cxn ang="0">
                  <a:pos x="76" y="39"/>
                </a:cxn>
                <a:cxn ang="0">
                  <a:pos x="35" y="80"/>
                </a:cxn>
                <a:cxn ang="0">
                  <a:pos x="17" y="114"/>
                </a:cxn>
                <a:cxn ang="0">
                  <a:pos x="2" y="167"/>
                </a:cxn>
                <a:cxn ang="0">
                  <a:pos x="0" y="213"/>
                </a:cxn>
                <a:cxn ang="0">
                  <a:pos x="0" y="269"/>
                </a:cxn>
                <a:cxn ang="0">
                  <a:pos x="17" y="288"/>
                </a:cxn>
                <a:cxn ang="0">
                  <a:pos x="13" y="239"/>
                </a:cxn>
                <a:cxn ang="0">
                  <a:pos x="13" y="175"/>
                </a:cxn>
                <a:cxn ang="0">
                  <a:pos x="32" y="102"/>
                </a:cxn>
                <a:cxn ang="0">
                  <a:pos x="67" y="68"/>
                </a:cxn>
                <a:cxn ang="0">
                  <a:pos x="107" y="12"/>
                </a:cxn>
                <a:cxn ang="0">
                  <a:pos x="145" y="6"/>
                </a:cxn>
                <a:cxn ang="0">
                  <a:pos x="189" y="15"/>
                </a:cxn>
              </a:cxnLst>
              <a:rect l="0" t="0" r="r" b="b"/>
              <a:pathLst>
                <a:path w="189" h="288">
                  <a:moveTo>
                    <a:pt x="189" y="15"/>
                  </a:moveTo>
                  <a:lnTo>
                    <a:pt x="163" y="0"/>
                  </a:lnTo>
                  <a:lnTo>
                    <a:pt x="108" y="0"/>
                  </a:lnTo>
                  <a:lnTo>
                    <a:pt x="76" y="39"/>
                  </a:lnTo>
                  <a:lnTo>
                    <a:pt x="35" y="80"/>
                  </a:lnTo>
                  <a:lnTo>
                    <a:pt x="17" y="114"/>
                  </a:lnTo>
                  <a:lnTo>
                    <a:pt x="2" y="167"/>
                  </a:lnTo>
                  <a:lnTo>
                    <a:pt x="0" y="213"/>
                  </a:lnTo>
                  <a:lnTo>
                    <a:pt x="0" y="269"/>
                  </a:lnTo>
                  <a:lnTo>
                    <a:pt x="17" y="288"/>
                  </a:lnTo>
                  <a:lnTo>
                    <a:pt x="13" y="239"/>
                  </a:lnTo>
                  <a:lnTo>
                    <a:pt x="13" y="175"/>
                  </a:lnTo>
                  <a:lnTo>
                    <a:pt x="32" y="102"/>
                  </a:lnTo>
                  <a:lnTo>
                    <a:pt x="67" y="68"/>
                  </a:lnTo>
                  <a:lnTo>
                    <a:pt x="107" y="12"/>
                  </a:lnTo>
                  <a:lnTo>
                    <a:pt x="145" y="6"/>
                  </a:lnTo>
                  <a:lnTo>
                    <a:pt x="189" y="15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3" name="Freeform 51"/>
            <p:cNvSpPr>
              <a:spLocks/>
            </p:cNvSpPr>
            <p:nvPr/>
          </p:nvSpPr>
          <p:spPr bwMode="auto">
            <a:xfrm>
              <a:off x="4372" y="2767"/>
              <a:ext cx="96" cy="33"/>
            </a:xfrm>
            <a:custGeom>
              <a:avLst/>
              <a:gdLst/>
              <a:ahLst/>
              <a:cxnLst>
                <a:cxn ang="0">
                  <a:pos x="191" y="0"/>
                </a:cxn>
                <a:cxn ang="0">
                  <a:pos x="135" y="27"/>
                </a:cxn>
                <a:cxn ang="0">
                  <a:pos x="76" y="39"/>
                </a:cxn>
                <a:cxn ang="0">
                  <a:pos x="44" y="43"/>
                </a:cxn>
                <a:cxn ang="0">
                  <a:pos x="0" y="65"/>
                </a:cxn>
                <a:cxn ang="0">
                  <a:pos x="37" y="63"/>
                </a:cxn>
                <a:cxn ang="0">
                  <a:pos x="69" y="49"/>
                </a:cxn>
                <a:cxn ang="0">
                  <a:pos x="132" y="39"/>
                </a:cxn>
                <a:cxn ang="0">
                  <a:pos x="181" y="17"/>
                </a:cxn>
                <a:cxn ang="0">
                  <a:pos x="191" y="0"/>
                </a:cxn>
              </a:cxnLst>
              <a:rect l="0" t="0" r="r" b="b"/>
              <a:pathLst>
                <a:path w="191" h="65">
                  <a:moveTo>
                    <a:pt x="191" y="0"/>
                  </a:moveTo>
                  <a:lnTo>
                    <a:pt x="135" y="27"/>
                  </a:lnTo>
                  <a:lnTo>
                    <a:pt x="76" y="39"/>
                  </a:lnTo>
                  <a:lnTo>
                    <a:pt x="44" y="43"/>
                  </a:lnTo>
                  <a:lnTo>
                    <a:pt x="0" y="65"/>
                  </a:lnTo>
                  <a:lnTo>
                    <a:pt x="37" y="63"/>
                  </a:lnTo>
                  <a:lnTo>
                    <a:pt x="69" y="49"/>
                  </a:lnTo>
                  <a:lnTo>
                    <a:pt x="132" y="39"/>
                  </a:lnTo>
                  <a:lnTo>
                    <a:pt x="181" y="17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4" name="Freeform 52"/>
            <p:cNvSpPr>
              <a:spLocks/>
            </p:cNvSpPr>
            <p:nvPr/>
          </p:nvSpPr>
          <p:spPr bwMode="auto">
            <a:xfrm>
              <a:off x="4452" y="2729"/>
              <a:ext cx="40" cy="30"/>
            </a:xfrm>
            <a:custGeom>
              <a:avLst/>
              <a:gdLst/>
              <a:ahLst/>
              <a:cxnLst>
                <a:cxn ang="0">
                  <a:pos x="81" y="35"/>
                </a:cxn>
                <a:cxn ang="0">
                  <a:pos x="63" y="18"/>
                </a:cxn>
                <a:cxn ang="0">
                  <a:pos x="34" y="0"/>
                </a:cxn>
                <a:cxn ang="0">
                  <a:pos x="2" y="15"/>
                </a:cxn>
                <a:cxn ang="0">
                  <a:pos x="0" y="40"/>
                </a:cxn>
                <a:cxn ang="0">
                  <a:pos x="30" y="40"/>
                </a:cxn>
                <a:cxn ang="0">
                  <a:pos x="37" y="62"/>
                </a:cxn>
                <a:cxn ang="0">
                  <a:pos x="63" y="62"/>
                </a:cxn>
                <a:cxn ang="0">
                  <a:pos x="81" y="35"/>
                </a:cxn>
              </a:cxnLst>
              <a:rect l="0" t="0" r="r" b="b"/>
              <a:pathLst>
                <a:path w="81" h="62">
                  <a:moveTo>
                    <a:pt x="81" y="35"/>
                  </a:moveTo>
                  <a:lnTo>
                    <a:pt x="63" y="18"/>
                  </a:lnTo>
                  <a:lnTo>
                    <a:pt x="34" y="0"/>
                  </a:lnTo>
                  <a:lnTo>
                    <a:pt x="2" y="15"/>
                  </a:lnTo>
                  <a:lnTo>
                    <a:pt x="0" y="40"/>
                  </a:lnTo>
                  <a:lnTo>
                    <a:pt x="30" y="40"/>
                  </a:lnTo>
                  <a:lnTo>
                    <a:pt x="37" y="62"/>
                  </a:lnTo>
                  <a:lnTo>
                    <a:pt x="63" y="62"/>
                  </a:lnTo>
                  <a:lnTo>
                    <a:pt x="81" y="35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Freeform 53"/>
            <p:cNvSpPr>
              <a:spLocks/>
            </p:cNvSpPr>
            <p:nvPr/>
          </p:nvSpPr>
          <p:spPr bwMode="auto">
            <a:xfrm>
              <a:off x="4395" y="2742"/>
              <a:ext cx="25" cy="16"/>
            </a:xfrm>
            <a:custGeom>
              <a:avLst/>
              <a:gdLst/>
              <a:ahLst/>
              <a:cxnLst>
                <a:cxn ang="0">
                  <a:pos x="50" y="10"/>
                </a:cxn>
                <a:cxn ang="0">
                  <a:pos x="25" y="0"/>
                </a:cxn>
                <a:cxn ang="0">
                  <a:pos x="2" y="13"/>
                </a:cxn>
                <a:cxn ang="0">
                  <a:pos x="0" y="31"/>
                </a:cxn>
                <a:cxn ang="0">
                  <a:pos x="20" y="15"/>
                </a:cxn>
                <a:cxn ang="0">
                  <a:pos x="50" y="10"/>
                </a:cxn>
              </a:cxnLst>
              <a:rect l="0" t="0" r="r" b="b"/>
              <a:pathLst>
                <a:path w="50" h="31">
                  <a:moveTo>
                    <a:pt x="50" y="10"/>
                  </a:moveTo>
                  <a:lnTo>
                    <a:pt x="25" y="0"/>
                  </a:lnTo>
                  <a:lnTo>
                    <a:pt x="2" y="13"/>
                  </a:lnTo>
                  <a:lnTo>
                    <a:pt x="0" y="31"/>
                  </a:lnTo>
                  <a:lnTo>
                    <a:pt x="20" y="15"/>
                  </a:lnTo>
                  <a:lnTo>
                    <a:pt x="50" y="10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Freeform 54"/>
            <p:cNvSpPr>
              <a:spLocks/>
            </p:cNvSpPr>
            <p:nvPr/>
          </p:nvSpPr>
          <p:spPr bwMode="auto">
            <a:xfrm>
              <a:off x="4416" y="2749"/>
              <a:ext cx="20" cy="16"/>
            </a:xfrm>
            <a:custGeom>
              <a:avLst/>
              <a:gdLst/>
              <a:ahLst/>
              <a:cxnLst>
                <a:cxn ang="0">
                  <a:pos x="41" y="13"/>
                </a:cxn>
                <a:cxn ang="0">
                  <a:pos x="24" y="0"/>
                </a:cxn>
                <a:cxn ang="0">
                  <a:pos x="0" y="13"/>
                </a:cxn>
                <a:cxn ang="0">
                  <a:pos x="11" y="31"/>
                </a:cxn>
                <a:cxn ang="0">
                  <a:pos x="35" y="31"/>
                </a:cxn>
                <a:cxn ang="0">
                  <a:pos x="41" y="13"/>
                </a:cxn>
              </a:cxnLst>
              <a:rect l="0" t="0" r="r" b="b"/>
              <a:pathLst>
                <a:path w="41" h="31">
                  <a:moveTo>
                    <a:pt x="41" y="13"/>
                  </a:moveTo>
                  <a:lnTo>
                    <a:pt x="24" y="0"/>
                  </a:lnTo>
                  <a:lnTo>
                    <a:pt x="0" y="13"/>
                  </a:lnTo>
                  <a:lnTo>
                    <a:pt x="11" y="31"/>
                  </a:lnTo>
                  <a:lnTo>
                    <a:pt x="35" y="31"/>
                  </a:lnTo>
                  <a:lnTo>
                    <a:pt x="41" y="13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Freeform 55"/>
            <p:cNvSpPr>
              <a:spLocks/>
            </p:cNvSpPr>
            <p:nvPr/>
          </p:nvSpPr>
          <p:spPr bwMode="auto">
            <a:xfrm>
              <a:off x="4407" y="2766"/>
              <a:ext cx="24" cy="8"/>
            </a:xfrm>
            <a:custGeom>
              <a:avLst/>
              <a:gdLst/>
              <a:ahLst/>
              <a:cxnLst>
                <a:cxn ang="0">
                  <a:pos x="20" y="4"/>
                </a:cxn>
                <a:cxn ang="0">
                  <a:pos x="0" y="0"/>
                </a:cxn>
                <a:cxn ang="0">
                  <a:pos x="5" y="13"/>
                </a:cxn>
                <a:cxn ang="0">
                  <a:pos x="23" y="15"/>
                </a:cxn>
                <a:cxn ang="0">
                  <a:pos x="47" y="15"/>
                </a:cxn>
                <a:cxn ang="0">
                  <a:pos x="47" y="3"/>
                </a:cxn>
                <a:cxn ang="0">
                  <a:pos x="20" y="4"/>
                </a:cxn>
              </a:cxnLst>
              <a:rect l="0" t="0" r="r" b="b"/>
              <a:pathLst>
                <a:path w="47" h="15">
                  <a:moveTo>
                    <a:pt x="20" y="4"/>
                  </a:moveTo>
                  <a:lnTo>
                    <a:pt x="0" y="0"/>
                  </a:lnTo>
                  <a:lnTo>
                    <a:pt x="5" y="13"/>
                  </a:lnTo>
                  <a:lnTo>
                    <a:pt x="23" y="15"/>
                  </a:lnTo>
                  <a:lnTo>
                    <a:pt x="47" y="15"/>
                  </a:lnTo>
                  <a:lnTo>
                    <a:pt x="47" y="3"/>
                  </a:lnTo>
                  <a:lnTo>
                    <a:pt x="20" y="4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Freeform 56"/>
            <p:cNvSpPr>
              <a:spLocks/>
            </p:cNvSpPr>
            <p:nvPr/>
          </p:nvSpPr>
          <p:spPr bwMode="auto">
            <a:xfrm>
              <a:off x="4394" y="2637"/>
              <a:ext cx="71" cy="46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113" y="52"/>
                </a:cxn>
                <a:cxn ang="0">
                  <a:pos x="141" y="91"/>
                </a:cxn>
                <a:cxn ang="0">
                  <a:pos x="106" y="73"/>
                </a:cxn>
                <a:cxn ang="0">
                  <a:pos x="56" y="44"/>
                </a:cxn>
                <a:cxn ang="0">
                  <a:pos x="22" y="52"/>
                </a:cxn>
                <a:cxn ang="0">
                  <a:pos x="0" y="38"/>
                </a:cxn>
                <a:cxn ang="0">
                  <a:pos x="22" y="20"/>
                </a:cxn>
                <a:cxn ang="0">
                  <a:pos x="61" y="0"/>
                </a:cxn>
              </a:cxnLst>
              <a:rect l="0" t="0" r="r" b="b"/>
              <a:pathLst>
                <a:path w="141" h="91">
                  <a:moveTo>
                    <a:pt x="61" y="0"/>
                  </a:moveTo>
                  <a:lnTo>
                    <a:pt x="113" y="52"/>
                  </a:lnTo>
                  <a:lnTo>
                    <a:pt x="141" y="91"/>
                  </a:lnTo>
                  <a:lnTo>
                    <a:pt x="106" y="73"/>
                  </a:lnTo>
                  <a:lnTo>
                    <a:pt x="56" y="44"/>
                  </a:lnTo>
                  <a:lnTo>
                    <a:pt x="22" y="52"/>
                  </a:lnTo>
                  <a:lnTo>
                    <a:pt x="0" y="38"/>
                  </a:lnTo>
                  <a:lnTo>
                    <a:pt x="22" y="20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Freeform 57"/>
            <p:cNvSpPr>
              <a:spLocks/>
            </p:cNvSpPr>
            <p:nvPr/>
          </p:nvSpPr>
          <p:spPr bwMode="auto">
            <a:xfrm>
              <a:off x="4311" y="3039"/>
              <a:ext cx="240" cy="130"/>
            </a:xfrm>
            <a:custGeom>
              <a:avLst/>
              <a:gdLst/>
              <a:ahLst/>
              <a:cxnLst>
                <a:cxn ang="0">
                  <a:pos x="480" y="21"/>
                </a:cxn>
                <a:cxn ang="0">
                  <a:pos x="403" y="0"/>
                </a:cxn>
                <a:cxn ang="0">
                  <a:pos x="398" y="71"/>
                </a:cxn>
                <a:cxn ang="0">
                  <a:pos x="338" y="131"/>
                </a:cxn>
                <a:cxn ang="0">
                  <a:pos x="209" y="131"/>
                </a:cxn>
                <a:cxn ang="0">
                  <a:pos x="129" y="93"/>
                </a:cxn>
                <a:cxn ang="0">
                  <a:pos x="74" y="93"/>
                </a:cxn>
                <a:cxn ang="0">
                  <a:pos x="0" y="125"/>
                </a:cxn>
                <a:cxn ang="0">
                  <a:pos x="16" y="261"/>
                </a:cxn>
                <a:cxn ang="0">
                  <a:pos x="74" y="201"/>
                </a:cxn>
                <a:cxn ang="0">
                  <a:pos x="183" y="201"/>
                </a:cxn>
                <a:cxn ang="0">
                  <a:pos x="287" y="201"/>
                </a:cxn>
                <a:cxn ang="0">
                  <a:pos x="393" y="179"/>
                </a:cxn>
                <a:cxn ang="0">
                  <a:pos x="419" y="212"/>
                </a:cxn>
                <a:cxn ang="0">
                  <a:pos x="431" y="141"/>
                </a:cxn>
                <a:cxn ang="0">
                  <a:pos x="469" y="76"/>
                </a:cxn>
                <a:cxn ang="0">
                  <a:pos x="480" y="21"/>
                </a:cxn>
              </a:cxnLst>
              <a:rect l="0" t="0" r="r" b="b"/>
              <a:pathLst>
                <a:path w="480" h="261">
                  <a:moveTo>
                    <a:pt x="480" y="21"/>
                  </a:moveTo>
                  <a:lnTo>
                    <a:pt x="403" y="0"/>
                  </a:lnTo>
                  <a:lnTo>
                    <a:pt x="398" y="71"/>
                  </a:lnTo>
                  <a:lnTo>
                    <a:pt x="338" y="131"/>
                  </a:lnTo>
                  <a:lnTo>
                    <a:pt x="209" y="131"/>
                  </a:lnTo>
                  <a:lnTo>
                    <a:pt x="129" y="93"/>
                  </a:lnTo>
                  <a:lnTo>
                    <a:pt x="74" y="93"/>
                  </a:lnTo>
                  <a:lnTo>
                    <a:pt x="0" y="125"/>
                  </a:lnTo>
                  <a:lnTo>
                    <a:pt x="16" y="261"/>
                  </a:lnTo>
                  <a:lnTo>
                    <a:pt x="74" y="201"/>
                  </a:lnTo>
                  <a:lnTo>
                    <a:pt x="183" y="201"/>
                  </a:lnTo>
                  <a:lnTo>
                    <a:pt x="287" y="201"/>
                  </a:lnTo>
                  <a:lnTo>
                    <a:pt x="393" y="179"/>
                  </a:lnTo>
                  <a:lnTo>
                    <a:pt x="419" y="212"/>
                  </a:lnTo>
                  <a:lnTo>
                    <a:pt x="431" y="141"/>
                  </a:lnTo>
                  <a:lnTo>
                    <a:pt x="469" y="76"/>
                  </a:lnTo>
                  <a:lnTo>
                    <a:pt x="480" y="21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0" name="Freeform 58"/>
            <p:cNvSpPr>
              <a:spLocks/>
            </p:cNvSpPr>
            <p:nvPr/>
          </p:nvSpPr>
          <p:spPr bwMode="auto">
            <a:xfrm>
              <a:off x="4261" y="2763"/>
              <a:ext cx="95" cy="158"/>
            </a:xfrm>
            <a:custGeom>
              <a:avLst/>
              <a:gdLst/>
              <a:ahLst/>
              <a:cxnLst>
                <a:cxn ang="0">
                  <a:pos x="72" y="230"/>
                </a:cxn>
                <a:cxn ang="0">
                  <a:pos x="98" y="261"/>
                </a:cxn>
                <a:cxn ang="0">
                  <a:pos x="163" y="278"/>
                </a:cxn>
                <a:cxn ang="0">
                  <a:pos x="191" y="317"/>
                </a:cxn>
                <a:cxn ang="0">
                  <a:pos x="132" y="302"/>
                </a:cxn>
                <a:cxn ang="0">
                  <a:pos x="98" y="273"/>
                </a:cxn>
                <a:cxn ang="0">
                  <a:pos x="51" y="214"/>
                </a:cxn>
                <a:cxn ang="0">
                  <a:pos x="35" y="179"/>
                </a:cxn>
                <a:cxn ang="0">
                  <a:pos x="44" y="142"/>
                </a:cxn>
                <a:cxn ang="0">
                  <a:pos x="35" y="111"/>
                </a:cxn>
                <a:cxn ang="0">
                  <a:pos x="20" y="60"/>
                </a:cxn>
                <a:cxn ang="0">
                  <a:pos x="0" y="51"/>
                </a:cxn>
                <a:cxn ang="0">
                  <a:pos x="0" y="0"/>
                </a:cxn>
                <a:cxn ang="0">
                  <a:pos x="48" y="60"/>
                </a:cxn>
                <a:cxn ang="0">
                  <a:pos x="72" y="148"/>
                </a:cxn>
                <a:cxn ang="0">
                  <a:pos x="81" y="173"/>
                </a:cxn>
                <a:cxn ang="0">
                  <a:pos x="88" y="208"/>
                </a:cxn>
                <a:cxn ang="0">
                  <a:pos x="66" y="208"/>
                </a:cxn>
                <a:cxn ang="0">
                  <a:pos x="72" y="230"/>
                </a:cxn>
              </a:cxnLst>
              <a:rect l="0" t="0" r="r" b="b"/>
              <a:pathLst>
                <a:path w="191" h="317">
                  <a:moveTo>
                    <a:pt x="72" y="230"/>
                  </a:moveTo>
                  <a:lnTo>
                    <a:pt x="98" y="261"/>
                  </a:lnTo>
                  <a:lnTo>
                    <a:pt x="163" y="278"/>
                  </a:lnTo>
                  <a:lnTo>
                    <a:pt x="191" y="317"/>
                  </a:lnTo>
                  <a:lnTo>
                    <a:pt x="132" y="302"/>
                  </a:lnTo>
                  <a:lnTo>
                    <a:pt x="98" y="273"/>
                  </a:lnTo>
                  <a:lnTo>
                    <a:pt x="51" y="214"/>
                  </a:lnTo>
                  <a:lnTo>
                    <a:pt x="35" y="179"/>
                  </a:lnTo>
                  <a:lnTo>
                    <a:pt x="44" y="142"/>
                  </a:lnTo>
                  <a:lnTo>
                    <a:pt x="35" y="111"/>
                  </a:lnTo>
                  <a:lnTo>
                    <a:pt x="20" y="60"/>
                  </a:lnTo>
                  <a:lnTo>
                    <a:pt x="0" y="51"/>
                  </a:lnTo>
                  <a:lnTo>
                    <a:pt x="0" y="0"/>
                  </a:lnTo>
                  <a:lnTo>
                    <a:pt x="48" y="60"/>
                  </a:lnTo>
                  <a:lnTo>
                    <a:pt x="72" y="148"/>
                  </a:lnTo>
                  <a:lnTo>
                    <a:pt x="81" y="173"/>
                  </a:lnTo>
                  <a:lnTo>
                    <a:pt x="88" y="208"/>
                  </a:lnTo>
                  <a:lnTo>
                    <a:pt x="66" y="208"/>
                  </a:lnTo>
                  <a:lnTo>
                    <a:pt x="72" y="230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1" name="Freeform 59"/>
            <p:cNvSpPr>
              <a:spLocks/>
            </p:cNvSpPr>
            <p:nvPr/>
          </p:nvSpPr>
          <p:spPr bwMode="auto">
            <a:xfrm>
              <a:off x="4378" y="2718"/>
              <a:ext cx="46" cy="55"/>
            </a:xfrm>
            <a:custGeom>
              <a:avLst/>
              <a:gdLst/>
              <a:ahLst/>
              <a:cxnLst>
                <a:cxn ang="0">
                  <a:pos x="93" y="5"/>
                </a:cxn>
                <a:cxn ang="0">
                  <a:pos x="93" y="36"/>
                </a:cxn>
                <a:cxn ang="0">
                  <a:pos x="93" y="62"/>
                </a:cxn>
                <a:cxn ang="0">
                  <a:pos x="68" y="40"/>
                </a:cxn>
                <a:cxn ang="0">
                  <a:pos x="43" y="56"/>
                </a:cxn>
                <a:cxn ang="0">
                  <a:pos x="25" y="78"/>
                </a:cxn>
                <a:cxn ang="0">
                  <a:pos x="19" y="109"/>
                </a:cxn>
                <a:cxn ang="0">
                  <a:pos x="0" y="68"/>
                </a:cxn>
                <a:cxn ang="0">
                  <a:pos x="0" y="36"/>
                </a:cxn>
                <a:cxn ang="0">
                  <a:pos x="25" y="5"/>
                </a:cxn>
                <a:cxn ang="0">
                  <a:pos x="59" y="0"/>
                </a:cxn>
                <a:cxn ang="0">
                  <a:pos x="93" y="5"/>
                </a:cxn>
              </a:cxnLst>
              <a:rect l="0" t="0" r="r" b="b"/>
              <a:pathLst>
                <a:path w="93" h="109">
                  <a:moveTo>
                    <a:pt x="93" y="5"/>
                  </a:moveTo>
                  <a:lnTo>
                    <a:pt x="93" y="36"/>
                  </a:lnTo>
                  <a:lnTo>
                    <a:pt x="93" y="62"/>
                  </a:lnTo>
                  <a:lnTo>
                    <a:pt x="68" y="40"/>
                  </a:lnTo>
                  <a:lnTo>
                    <a:pt x="43" y="56"/>
                  </a:lnTo>
                  <a:lnTo>
                    <a:pt x="25" y="78"/>
                  </a:lnTo>
                  <a:lnTo>
                    <a:pt x="19" y="109"/>
                  </a:lnTo>
                  <a:lnTo>
                    <a:pt x="0" y="68"/>
                  </a:lnTo>
                  <a:lnTo>
                    <a:pt x="0" y="36"/>
                  </a:lnTo>
                  <a:lnTo>
                    <a:pt x="25" y="5"/>
                  </a:lnTo>
                  <a:lnTo>
                    <a:pt x="59" y="0"/>
                  </a:lnTo>
                  <a:lnTo>
                    <a:pt x="93" y="5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2" name="Freeform 60"/>
            <p:cNvSpPr>
              <a:spLocks/>
            </p:cNvSpPr>
            <p:nvPr/>
          </p:nvSpPr>
          <p:spPr bwMode="auto">
            <a:xfrm>
              <a:off x="4389" y="2760"/>
              <a:ext cx="21" cy="26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20" y="12"/>
                </a:cxn>
                <a:cxn ang="0">
                  <a:pos x="0" y="25"/>
                </a:cxn>
                <a:cxn ang="0">
                  <a:pos x="7" y="53"/>
                </a:cxn>
                <a:cxn ang="0">
                  <a:pos x="38" y="53"/>
                </a:cxn>
                <a:cxn ang="0">
                  <a:pos x="25" y="25"/>
                </a:cxn>
                <a:cxn ang="0">
                  <a:pos x="29" y="20"/>
                </a:cxn>
                <a:cxn ang="0">
                  <a:pos x="35" y="10"/>
                </a:cxn>
                <a:cxn ang="0">
                  <a:pos x="42" y="2"/>
                </a:cxn>
                <a:cxn ang="0">
                  <a:pos x="44" y="0"/>
                </a:cxn>
              </a:cxnLst>
              <a:rect l="0" t="0" r="r" b="b"/>
              <a:pathLst>
                <a:path w="44" h="53">
                  <a:moveTo>
                    <a:pt x="44" y="0"/>
                  </a:moveTo>
                  <a:lnTo>
                    <a:pt x="20" y="12"/>
                  </a:lnTo>
                  <a:lnTo>
                    <a:pt x="0" y="25"/>
                  </a:lnTo>
                  <a:lnTo>
                    <a:pt x="7" y="53"/>
                  </a:lnTo>
                  <a:lnTo>
                    <a:pt x="38" y="53"/>
                  </a:lnTo>
                  <a:lnTo>
                    <a:pt x="25" y="25"/>
                  </a:lnTo>
                  <a:lnTo>
                    <a:pt x="29" y="20"/>
                  </a:lnTo>
                  <a:lnTo>
                    <a:pt x="35" y="10"/>
                  </a:lnTo>
                  <a:lnTo>
                    <a:pt x="42" y="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3" name="Freeform 61"/>
            <p:cNvSpPr>
              <a:spLocks/>
            </p:cNvSpPr>
            <p:nvPr/>
          </p:nvSpPr>
          <p:spPr bwMode="auto">
            <a:xfrm>
              <a:off x="4363" y="2676"/>
              <a:ext cx="65" cy="86"/>
            </a:xfrm>
            <a:custGeom>
              <a:avLst/>
              <a:gdLst/>
              <a:ahLst/>
              <a:cxnLst>
                <a:cxn ang="0">
                  <a:pos x="131" y="0"/>
                </a:cxn>
                <a:cxn ang="0">
                  <a:pos x="52" y="31"/>
                </a:cxn>
                <a:cxn ang="0">
                  <a:pos x="21" y="66"/>
                </a:cxn>
                <a:cxn ang="0">
                  <a:pos x="0" y="116"/>
                </a:cxn>
                <a:cxn ang="0">
                  <a:pos x="0" y="154"/>
                </a:cxn>
                <a:cxn ang="0">
                  <a:pos x="19" y="170"/>
                </a:cxn>
                <a:cxn ang="0">
                  <a:pos x="19" y="116"/>
                </a:cxn>
                <a:cxn ang="0">
                  <a:pos x="37" y="98"/>
                </a:cxn>
                <a:cxn ang="0">
                  <a:pos x="68" y="63"/>
                </a:cxn>
                <a:cxn ang="0">
                  <a:pos x="99" y="61"/>
                </a:cxn>
                <a:cxn ang="0">
                  <a:pos x="131" y="0"/>
                </a:cxn>
              </a:cxnLst>
              <a:rect l="0" t="0" r="r" b="b"/>
              <a:pathLst>
                <a:path w="131" h="170">
                  <a:moveTo>
                    <a:pt x="131" y="0"/>
                  </a:moveTo>
                  <a:lnTo>
                    <a:pt x="52" y="31"/>
                  </a:lnTo>
                  <a:lnTo>
                    <a:pt x="21" y="66"/>
                  </a:lnTo>
                  <a:lnTo>
                    <a:pt x="0" y="116"/>
                  </a:lnTo>
                  <a:lnTo>
                    <a:pt x="0" y="154"/>
                  </a:lnTo>
                  <a:lnTo>
                    <a:pt x="19" y="170"/>
                  </a:lnTo>
                  <a:lnTo>
                    <a:pt x="19" y="116"/>
                  </a:lnTo>
                  <a:lnTo>
                    <a:pt x="37" y="98"/>
                  </a:lnTo>
                  <a:lnTo>
                    <a:pt x="68" y="63"/>
                  </a:lnTo>
                  <a:lnTo>
                    <a:pt x="99" y="61"/>
                  </a:lnTo>
                  <a:lnTo>
                    <a:pt x="131" y="0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4" name="Freeform 62"/>
            <p:cNvSpPr>
              <a:spLocks/>
            </p:cNvSpPr>
            <p:nvPr/>
          </p:nvSpPr>
          <p:spPr bwMode="auto">
            <a:xfrm>
              <a:off x="4313" y="2680"/>
              <a:ext cx="79" cy="158"/>
            </a:xfrm>
            <a:custGeom>
              <a:avLst/>
              <a:gdLst/>
              <a:ahLst/>
              <a:cxnLst>
                <a:cxn ang="0">
                  <a:pos x="159" y="0"/>
                </a:cxn>
                <a:cxn ang="0">
                  <a:pos x="100" y="0"/>
                </a:cxn>
                <a:cxn ang="0">
                  <a:pos x="78" y="28"/>
                </a:cxn>
                <a:cxn ang="0">
                  <a:pos x="18" y="78"/>
                </a:cxn>
                <a:cxn ang="0">
                  <a:pos x="0" y="125"/>
                </a:cxn>
                <a:cxn ang="0">
                  <a:pos x="0" y="235"/>
                </a:cxn>
                <a:cxn ang="0">
                  <a:pos x="7" y="285"/>
                </a:cxn>
                <a:cxn ang="0">
                  <a:pos x="25" y="316"/>
                </a:cxn>
                <a:cxn ang="0">
                  <a:pos x="25" y="263"/>
                </a:cxn>
                <a:cxn ang="0">
                  <a:pos x="9" y="187"/>
                </a:cxn>
                <a:cxn ang="0">
                  <a:pos x="46" y="195"/>
                </a:cxn>
                <a:cxn ang="0">
                  <a:pos x="38" y="119"/>
                </a:cxn>
                <a:cxn ang="0">
                  <a:pos x="53" y="87"/>
                </a:cxn>
                <a:cxn ang="0">
                  <a:pos x="95" y="67"/>
                </a:cxn>
                <a:cxn ang="0">
                  <a:pos x="116" y="21"/>
                </a:cxn>
                <a:cxn ang="0">
                  <a:pos x="119" y="20"/>
                </a:cxn>
                <a:cxn ang="0">
                  <a:pos x="123" y="18"/>
                </a:cxn>
                <a:cxn ang="0">
                  <a:pos x="130" y="14"/>
                </a:cxn>
                <a:cxn ang="0">
                  <a:pos x="138" y="10"/>
                </a:cxn>
                <a:cxn ang="0">
                  <a:pos x="146" y="6"/>
                </a:cxn>
                <a:cxn ang="0">
                  <a:pos x="153" y="3"/>
                </a:cxn>
                <a:cxn ang="0">
                  <a:pos x="158" y="1"/>
                </a:cxn>
                <a:cxn ang="0">
                  <a:pos x="159" y="0"/>
                </a:cxn>
              </a:cxnLst>
              <a:rect l="0" t="0" r="r" b="b"/>
              <a:pathLst>
                <a:path w="159" h="316">
                  <a:moveTo>
                    <a:pt x="159" y="0"/>
                  </a:moveTo>
                  <a:lnTo>
                    <a:pt x="100" y="0"/>
                  </a:lnTo>
                  <a:lnTo>
                    <a:pt x="78" y="28"/>
                  </a:lnTo>
                  <a:lnTo>
                    <a:pt x="18" y="78"/>
                  </a:lnTo>
                  <a:lnTo>
                    <a:pt x="0" y="125"/>
                  </a:lnTo>
                  <a:lnTo>
                    <a:pt x="0" y="235"/>
                  </a:lnTo>
                  <a:lnTo>
                    <a:pt x="7" y="285"/>
                  </a:lnTo>
                  <a:lnTo>
                    <a:pt x="25" y="316"/>
                  </a:lnTo>
                  <a:lnTo>
                    <a:pt x="25" y="263"/>
                  </a:lnTo>
                  <a:lnTo>
                    <a:pt x="9" y="187"/>
                  </a:lnTo>
                  <a:lnTo>
                    <a:pt x="46" y="195"/>
                  </a:lnTo>
                  <a:lnTo>
                    <a:pt x="38" y="119"/>
                  </a:lnTo>
                  <a:lnTo>
                    <a:pt x="53" y="87"/>
                  </a:lnTo>
                  <a:lnTo>
                    <a:pt x="95" y="67"/>
                  </a:lnTo>
                  <a:lnTo>
                    <a:pt x="116" y="21"/>
                  </a:lnTo>
                  <a:lnTo>
                    <a:pt x="119" y="20"/>
                  </a:lnTo>
                  <a:lnTo>
                    <a:pt x="123" y="18"/>
                  </a:lnTo>
                  <a:lnTo>
                    <a:pt x="130" y="14"/>
                  </a:lnTo>
                  <a:lnTo>
                    <a:pt x="138" y="10"/>
                  </a:lnTo>
                  <a:lnTo>
                    <a:pt x="146" y="6"/>
                  </a:lnTo>
                  <a:lnTo>
                    <a:pt x="153" y="3"/>
                  </a:lnTo>
                  <a:lnTo>
                    <a:pt x="158" y="1"/>
                  </a:lnTo>
                  <a:lnTo>
                    <a:pt x="159" y="0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Freeform 63"/>
            <p:cNvSpPr>
              <a:spLocks/>
            </p:cNvSpPr>
            <p:nvPr/>
          </p:nvSpPr>
          <p:spPr bwMode="auto">
            <a:xfrm>
              <a:off x="4319" y="2780"/>
              <a:ext cx="26" cy="82"/>
            </a:xfrm>
            <a:custGeom>
              <a:avLst/>
              <a:gdLst/>
              <a:ahLst/>
              <a:cxnLst>
                <a:cxn ang="0">
                  <a:pos x="27" y="29"/>
                </a:cxn>
                <a:cxn ang="0">
                  <a:pos x="25" y="0"/>
                </a:cxn>
                <a:cxn ang="0">
                  <a:pos x="0" y="0"/>
                </a:cxn>
                <a:cxn ang="0">
                  <a:pos x="12" y="47"/>
                </a:cxn>
                <a:cxn ang="0">
                  <a:pos x="12" y="98"/>
                </a:cxn>
                <a:cxn ang="0">
                  <a:pos x="16" y="132"/>
                </a:cxn>
                <a:cxn ang="0">
                  <a:pos x="53" y="164"/>
                </a:cxn>
                <a:cxn ang="0">
                  <a:pos x="37" y="107"/>
                </a:cxn>
                <a:cxn ang="0">
                  <a:pos x="35" y="94"/>
                </a:cxn>
                <a:cxn ang="0">
                  <a:pos x="32" y="67"/>
                </a:cxn>
                <a:cxn ang="0">
                  <a:pos x="29" y="39"/>
                </a:cxn>
                <a:cxn ang="0">
                  <a:pos x="27" y="29"/>
                </a:cxn>
              </a:cxnLst>
              <a:rect l="0" t="0" r="r" b="b"/>
              <a:pathLst>
                <a:path w="53" h="164">
                  <a:moveTo>
                    <a:pt x="27" y="29"/>
                  </a:moveTo>
                  <a:lnTo>
                    <a:pt x="25" y="0"/>
                  </a:lnTo>
                  <a:lnTo>
                    <a:pt x="0" y="0"/>
                  </a:lnTo>
                  <a:lnTo>
                    <a:pt x="12" y="47"/>
                  </a:lnTo>
                  <a:lnTo>
                    <a:pt x="12" y="98"/>
                  </a:lnTo>
                  <a:lnTo>
                    <a:pt x="16" y="132"/>
                  </a:lnTo>
                  <a:lnTo>
                    <a:pt x="53" y="164"/>
                  </a:lnTo>
                  <a:lnTo>
                    <a:pt x="37" y="107"/>
                  </a:lnTo>
                  <a:lnTo>
                    <a:pt x="35" y="94"/>
                  </a:lnTo>
                  <a:lnTo>
                    <a:pt x="32" y="67"/>
                  </a:lnTo>
                  <a:lnTo>
                    <a:pt x="29" y="39"/>
                  </a:lnTo>
                  <a:lnTo>
                    <a:pt x="27" y="29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6" name="Freeform 64"/>
            <p:cNvSpPr>
              <a:spLocks/>
            </p:cNvSpPr>
            <p:nvPr/>
          </p:nvSpPr>
          <p:spPr bwMode="auto">
            <a:xfrm>
              <a:off x="4437" y="2760"/>
              <a:ext cx="22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34"/>
                </a:cxn>
                <a:cxn ang="0">
                  <a:pos x="44" y="27"/>
                </a:cxn>
                <a:cxn ang="0">
                  <a:pos x="22" y="3"/>
                </a:cxn>
                <a:cxn ang="0">
                  <a:pos x="0" y="0"/>
                </a:cxn>
              </a:cxnLst>
              <a:rect l="0" t="0" r="r" b="b"/>
              <a:pathLst>
                <a:path w="44" h="34">
                  <a:moveTo>
                    <a:pt x="0" y="0"/>
                  </a:moveTo>
                  <a:lnTo>
                    <a:pt x="15" y="34"/>
                  </a:lnTo>
                  <a:lnTo>
                    <a:pt x="44" y="27"/>
                  </a:lnTo>
                  <a:lnTo>
                    <a:pt x="22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7" name="Freeform 65"/>
            <p:cNvSpPr>
              <a:spLocks/>
            </p:cNvSpPr>
            <p:nvPr/>
          </p:nvSpPr>
          <p:spPr bwMode="auto">
            <a:xfrm>
              <a:off x="4504" y="2740"/>
              <a:ext cx="47" cy="140"/>
            </a:xfrm>
            <a:custGeom>
              <a:avLst/>
              <a:gdLst/>
              <a:ahLst/>
              <a:cxnLst>
                <a:cxn ang="0">
                  <a:pos x="5" y="122"/>
                </a:cxn>
                <a:cxn ang="0">
                  <a:pos x="5" y="170"/>
                </a:cxn>
                <a:cxn ang="0">
                  <a:pos x="0" y="219"/>
                </a:cxn>
                <a:cxn ang="0">
                  <a:pos x="0" y="254"/>
                </a:cxn>
                <a:cxn ang="0">
                  <a:pos x="24" y="281"/>
                </a:cxn>
                <a:cxn ang="0">
                  <a:pos x="53" y="241"/>
                </a:cxn>
                <a:cxn ang="0">
                  <a:pos x="94" y="172"/>
                </a:cxn>
                <a:cxn ang="0">
                  <a:pos x="94" y="113"/>
                </a:cxn>
                <a:cxn ang="0">
                  <a:pos x="86" y="63"/>
                </a:cxn>
                <a:cxn ang="0">
                  <a:pos x="42" y="22"/>
                </a:cxn>
                <a:cxn ang="0">
                  <a:pos x="18" y="0"/>
                </a:cxn>
                <a:cxn ang="0">
                  <a:pos x="22" y="36"/>
                </a:cxn>
                <a:cxn ang="0">
                  <a:pos x="27" y="66"/>
                </a:cxn>
                <a:cxn ang="0">
                  <a:pos x="18" y="94"/>
                </a:cxn>
                <a:cxn ang="0">
                  <a:pos x="5" y="122"/>
                </a:cxn>
              </a:cxnLst>
              <a:rect l="0" t="0" r="r" b="b"/>
              <a:pathLst>
                <a:path w="94" h="281">
                  <a:moveTo>
                    <a:pt x="5" y="122"/>
                  </a:moveTo>
                  <a:lnTo>
                    <a:pt x="5" y="170"/>
                  </a:lnTo>
                  <a:lnTo>
                    <a:pt x="0" y="219"/>
                  </a:lnTo>
                  <a:lnTo>
                    <a:pt x="0" y="254"/>
                  </a:lnTo>
                  <a:lnTo>
                    <a:pt x="24" y="281"/>
                  </a:lnTo>
                  <a:lnTo>
                    <a:pt x="53" y="241"/>
                  </a:lnTo>
                  <a:lnTo>
                    <a:pt x="94" y="172"/>
                  </a:lnTo>
                  <a:lnTo>
                    <a:pt x="94" y="113"/>
                  </a:lnTo>
                  <a:lnTo>
                    <a:pt x="86" y="63"/>
                  </a:lnTo>
                  <a:lnTo>
                    <a:pt x="42" y="22"/>
                  </a:lnTo>
                  <a:lnTo>
                    <a:pt x="18" y="0"/>
                  </a:lnTo>
                  <a:lnTo>
                    <a:pt x="22" y="36"/>
                  </a:lnTo>
                  <a:lnTo>
                    <a:pt x="27" y="66"/>
                  </a:lnTo>
                  <a:lnTo>
                    <a:pt x="18" y="94"/>
                  </a:lnTo>
                  <a:lnTo>
                    <a:pt x="5" y="122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8" name="Freeform 66"/>
            <p:cNvSpPr>
              <a:spLocks/>
            </p:cNvSpPr>
            <p:nvPr/>
          </p:nvSpPr>
          <p:spPr bwMode="auto">
            <a:xfrm>
              <a:off x="4435" y="2896"/>
              <a:ext cx="73" cy="45"/>
            </a:xfrm>
            <a:custGeom>
              <a:avLst/>
              <a:gdLst/>
              <a:ahLst/>
              <a:cxnLst>
                <a:cxn ang="0">
                  <a:pos x="147" y="0"/>
                </a:cxn>
                <a:cxn ang="0">
                  <a:pos x="94" y="0"/>
                </a:cxn>
                <a:cxn ang="0">
                  <a:pos x="94" y="18"/>
                </a:cxn>
                <a:cxn ang="0">
                  <a:pos x="66" y="40"/>
                </a:cxn>
                <a:cxn ang="0">
                  <a:pos x="0" y="90"/>
                </a:cxn>
                <a:cxn ang="0">
                  <a:pos x="53" y="75"/>
                </a:cxn>
                <a:cxn ang="0">
                  <a:pos x="94" y="58"/>
                </a:cxn>
                <a:cxn ang="0">
                  <a:pos x="147" y="0"/>
                </a:cxn>
              </a:cxnLst>
              <a:rect l="0" t="0" r="r" b="b"/>
              <a:pathLst>
                <a:path w="147" h="90">
                  <a:moveTo>
                    <a:pt x="147" y="0"/>
                  </a:moveTo>
                  <a:lnTo>
                    <a:pt x="94" y="0"/>
                  </a:lnTo>
                  <a:lnTo>
                    <a:pt x="94" y="18"/>
                  </a:lnTo>
                  <a:lnTo>
                    <a:pt x="66" y="40"/>
                  </a:lnTo>
                  <a:lnTo>
                    <a:pt x="0" y="90"/>
                  </a:lnTo>
                  <a:lnTo>
                    <a:pt x="53" y="75"/>
                  </a:lnTo>
                  <a:lnTo>
                    <a:pt x="94" y="58"/>
                  </a:lnTo>
                  <a:lnTo>
                    <a:pt x="147" y="0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Freeform 67"/>
            <p:cNvSpPr>
              <a:spLocks/>
            </p:cNvSpPr>
            <p:nvPr/>
          </p:nvSpPr>
          <p:spPr bwMode="auto">
            <a:xfrm>
              <a:off x="4457" y="2823"/>
              <a:ext cx="183" cy="148"/>
            </a:xfrm>
            <a:custGeom>
              <a:avLst/>
              <a:gdLst/>
              <a:ahLst/>
              <a:cxnLst>
                <a:cxn ang="0">
                  <a:pos x="300" y="0"/>
                </a:cxn>
                <a:cxn ang="0">
                  <a:pos x="251" y="103"/>
                </a:cxn>
                <a:cxn ang="0">
                  <a:pos x="233" y="114"/>
                </a:cxn>
                <a:cxn ang="0">
                  <a:pos x="251" y="157"/>
                </a:cxn>
                <a:cxn ang="0">
                  <a:pos x="224" y="187"/>
                </a:cxn>
                <a:cxn ang="0">
                  <a:pos x="165" y="193"/>
                </a:cxn>
                <a:cxn ang="0">
                  <a:pos x="136" y="240"/>
                </a:cxn>
                <a:cxn ang="0">
                  <a:pos x="62" y="275"/>
                </a:cxn>
                <a:cxn ang="0">
                  <a:pos x="0" y="296"/>
                </a:cxn>
                <a:cxn ang="0">
                  <a:pos x="67" y="296"/>
                </a:cxn>
                <a:cxn ang="0">
                  <a:pos x="147" y="296"/>
                </a:cxn>
                <a:cxn ang="0">
                  <a:pos x="251" y="249"/>
                </a:cxn>
                <a:cxn ang="0">
                  <a:pos x="291" y="194"/>
                </a:cxn>
                <a:cxn ang="0">
                  <a:pos x="315" y="131"/>
                </a:cxn>
                <a:cxn ang="0">
                  <a:pos x="367" y="87"/>
                </a:cxn>
                <a:cxn ang="0">
                  <a:pos x="325" y="23"/>
                </a:cxn>
                <a:cxn ang="0">
                  <a:pos x="300" y="0"/>
                </a:cxn>
              </a:cxnLst>
              <a:rect l="0" t="0" r="r" b="b"/>
              <a:pathLst>
                <a:path w="367" h="296">
                  <a:moveTo>
                    <a:pt x="300" y="0"/>
                  </a:moveTo>
                  <a:lnTo>
                    <a:pt x="251" y="103"/>
                  </a:lnTo>
                  <a:lnTo>
                    <a:pt x="233" y="114"/>
                  </a:lnTo>
                  <a:lnTo>
                    <a:pt x="251" y="157"/>
                  </a:lnTo>
                  <a:lnTo>
                    <a:pt x="224" y="187"/>
                  </a:lnTo>
                  <a:lnTo>
                    <a:pt x="165" y="193"/>
                  </a:lnTo>
                  <a:lnTo>
                    <a:pt x="136" y="240"/>
                  </a:lnTo>
                  <a:lnTo>
                    <a:pt x="62" y="275"/>
                  </a:lnTo>
                  <a:lnTo>
                    <a:pt x="0" y="296"/>
                  </a:lnTo>
                  <a:lnTo>
                    <a:pt x="67" y="296"/>
                  </a:lnTo>
                  <a:lnTo>
                    <a:pt x="147" y="296"/>
                  </a:lnTo>
                  <a:lnTo>
                    <a:pt x="251" y="249"/>
                  </a:lnTo>
                  <a:lnTo>
                    <a:pt x="291" y="194"/>
                  </a:lnTo>
                  <a:lnTo>
                    <a:pt x="315" y="131"/>
                  </a:lnTo>
                  <a:lnTo>
                    <a:pt x="367" y="87"/>
                  </a:lnTo>
                  <a:lnTo>
                    <a:pt x="325" y="23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0" name="Freeform 68"/>
            <p:cNvSpPr>
              <a:spLocks/>
            </p:cNvSpPr>
            <p:nvPr/>
          </p:nvSpPr>
          <p:spPr bwMode="auto">
            <a:xfrm>
              <a:off x="4323" y="2941"/>
              <a:ext cx="66" cy="46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90" y="18"/>
                </a:cxn>
                <a:cxn ang="0">
                  <a:pos x="0" y="0"/>
                </a:cxn>
                <a:cxn ang="0">
                  <a:pos x="13" y="23"/>
                </a:cxn>
                <a:cxn ang="0">
                  <a:pos x="31" y="41"/>
                </a:cxn>
                <a:cxn ang="0">
                  <a:pos x="68" y="69"/>
                </a:cxn>
                <a:cxn ang="0">
                  <a:pos x="115" y="91"/>
                </a:cxn>
                <a:cxn ang="0">
                  <a:pos x="106" y="50"/>
                </a:cxn>
                <a:cxn ang="0">
                  <a:pos x="130" y="18"/>
                </a:cxn>
              </a:cxnLst>
              <a:rect l="0" t="0" r="r" b="b"/>
              <a:pathLst>
                <a:path w="130" h="91">
                  <a:moveTo>
                    <a:pt x="130" y="18"/>
                  </a:moveTo>
                  <a:lnTo>
                    <a:pt x="90" y="18"/>
                  </a:lnTo>
                  <a:lnTo>
                    <a:pt x="0" y="0"/>
                  </a:lnTo>
                  <a:lnTo>
                    <a:pt x="13" y="23"/>
                  </a:lnTo>
                  <a:lnTo>
                    <a:pt x="31" y="41"/>
                  </a:lnTo>
                  <a:lnTo>
                    <a:pt x="68" y="69"/>
                  </a:lnTo>
                  <a:lnTo>
                    <a:pt x="115" y="91"/>
                  </a:lnTo>
                  <a:lnTo>
                    <a:pt x="106" y="50"/>
                  </a:lnTo>
                  <a:lnTo>
                    <a:pt x="130" y="18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1" name="Freeform 69"/>
            <p:cNvSpPr>
              <a:spLocks/>
            </p:cNvSpPr>
            <p:nvPr/>
          </p:nvSpPr>
          <p:spPr bwMode="auto">
            <a:xfrm>
              <a:off x="4300" y="3000"/>
              <a:ext cx="246" cy="84"/>
            </a:xfrm>
            <a:custGeom>
              <a:avLst/>
              <a:gdLst/>
              <a:ahLst/>
              <a:cxnLst>
                <a:cxn ang="0">
                  <a:pos x="468" y="50"/>
                </a:cxn>
                <a:cxn ang="0">
                  <a:pos x="425" y="37"/>
                </a:cxn>
                <a:cxn ang="0">
                  <a:pos x="354" y="0"/>
                </a:cxn>
                <a:cxn ang="0">
                  <a:pos x="274" y="20"/>
                </a:cxn>
                <a:cxn ang="0">
                  <a:pos x="251" y="28"/>
                </a:cxn>
                <a:cxn ang="0">
                  <a:pos x="230" y="33"/>
                </a:cxn>
                <a:cxn ang="0">
                  <a:pos x="212" y="38"/>
                </a:cxn>
                <a:cxn ang="0">
                  <a:pos x="193" y="42"/>
                </a:cxn>
                <a:cxn ang="0">
                  <a:pos x="174" y="45"/>
                </a:cxn>
                <a:cxn ang="0">
                  <a:pos x="154" y="46"/>
                </a:cxn>
                <a:cxn ang="0">
                  <a:pos x="132" y="48"/>
                </a:cxn>
                <a:cxn ang="0">
                  <a:pos x="108" y="50"/>
                </a:cxn>
                <a:cxn ang="0">
                  <a:pos x="70" y="69"/>
                </a:cxn>
                <a:cxn ang="0">
                  <a:pos x="0" y="106"/>
                </a:cxn>
                <a:cxn ang="0">
                  <a:pos x="13" y="138"/>
                </a:cxn>
                <a:cxn ang="0">
                  <a:pos x="78" y="138"/>
                </a:cxn>
                <a:cxn ang="0">
                  <a:pos x="170" y="119"/>
                </a:cxn>
                <a:cxn ang="0">
                  <a:pos x="189" y="133"/>
                </a:cxn>
                <a:cxn ang="0">
                  <a:pos x="205" y="144"/>
                </a:cxn>
                <a:cxn ang="0">
                  <a:pos x="220" y="152"/>
                </a:cxn>
                <a:cxn ang="0">
                  <a:pos x="235" y="159"/>
                </a:cxn>
                <a:cxn ang="0">
                  <a:pos x="249" y="164"/>
                </a:cxn>
                <a:cxn ang="0">
                  <a:pos x="261" y="166"/>
                </a:cxn>
                <a:cxn ang="0">
                  <a:pos x="273" y="167"/>
                </a:cxn>
                <a:cxn ang="0">
                  <a:pos x="284" y="165"/>
                </a:cxn>
                <a:cxn ang="0">
                  <a:pos x="296" y="160"/>
                </a:cxn>
                <a:cxn ang="0">
                  <a:pos x="308" y="153"/>
                </a:cxn>
                <a:cxn ang="0">
                  <a:pos x="319" y="144"/>
                </a:cxn>
                <a:cxn ang="0">
                  <a:pos x="331" y="134"/>
                </a:cxn>
                <a:cxn ang="0">
                  <a:pos x="342" y="120"/>
                </a:cxn>
                <a:cxn ang="0">
                  <a:pos x="355" y="104"/>
                </a:cxn>
                <a:cxn ang="0">
                  <a:pos x="369" y="86"/>
                </a:cxn>
                <a:cxn ang="0">
                  <a:pos x="382" y="66"/>
                </a:cxn>
                <a:cxn ang="0">
                  <a:pos x="432" y="66"/>
                </a:cxn>
                <a:cxn ang="0">
                  <a:pos x="487" y="86"/>
                </a:cxn>
                <a:cxn ang="0">
                  <a:pos x="491" y="57"/>
                </a:cxn>
                <a:cxn ang="0">
                  <a:pos x="468" y="50"/>
                </a:cxn>
              </a:cxnLst>
              <a:rect l="0" t="0" r="r" b="b"/>
              <a:pathLst>
                <a:path w="491" h="167">
                  <a:moveTo>
                    <a:pt x="468" y="50"/>
                  </a:moveTo>
                  <a:lnTo>
                    <a:pt x="425" y="37"/>
                  </a:lnTo>
                  <a:lnTo>
                    <a:pt x="354" y="0"/>
                  </a:lnTo>
                  <a:lnTo>
                    <a:pt x="274" y="20"/>
                  </a:lnTo>
                  <a:lnTo>
                    <a:pt x="251" y="28"/>
                  </a:lnTo>
                  <a:lnTo>
                    <a:pt x="230" y="33"/>
                  </a:lnTo>
                  <a:lnTo>
                    <a:pt x="212" y="38"/>
                  </a:lnTo>
                  <a:lnTo>
                    <a:pt x="193" y="42"/>
                  </a:lnTo>
                  <a:lnTo>
                    <a:pt x="174" y="45"/>
                  </a:lnTo>
                  <a:lnTo>
                    <a:pt x="154" y="46"/>
                  </a:lnTo>
                  <a:lnTo>
                    <a:pt x="132" y="48"/>
                  </a:lnTo>
                  <a:lnTo>
                    <a:pt x="108" y="50"/>
                  </a:lnTo>
                  <a:lnTo>
                    <a:pt x="70" y="69"/>
                  </a:lnTo>
                  <a:lnTo>
                    <a:pt x="0" y="106"/>
                  </a:lnTo>
                  <a:lnTo>
                    <a:pt x="13" y="138"/>
                  </a:lnTo>
                  <a:lnTo>
                    <a:pt x="78" y="138"/>
                  </a:lnTo>
                  <a:lnTo>
                    <a:pt x="170" y="119"/>
                  </a:lnTo>
                  <a:lnTo>
                    <a:pt x="189" y="133"/>
                  </a:lnTo>
                  <a:lnTo>
                    <a:pt x="205" y="144"/>
                  </a:lnTo>
                  <a:lnTo>
                    <a:pt x="220" y="152"/>
                  </a:lnTo>
                  <a:lnTo>
                    <a:pt x="235" y="159"/>
                  </a:lnTo>
                  <a:lnTo>
                    <a:pt x="249" y="164"/>
                  </a:lnTo>
                  <a:lnTo>
                    <a:pt x="261" y="166"/>
                  </a:lnTo>
                  <a:lnTo>
                    <a:pt x="273" y="167"/>
                  </a:lnTo>
                  <a:lnTo>
                    <a:pt x="284" y="165"/>
                  </a:lnTo>
                  <a:lnTo>
                    <a:pt x="296" y="160"/>
                  </a:lnTo>
                  <a:lnTo>
                    <a:pt x="308" y="153"/>
                  </a:lnTo>
                  <a:lnTo>
                    <a:pt x="319" y="144"/>
                  </a:lnTo>
                  <a:lnTo>
                    <a:pt x="331" y="134"/>
                  </a:lnTo>
                  <a:lnTo>
                    <a:pt x="342" y="120"/>
                  </a:lnTo>
                  <a:lnTo>
                    <a:pt x="355" y="104"/>
                  </a:lnTo>
                  <a:lnTo>
                    <a:pt x="369" y="86"/>
                  </a:lnTo>
                  <a:lnTo>
                    <a:pt x="382" y="66"/>
                  </a:lnTo>
                  <a:lnTo>
                    <a:pt x="432" y="66"/>
                  </a:lnTo>
                  <a:lnTo>
                    <a:pt x="487" y="86"/>
                  </a:lnTo>
                  <a:lnTo>
                    <a:pt x="491" y="57"/>
                  </a:lnTo>
                  <a:lnTo>
                    <a:pt x="468" y="50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2" name="Freeform 70"/>
            <p:cNvSpPr>
              <a:spLocks/>
            </p:cNvSpPr>
            <p:nvPr/>
          </p:nvSpPr>
          <p:spPr bwMode="auto">
            <a:xfrm>
              <a:off x="4341" y="2891"/>
              <a:ext cx="140" cy="42"/>
            </a:xfrm>
            <a:custGeom>
              <a:avLst/>
              <a:gdLst/>
              <a:ahLst/>
              <a:cxnLst>
                <a:cxn ang="0">
                  <a:pos x="281" y="4"/>
                </a:cxn>
                <a:cxn ang="0">
                  <a:pos x="239" y="57"/>
                </a:cxn>
                <a:cxn ang="0">
                  <a:pos x="188" y="83"/>
                </a:cxn>
                <a:cxn ang="0">
                  <a:pos x="120" y="83"/>
                </a:cxn>
                <a:cxn ang="0">
                  <a:pos x="44" y="59"/>
                </a:cxn>
                <a:cxn ang="0">
                  <a:pos x="0" y="4"/>
                </a:cxn>
                <a:cxn ang="0">
                  <a:pos x="39" y="4"/>
                </a:cxn>
                <a:cxn ang="0">
                  <a:pos x="94" y="12"/>
                </a:cxn>
                <a:cxn ang="0">
                  <a:pos x="152" y="14"/>
                </a:cxn>
                <a:cxn ang="0">
                  <a:pos x="221" y="0"/>
                </a:cxn>
                <a:cxn ang="0">
                  <a:pos x="252" y="0"/>
                </a:cxn>
                <a:cxn ang="0">
                  <a:pos x="281" y="4"/>
                </a:cxn>
              </a:cxnLst>
              <a:rect l="0" t="0" r="r" b="b"/>
              <a:pathLst>
                <a:path w="281" h="83">
                  <a:moveTo>
                    <a:pt x="281" y="4"/>
                  </a:moveTo>
                  <a:lnTo>
                    <a:pt x="239" y="57"/>
                  </a:lnTo>
                  <a:lnTo>
                    <a:pt x="188" y="83"/>
                  </a:lnTo>
                  <a:lnTo>
                    <a:pt x="120" y="83"/>
                  </a:lnTo>
                  <a:lnTo>
                    <a:pt x="44" y="59"/>
                  </a:lnTo>
                  <a:lnTo>
                    <a:pt x="0" y="4"/>
                  </a:lnTo>
                  <a:lnTo>
                    <a:pt x="39" y="4"/>
                  </a:lnTo>
                  <a:lnTo>
                    <a:pt x="94" y="12"/>
                  </a:lnTo>
                  <a:lnTo>
                    <a:pt x="152" y="14"/>
                  </a:lnTo>
                  <a:lnTo>
                    <a:pt x="221" y="0"/>
                  </a:lnTo>
                  <a:lnTo>
                    <a:pt x="252" y="0"/>
                  </a:lnTo>
                  <a:lnTo>
                    <a:pt x="281" y="4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3" name="Freeform 71"/>
            <p:cNvSpPr>
              <a:spLocks/>
            </p:cNvSpPr>
            <p:nvPr/>
          </p:nvSpPr>
          <p:spPr bwMode="auto">
            <a:xfrm>
              <a:off x="4413" y="2782"/>
              <a:ext cx="104" cy="83"/>
            </a:xfrm>
            <a:custGeom>
              <a:avLst/>
              <a:gdLst/>
              <a:ahLst/>
              <a:cxnLst>
                <a:cxn ang="0">
                  <a:pos x="207" y="0"/>
                </a:cxn>
                <a:cxn ang="0">
                  <a:pos x="149" y="68"/>
                </a:cxn>
                <a:cxn ang="0">
                  <a:pos x="91" y="96"/>
                </a:cxn>
                <a:cxn ang="0">
                  <a:pos x="0" y="153"/>
                </a:cxn>
                <a:cxn ang="0">
                  <a:pos x="67" y="156"/>
                </a:cxn>
                <a:cxn ang="0">
                  <a:pos x="110" y="166"/>
                </a:cxn>
                <a:cxn ang="0">
                  <a:pos x="143" y="166"/>
                </a:cxn>
                <a:cxn ang="0">
                  <a:pos x="171" y="102"/>
                </a:cxn>
                <a:cxn ang="0">
                  <a:pos x="207" y="0"/>
                </a:cxn>
              </a:cxnLst>
              <a:rect l="0" t="0" r="r" b="b"/>
              <a:pathLst>
                <a:path w="207" h="166">
                  <a:moveTo>
                    <a:pt x="207" y="0"/>
                  </a:moveTo>
                  <a:lnTo>
                    <a:pt x="149" y="68"/>
                  </a:lnTo>
                  <a:lnTo>
                    <a:pt x="91" y="96"/>
                  </a:lnTo>
                  <a:lnTo>
                    <a:pt x="0" y="153"/>
                  </a:lnTo>
                  <a:lnTo>
                    <a:pt x="67" y="156"/>
                  </a:lnTo>
                  <a:lnTo>
                    <a:pt x="110" y="166"/>
                  </a:lnTo>
                  <a:lnTo>
                    <a:pt x="143" y="166"/>
                  </a:lnTo>
                  <a:lnTo>
                    <a:pt x="171" y="102"/>
                  </a:lnTo>
                  <a:lnTo>
                    <a:pt x="207" y="0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4" name="Freeform 72"/>
            <p:cNvSpPr>
              <a:spLocks/>
            </p:cNvSpPr>
            <p:nvPr/>
          </p:nvSpPr>
          <p:spPr bwMode="auto">
            <a:xfrm>
              <a:off x="4333" y="2789"/>
              <a:ext cx="79" cy="72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52" y="25"/>
                </a:cxn>
                <a:cxn ang="0">
                  <a:pos x="102" y="59"/>
                </a:cxn>
                <a:cxn ang="0">
                  <a:pos x="158" y="101"/>
                </a:cxn>
                <a:cxn ang="0">
                  <a:pos x="103" y="143"/>
                </a:cxn>
                <a:cxn ang="0">
                  <a:pos x="55" y="143"/>
                </a:cxn>
                <a:cxn ang="0">
                  <a:pos x="23" y="129"/>
                </a:cxn>
                <a:cxn ang="0">
                  <a:pos x="6" y="108"/>
                </a:cxn>
                <a:cxn ang="0">
                  <a:pos x="0" y="81"/>
                </a:cxn>
                <a:cxn ang="0">
                  <a:pos x="2" y="52"/>
                </a:cxn>
                <a:cxn ang="0">
                  <a:pos x="5" y="27"/>
                </a:cxn>
                <a:cxn ang="0">
                  <a:pos x="7" y="8"/>
                </a:cxn>
                <a:cxn ang="0">
                  <a:pos x="6" y="0"/>
                </a:cxn>
              </a:cxnLst>
              <a:rect l="0" t="0" r="r" b="b"/>
              <a:pathLst>
                <a:path w="158" h="143">
                  <a:moveTo>
                    <a:pt x="6" y="0"/>
                  </a:moveTo>
                  <a:lnTo>
                    <a:pt x="52" y="25"/>
                  </a:lnTo>
                  <a:lnTo>
                    <a:pt x="102" y="59"/>
                  </a:lnTo>
                  <a:lnTo>
                    <a:pt x="158" y="101"/>
                  </a:lnTo>
                  <a:lnTo>
                    <a:pt x="103" y="143"/>
                  </a:lnTo>
                  <a:lnTo>
                    <a:pt x="55" y="143"/>
                  </a:lnTo>
                  <a:lnTo>
                    <a:pt x="23" y="129"/>
                  </a:lnTo>
                  <a:lnTo>
                    <a:pt x="6" y="108"/>
                  </a:lnTo>
                  <a:lnTo>
                    <a:pt x="0" y="81"/>
                  </a:lnTo>
                  <a:lnTo>
                    <a:pt x="2" y="52"/>
                  </a:lnTo>
                  <a:lnTo>
                    <a:pt x="5" y="27"/>
                  </a:lnTo>
                  <a:lnTo>
                    <a:pt x="7" y="8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5" name="Freeform 73"/>
            <p:cNvSpPr>
              <a:spLocks/>
            </p:cNvSpPr>
            <p:nvPr/>
          </p:nvSpPr>
          <p:spPr bwMode="auto">
            <a:xfrm>
              <a:off x="4189" y="2851"/>
              <a:ext cx="81" cy="82"/>
            </a:xfrm>
            <a:custGeom>
              <a:avLst/>
              <a:gdLst/>
              <a:ahLst/>
              <a:cxnLst>
                <a:cxn ang="0">
                  <a:pos x="93" y="4"/>
                </a:cxn>
                <a:cxn ang="0">
                  <a:pos x="119" y="60"/>
                </a:cxn>
                <a:cxn ang="0">
                  <a:pos x="163" y="120"/>
                </a:cxn>
                <a:cxn ang="0">
                  <a:pos x="119" y="124"/>
                </a:cxn>
                <a:cxn ang="0">
                  <a:pos x="77" y="162"/>
                </a:cxn>
                <a:cxn ang="0">
                  <a:pos x="38" y="162"/>
                </a:cxn>
                <a:cxn ang="0">
                  <a:pos x="0" y="104"/>
                </a:cxn>
                <a:cxn ang="0">
                  <a:pos x="49" y="114"/>
                </a:cxn>
                <a:cxn ang="0">
                  <a:pos x="87" y="108"/>
                </a:cxn>
                <a:cxn ang="0">
                  <a:pos x="55" y="76"/>
                </a:cxn>
                <a:cxn ang="0">
                  <a:pos x="28" y="27"/>
                </a:cxn>
                <a:cxn ang="0">
                  <a:pos x="65" y="0"/>
                </a:cxn>
                <a:cxn ang="0">
                  <a:pos x="68" y="1"/>
                </a:cxn>
                <a:cxn ang="0">
                  <a:pos x="77" y="4"/>
                </a:cxn>
                <a:cxn ang="0">
                  <a:pos x="86" y="6"/>
                </a:cxn>
                <a:cxn ang="0">
                  <a:pos x="93" y="4"/>
                </a:cxn>
              </a:cxnLst>
              <a:rect l="0" t="0" r="r" b="b"/>
              <a:pathLst>
                <a:path w="163" h="162">
                  <a:moveTo>
                    <a:pt x="93" y="4"/>
                  </a:moveTo>
                  <a:lnTo>
                    <a:pt x="119" y="60"/>
                  </a:lnTo>
                  <a:lnTo>
                    <a:pt x="163" y="120"/>
                  </a:lnTo>
                  <a:lnTo>
                    <a:pt x="119" y="124"/>
                  </a:lnTo>
                  <a:lnTo>
                    <a:pt x="77" y="162"/>
                  </a:lnTo>
                  <a:lnTo>
                    <a:pt x="38" y="162"/>
                  </a:lnTo>
                  <a:lnTo>
                    <a:pt x="0" y="104"/>
                  </a:lnTo>
                  <a:lnTo>
                    <a:pt x="49" y="114"/>
                  </a:lnTo>
                  <a:lnTo>
                    <a:pt x="87" y="108"/>
                  </a:lnTo>
                  <a:lnTo>
                    <a:pt x="55" y="76"/>
                  </a:lnTo>
                  <a:lnTo>
                    <a:pt x="28" y="27"/>
                  </a:lnTo>
                  <a:lnTo>
                    <a:pt x="65" y="0"/>
                  </a:lnTo>
                  <a:lnTo>
                    <a:pt x="68" y="1"/>
                  </a:lnTo>
                  <a:lnTo>
                    <a:pt x="77" y="4"/>
                  </a:lnTo>
                  <a:lnTo>
                    <a:pt x="86" y="6"/>
                  </a:lnTo>
                  <a:lnTo>
                    <a:pt x="93" y="4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6" name="Freeform 74"/>
            <p:cNvSpPr>
              <a:spLocks/>
            </p:cNvSpPr>
            <p:nvPr/>
          </p:nvSpPr>
          <p:spPr bwMode="auto">
            <a:xfrm>
              <a:off x="4332" y="2710"/>
              <a:ext cx="23" cy="74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0" y="34"/>
                </a:cxn>
                <a:cxn ang="0">
                  <a:pos x="0" y="132"/>
                </a:cxn>
                <a:cxn ang="0">
                  <a:pos x="46" y="149"/>
                </a:cxn>
                <a:cxn ang="0">
                  <a:pos x="32" y="60"/>
                </a:cxn>
                <a:cxn ang="0">
                  <a:pos x="38" y="0"/>
                </a:cxn>
              </a:cxnLst>
              <a:rect l="0" t="0" r="r" b="b"/>
              <a:pathLst>
                <a:path w="46" h="149">
                  <a:moveTo>
                    <a:pt x="38" y="0"/>
                  </a:moveTo>
                  <a:lnTo>
                    <a:pt x="0" y="34"/>
                  </a:lnTo>
                  <a:lnTo>
                    <a:pt x="0" y="132"/>
                  </a:lnTo>
                  <a:lnTo>
                    <a:pt x="46" y="149"/>
                  </a:lnTo>
                  <a:lnTo>
                    <a:pt x="32" y="60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7" name="Freeform 75"/>
            <p:cNvSpPr>
              <a:spLocks/>
            </p:cNvSpPr>
            <p:nvPr/>
          </p:nvSpPr>
          <p:spPr bwMode="auto">
            <a:xfrm>
              <a:off x="4378" y="2778"/>
              <a:ext cx="88" cy="56"/>
            </a:xfrm>
            <a:custGeom>
              <a:avLst/>
              <a:gdLst/>
              <a:ahLst/>
              <a:cxnLst>
                <a:cxn ang="0">
                  <a:pos x="124" y="19"/>
                </a:cxn>
                <a:cxn ang="0">
                  <a:pos x="61" y="31"/>
                </a:cxn>
                <a:cxn ang="0">
                  <a:pos x="0" y="46"/>
                </a:cxn>
                <a:cxn ang="0">
                  <a:pos x="26" y="84"/>
                </a:cxn>
                <a:cxn ang="0">
                  <a:pos x="61" y="112"/>
                </a:cxn>
                <a:cxn ang="0">
                  <a:pos x="97" y="72"/>
                </a:cxn>
                <a:cxn ang="0">
                  <a:pos x="177" y="0"/>
                </a:cxn>
                <a:cxn ang="0">
                  <a:pos x="124" y="19"/>
                </a:cxn>
              </a:cxnLst>
              <a:rect l="0" t="0" r="r" b="b"/>
              <a:pathLst>
                <a:path w="177" h="112">
                  <a:moveTo>
                    <a:pt x="124" y="19"/>
                  </a:moveTo>
                  <a:lnTo>
                    <a:pt x="61" y="31"/>
                  </a:lnTo>
                  <a:lnTo>
                    <a:pt x="0" y="46"/>
                  </a:lnTo>
                  <a:lnTo>
                    <a:pt x="26" y="84"/>
                  </a:lnTo>
                  <a:lnTo>
                    <a:pt x="61" y="112"/>
                  </a:lnTo>
                  <a:lnTo>
                    <a:pt x="97" y="72"/>
                  </a:lnTo>
                  <a:lnTo>
                    <a:pt x="177" y="0"/>
                  </a:lnTo>
                  <a:lnTo>
                    <a:pt x="124" y="19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8" name="Freeform 76"/>
            <p:cNvSpPr>
              <a:spLocks/>
            </p:cNvSpPr>
            <p:nvPr/>
          </p:nvSpPr>
          <p:spPr bwMode="auto">
            <a:xfrm>
              <a:off x="4404" y="2716"/>
              <a:ext cx="70" cy="50"/>
            </a:xfrm>
            <a:custGeom>
              <a:avLst/>
              <a:gdLst/>
              <a:ahLst/>
              <a:cxnLst>
                <a:cxn ang="0">
                  <a:pos x="140" y="81"/>
                </a:cxn>
                <a:cxn ang="0">
                  <a:pos x="132" y="44"/>
                </a:cxn>
                <a:cxn ang="0">
                  <a:pos x="101" y="32"/>
                </a:cxn>
                <a:cxn ang="0">
                  <a:pos x="101" y="0"/>
                </a:cxn>
                <a:cxn ang="0">
                  <a:pos x="72" y="0"/>
                </a:cxn>
                <a:cxn ang="0">
                  <a:pos x="36" y="24"/>
                </a:cxn>
                <a:cxn ang="0">
                  <a:pos x="0" y="40"/>
                </a:cxn>
                <a:cxn ang="0">
                  <a:pos x="41" y="57"/>
                </a:cxn>
                <a:cxn ang="0">
                  <a:pos x="80" y="68"/>
                </a:cxn>
                <a:cxn ang="0">
                  <a:pos x="107" y="73"/>
                </a:cxn>
                <a:cxn ang="0">
                  <a:pos x="107" y="100"/>
                </a:cxn>
                <a:cxn ang="0">
                  <a:pos x="140" y="81"/>
                </a:cxn>
              </a:cxnLst>
              <a:rect l="0" t="0" r="r" b="b"/>
              <a:pathLst>
                <a:path w="140" h="100">
                  <a:moveTo>
                    <a:pt x="140" y="81"/>
                  </a:moveTo>
                  <a:lnTo>
                    <a:pt x="132" y="44"/>
                  </a:lnTo>
                  <a:lnTo>
                    <a:pt x="101" y="32"/>
                  </a:lnTo>
                  <a:lnTo>
                    <a:pt x="101" y="0"/>
                  </a:lnTo>
                  <a:lnTo>
                    <a:pt x="72" y="0"/>
                  </a:lnTo>
                  <a:lnTo>
                    <a:pt x="36" y="24"/>
                  </a:lnTo>
                  <a:lnTo>
                    <a:pt x="0" y="40"/>
                  </a:lnTo>
                  <a:lnTo>
                    <a:pt x="41" y="57"/>
                  </a:lnTo>
                  <a:lnTo>
                    <a:pt x="80" y="68"/>
                  </a:lnTo>
                  <a:lnTo>
                    <a:pt x="107" y="73"/>
                  </a:lnTo>
                  <a:lnTo>
                    <a:pt x="107" y="100"/>
                  </a:lnTo>
                  <a:lnTo>
                    <a:pt x="140" y="81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9" name="Freeform 77"/>
            <p:cNvSpPr>
              <a:spLocks/>
            </p:cNvSpPr>
            <p:nvPr/>
          </p:nvSpPr>
          <p:spPr bwMode="auto">
            <a:xfrm>
              <a:off x="4251" y="2707"/>
              <a:ext cx="62" cy="66"/>
            </a:xfrm>
            <a:custGeom>
              <a:avLst/>
              <a:gdLst/>
              <a:ahLst/>
              <a:cxnLst>
                <a:cxn ang="0">
                  <a:pos x="123" y="0"/>
                </a:cxn>
                <a:cxn ang="0">
                  <a:pos x="59" y="0"/>
                </a:cxn>
                <a:cxn ang="0">
                  <a:pos x="16" y="10"/>
                </a:cxn>
                <a:cxn ang="0">
                  <a:pos x="0" y="60"/>
                </a:cxn>
                <a:cxn ang="0">
                  <a:pos x="6" y="130"/>
                </a:cxn>
                <a:cxn ang="0">
                  <a:pos x="48" y="98"/>
                </a:cxn>
                <a:cxn ang="0">
                  <a:pos x="75" y="54"/>
                </a:cxn>
                <a:cxn ang="0">
                  <a:pos x="113" y="54"/>
                </a:cxn>
                <a:cxn ang="0">
                  <a:pos x="123" y="0"/>
                </a:cxn>
              </a:cxnLst>
              <a:rect l="0" t="0" r="r" b="b"/>
              <a:pathLst>
                <a:path w="123" h="130">
                  <a:moveTo>
                    <a:pt x="123" y="0"/>
                  </a:moveTo>
                  <a:lnTo>
                    <a:pt x="59" y="0"/>
                  </a:lnTo>
                  <a:lnTo>
                    <a:pt x="16" y="10"/>
                  </a:lnTo>
                  <a:lnTo>
                    <a:pt x="0" y="60"/>
                  </a:lnTo>
                  <a:lnTo>
                    <a:pt x="6" y="130"/>
                  </a:lnTo>
                  <a:lnTo>
                    <a:pt x="48" y="98"/>
                  </a:lnTo>
                  <a:lnTo>
                    <a:pt x="75" y="54"/>
                  </a:lnTo>
                  <a:lnTo>
                    <a:pt x="113" y="54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0" name="Freeform 78"/>
            <p:cNvSpPr>
              <a:spLocks/>
            </p:cNvSpPr>
            <p:nvPr/>
          </p:nvSpPr>
          <p:spPr bwMode="auto">
            <a:xfrm>
              <a:off x="4580" y="2794"/>
              <a:ext cx="48" cy="68"/>
            </a:xfrm>
            <a:custGeom>
              <a:avLst/>
              <a:gdLst/>
              <a:ahLst/>
              <a:cxnLst>
                <a:cxn ang="0">
                  <a:pos x="97" y="86"/>
                </a:cxn>
                <a:cxn ang="0">
                  <a:pos x="97" y="38"/>
                </a:cxn>
                <a:cxn ang="0">
                  <a:pos x="43" y="0"/>
                </a:cxn>
                <a:cxn ang="0">
                  <a:pos x="38" y="44"/>
                </a:cxn>
                <a:cxn ang="0">
                  <a:pos x="0" y="136"/>
                </a:cxn>
                <a:cxn ang="0">
                  <a:pos x="54" y="76"/>
                </a:cxn>
                <a:cxn ang="0">
                  <a:pos x="97" y="86"/>
                </a:cxn>
              </a:cxnLst>
              <a:rect l="0" t="0" r="r" b="b"/>
              <a:pathLst>
                <a:path w="97" h="136">
                  <a:moveTo>
                    <a:pt x="97" y="86"/>
                  </a:moveTo>
                  <a:lnTo>
                    <a:pt x="97" y="38"/>
                  </a:lnTo>
                  <a:lnTo>
                    <a:pt x="43" y="0"/>
                  </a:lnTo>
                  <a:lnTo>
                    <a:pt x="38" y="44"/>
                  </a:lnTo>
                  <a:lnTo>
                    <a:pt x="0" y="136"/>
                  </a:lnTo>
                  <a:lnTo>
                    <a:pt x="54" y="76"/>
                  </a:lnTo>
                  <a:lnTo>
                    <a:pt x="97" y="86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1" name="Freeform 79"/>
            <p:cNvSpPr>
              <a:spLocks/>
            </p:cNvSpPr>
            <p:nvPr/>
          </p:nvSpPr>
          <p:spPr bwMode="auto">
            <a:xfrm>
              <a:off x="4287" y="2938"/>
              <a:ext cx="56" cy="36"/>
            </a:xfrm>
            <a:custGeom>
              <a:avLst/>
              <a:gdLst/>
              <a:ahLst/>
              <a:cxnLst>
                <a:cxn ang="0">
                  <a:pos x="113" y="65"/>
                </a:cxn>
                <a:cxn ang="0">
                  <a:pos x="49" y="22"/>
                </a:cxn>
                <a:cxn ang="0">
                  <a:pos x="0" y="0"/>
                </a:cxn>
                <a:cxn ang="0">
                  <a:pos x="21" y="44"/>
                </a:cxn>
                <a:cxn ang="0">
                  <a:pos x="81" y="70"/>
                </a:cxn>
                <a:cxn ang="0">
                  <a:pos x="113" y="65"/>
                </a:cxn>
              </a:cxnLst>
              <a:rect l="0" t="0" r="r" b="b"/>
              <a:pathLst>
                <a:path w="113" h="70">
                  <a:moveTo>
                    <a:pt x="113" y="65"/>
                  </a:moveTo>
                  <a:lnTo>
                    <a:pt x="49" y="22"/>
                  </a:lnTo>
                  <a:lnTo>
                    <a:pt x="0" y="0"/>
                  </a:lnTo>
                  <a:lnTo>
                    <a:pt x="21" y="44"/>
                  </a:lnTo>
                  <a:lnTo>
                    <a:pt x="81" y="70"/>
                  </a:lnTo>
                  <a:lnTo>
                    <a:pt x="113" y="65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2" name="Freeform 80"/>
            <p:cNvSpPr>
              <a:spLocks/>
            </p:cNvSpPr>
            <p:nvPr/>
          </p:nvSpPr>
          <p:spPr bwMode="auto">
            <a:xfrm>
              <a:off x="4354" y="2982"/>
              <a:ext cx="188" cy="41"/>
            </a:xfrm>
            <a:custGeom>
              <a:avLst/>
              <a:gdLst/>
              <a:ahLst/>
              <a:cxnLst>
                <a:cxn ang="0">
                  <a:pos x="215" y="0"/>
                </a:cxn>
                <a:cxn ang="0">
                  <a:pos x="290" y="38"/>
                </a:cxn>
                <a:cxn ang="0">
                  <a:pos x="377" y="66"/>
                </a:cxn>
                <a:cxn ang="0">
                  <a:pos x="323" y="66"/>
                </a:cxn>
                <a:cxn ang="0">
                  <a:pos x="242" y="44"/>
                </a:cxn>
                <a:cxn ang="0">
                  <a:pos x="188" y="72"/>
                </a:cxn>
                <a:cxn ang="0">
                  <a:pos x="139" y="56"/>
                </a:cxn>
                <a:cxn ang="0">
                  <a:pos x="101" y="82"/>
                </a:cxn>
                <a:cxn ang="0">
                  <a:pos x="37" y="82"/>
                </a:cxn>
                <a:cxn ang="0">
                  <a:pos x="0" y="82"/>
                </a:cxn>
                <a:cxn ang="0">
                  <a:pos x="59" y="66"/>
                </a:cxn>
                <a:cxn ang="0">
                  <a:pos x="166" y="32"/>
                </a:cxn>
                <a:cxn ang="0">
                  <a:pos x="215" y="0"/>
                </a:cxn>
              </a:cxnLst>
              <a:rect l="0" t="0" r="r" b="b"/>
              <a:pathLst>
                <a:path w="377" h="82">
                  <a:moveTo>
                    <a:pt x="215" y="0"/>
                  </a:moveTo>
                  <a:lnTo>
                    <a:pt x="290" y="38"/>
                  </a:lnTo>
                  <a:lnTo>
                    <a:pt x="377" y="66"/>
                  </a:lnTo>
                  <a:lnTo>
                    <a:pt x="323" y="66"/>
                  </a:lnTo>
                  <a:lnTo>
                    <a:pt x="242" y="44"/>
                  </a:lnTo>
                  <a:lnTo>
                    <a:pt x="188" y="72"/>
                  </a:lnTo>
                  <a:lnTo>
                    <a:pt x="139" y="56"/>
                  </a:lnTo>
                  <a:lnTo>
                    <a:pt x="101" y="82"/>
                  </a:lnTo>
                  <a:lnTo>
                    <a:pt x="37" y="82"/>
                  </a:lnTo>
                  <a:lnTo>
                    <a:pt x="0" y="82"/>
                  </a:lnTo>
                  <a:lnTo>
                    <a:pt x="59" y="66"/>
                  </a:lnTo>
                  <a:lnTo>
                    <a:pt x="166" y="32"/>
                  </a:lnTo>
                  <a:lnTo>
                    <a:pt x="215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3" name="Freeform 81"/>
            <p:cNvSpPr>
              <a:spLocks/>
            </p:cNvSpPr>
            <p:nvPr/>
          </p:nvSpPr>
          <p:spPr bwMode="auto">
            <a:xfrm>
              <a:off x="4480" y="2797"/>
              <a:ext cx="32" cy="73"/>
            </a:xfrm>
            <a:custGeom>
              <a:avLst/>
              <a:gdLst/>
              <a:ahLst/>
              <a:cxnLst>
                <a:cxn ang="0">
                  <a:pos x="60" y="0"/>
                </a:cxn>
                <a:cxn ang="0">
                  <a:pos x="45" y="70"/>
                </a:cxn>
                <a:cxn ang="0">
                  <a:pos x="22" y="102"/>
                </a:cxn>
                <a:cxn ang="0">
                  <a:pos x="0" y="146"/>
                </a:cxn>
                <a:cxn ang="0">
                  <a:pos x="33" y="146"/>
                </a:cxn>
                <a:cxn ang="0">
                  <a:pos x="60" y="108"/>
                </a:cxn>
                <a:cxn ang="0">
                  <a:pos x="65" y="58"/>
                </a:cxn>
                <a:cxn ang="0">
                  <a:pos x="60" y="0"/>
                </a:cxn>
              </a:cxnLst>
              <a:rect l="0" t="0" r="r" b="b"/>
              <a:pathLst>
                <a:path w="65" h="146">
                  <a:moveTo>
                    <a:pt x="60" y="0"/>
                  </a:moveTo>
                  <a:lnTo>
                    <a:pt x="45" y="70"/>
                  </a:lnTo>
                  <a:lnTo>
                    <a:pt x="22" y="102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60" y="108"/>
                  </a:lnTo>
                  <a:lnTo>
                    <a:pt x="65" y="58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" name="Freeform 82"/>
            <p:cNvSpPr>
              <a:spLocks/>
            </p:cNvSpPr>
            <p:nvPr/>
          </p:nvSpPr>
          <p:spPr bwMode="auto">
            <a:xfrm>
              <a:off x="4393" y="2751"/>
              <a:ext cx="14" cy="39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8" y="27"/>
                </a:cxn>
                <a:cxn ang="0">
                  <a:pos x="0" y="78"/>
                </a:cxn>
                <a:cxn ang="0">
                  <a:pos x="23" y="73"/>
                </a:cxn>
                <a:cxn ang="0">
                  <a:pos x="23" y="40"/>
                </a:cxn>
                <a:cxn ang="0">
                  <a:pos x="29" y="23"/>
                </a:cxn>
                <a:cxn ang="0">
                  <a:pos x="29" y="0"/>
                </a:cxn>
              </a:cxnLst>
              <a:rect l="0" t="0" r="r" b="b"/>
              <a:pathLst>
                <a:path w="29" h="78">
                  <a:moveTo>
                    <a:pt x="29" y="0"/>
                  </a:moveTo>
                  <a:lnTo>
                    <a:pt x="8" y="27"/>
                  </a:lnTo>
                  <a:lnTo>
                    <a:pt x="0" y="78"/>
                  </a:lnTo>
                  <a:lnTo>
                    <a:pt x="23" y="73"/>
                  </a:lnTo>
                  <a:lnTo>
                    <a:pt x="23" y="40"/>
                  </a:lnTo>
                  <a:lnTo>
                    <a:pt x="29" y="23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5" name="Freeform 83"/>
            <p:cNvSpPr>
              <a:spLocks/>
            </p:cNvSpPr>
            <p:nvPr/>
          </p:nvSpPr>
          <p:spPr bwMode="auto">
            <a:xfrm>
              <a:off x="4343" y="2721"/>
              <a:ext cx="12" cy="66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14" y="54"/>
                </a:cxn>
                <a:cxn ang="0">
                  <a:pos x="23" y="133"/>
                </a:cxn>
                <a:cxn ang="0">
                  <a:pos x="0" y="121"/>
                </a:cxn>
                <a:cxn ang="0">
                  <a:pos x="1" y="88"/>
                </a:cxn>
                <a:cxn ang="0">
                  <a:pos x="8" y="36"/>
                </a:cxn>
                <a:cxn ang="0">
                  <a:pos x="21" y="0"/>
                </a:cxn>
              </a:cxnLst>
              <a:rect l="0" t="0" r="r" b="b"/>
              <a:pathLst>
                <a:path w="23" h="133">
                  <a:moveTo>
                    <a:pt x="21" y="0"/>
                  </a:moveTo>
                  <a:lnTo>
                    <a:pt x="14" y="54"/>
                  </a:lnTo>
                  <a:lnTo>
                    <a:pt x="23" y="133"/>
                  </a:lnTo>
                  <a:lnTo>
                    <a:pt x="0" y="121"/>
                  </a:lnTo>
                  <a:lnTo>
                    <a:pt x="1" y="88"/>
                  </a:lnTo>
                  <a:lnTo>
                    <a:pt x="8" y="36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6" name="Freeform 84"/>
            <p:cNvSpPr>
              <a:spLocks/>
            </p:cNvSpPr>
            <p:nvPr/>
          </p:nvSpPr>
          <p:spPr bwMode="auto">
            <a:xfrm>
              <a:off x="4424" y="2745"/>
              <a:ext cx="35" cy="33"/>
            </a:xfrm>
            <a:custGeom>
              <a:avLst/>
              <a:gdLst/>
              <a:ahLst/>
              <a:cxnLst>
                <a:cxn ang="0">
                  <a:pos x="47" y="22"/>
                </a:cxn>
                <a:cxn ang="0">
                  <a:pos x="71" y="34"/>
                </a:cxn>
                <a:cxn ang="0">
                  <a:pos x="35" y="64"/>
                </a:cxn>
                <a:cxn ang="0">
                  <a:pos x="35" y="34"/>
                </a:cxn>
                <a:cxn ang="0">
                  <a:pos x="0" y="0"/>
                </a:cxn>
                <a:cxn ang="0">
                  <a:pos x="47" y="22"/>
                </a:cxn>
              </a:cxnLst>
              <a:rect l="0" t="0" r="r" b="b"/>
              <a:pathLst>
                <a:path w="71" h="64">
                  <a:moveTo>
                    <a:pt x="47" y="22"/>
                  </a:moveTo>
                  <a:lnTo>
                    <a:pt x="71" y="34"/>
                  </a:lnTo>
                  <a:lnTo>
                    <a:pt x="35" y="64"/>
                  </a:lnTo>
                  <a:lnTo>
                    <a:pt x="35" y="34"/>
                  </a:lnTo>
                  <a:lnTo>
                    <a:pt x="0" y="0"/>
                  </a:lnTo>
                  <a:lnTo>
                    <a:pt x="47" y="22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7" name="Freeform 85"/>
            <p:cNvSpPr>
              <a:spLocks/>
            </p:cNvSpPr>
            <p:nvPr/>
          </p:nvSpPr>
          <p:spPr bwMode="auto">
            <a:xfrm>
              <a:off x="4572" y="2734"/>
              <a:ext cx="18" cy="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46"/>
                </a:cxn>
                <a:cxn ang="0">
                  <a:pos x="16" y="103"/>
                </a:cxn>
                <a:cxn ang="0">
                  <a:pos x="36" y="103"/>
                </a:cxn>
                <a:cxn ang="0">
                  <a:pos x="31" y="29"/>
                </a:cxn>
                <a:cxn ang="0">
                  <a:pos x="18" y="7"/>
                </a:cxn>
                <a:cxn ang="0">
                  <a:pos x="0" y="0"/>
                </a:cxn>
              </a:cxnLst>
              <a:rect l="0" t="0" r="r" b="b"/>
              <a:pathLst>
                <a:path w="36" h="103">
                  <a:moveTo>
                    <a:pt x="0" y="0"/>
                  </a:moveTo>
                  <a:lnTo>
                    <a:pt x="16" y="46"/>
                  </a:lnTo>
                  <a:lnTo>
                    <a:pt x="16" y="103"/>
                  </a:lnTo>
                  <a:lnTo>
                    <a:pt x="36" y="103"/>
                  </a:lnTo>
                  <a:lnTo>
                    <a:pt x="31" y="29"/>
                  </a:lnTo>
                  <a:lnTo>
                    <a:pt x="18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8" name="Freeform 86"/>
            <p:cNvSpPr>
              <a:spLocks/>
            </p:cNvSpPr>
            <p:nvPr/>
          </p:nvSpPr>
          <p:spPr bwMode="auto">
            <a:xfrm>
              <a:off x="4279" y="2790"/>
              <a:ext cx="36" cy="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101"/>
                </a:cxn>
                <a:cxn ang="0">
                  <a:pos x="73" y="154"/>
                </a:cxn>
                <a:cxn ang="0">
                  <a:pos x="52" y="154"/>
                </a:cxn>
                <a:cxn ang="0">
                  <a:pos x="34" y="116"/>
                </a:cxn>
                <a:cxn ang="0">
                  <a:pos x="24" y="64"/>
                </a:cxn>
                <a:cxn ang="0">
                  <a:pos x="0" y="0"/>
                </a:cxn>
              </a:cxnLst>
              <a:rect l="0" t="0" r="r" b="b"/>
              <a:pathLst>
                <a:path w="73" h="154">
                  <a:moveTo>
                    <a:pt x="0" y="0"/>
                  </a:moveTo>
                  <a:lnTo>
                    <a:pt x="45" y="101"/>
                  </a:lnTo>
                  <a:lnTo>
                    <a:pt x="73" y="154"/>
                  </a:lnTo>
                  <a:lnTo>
                    <a:pt x="52" y="154"/>
                  </a:lnTo>
                  <a:lnTo>
                    <a:pt x="34" y="116"/>
                  </a:lnTo>
                  <a:lnTo>
                    <a:pt x="24" y="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9" name="Freeform 87"/>
            <p:cNvSpPr>
              <a:spLocks/>
            </p:cNvSpPr>
            <p:nvPr/>
          </p:nvSpPr>
          <p:spPr bwMode="auto">
            <a:xfrm>
              <a:off x="4444" y="2877"/>
              <a:ext cx="68" cy="57"/>
            </a:xfrm>
            <a:custGeom>
              <a:avLst/>
              <a:gdLst/>
              <a:ahLst/>
              <a:cxnLst>
                <a:cxn ang="0">
                  <a:pos x="107" y="33"/>
                </a:cxn>
                <a:cxn ang="0">
                  <a:pos x="63" y="73"/>
                </a:cxn>
                <a:cxn ang="0">
                  <a:pos x="0" y="114"/>
                </a:cxn>
                <a:cxn ang="0">
                  <a:pos x="52" y="97"/>
                </a:cxn>
                <a:cxn ang="0">
                  <a:pos x="100" y="79"/>
                </a:cxn>
                <a:cxn ang="0">
                  <a:pos x="124" y="79"/>
                </a:cxn>
                <a:cxn ang="0">
                  <a:pos x="137" y="15"/>
                </a:cxn>
                <a:cxn ang="0">
                  <a:pos x="124" y="0"/>
                </a:cxn>
                <a:cxn ang="0">
                  <a:pos x="107" y="33"/>
                </a:cxn>
              </a:cxnLst>
              <a:rect l="0" t="0" r="r" b="b"/>
              <a:pathLst>
                <a:path w="137" h="114">
                  <a:moveTo>
                    <a:pt x="107" y="33"/>
                  </a:moveTo>
                  <a:lnTo>
                    <a:pt x="63" y="73"/>
                  </a:lnTo>
                  <a:lnTo>
                    <a:pt x="0" y="114"/>
                  </a:lnTo>
                  <a:lnTo>
                    <a:pt x="52" y="97"/>
                  </a:lnTo>
                  <a:lnTo>
                    <a:pt x="100" y="79"/>
                  </a:lnTo>
                  <a:lnTo>
                    <a:pt x="124" y="79"/>
                  </a:lnTo>
                  <a:lnTo>
                    <a:pt x="137" y="15"/>
                  </a:lnTo>
                  <a:lnTo>
                    <a:pt x="124" y="0"/>
                  </a:lnTo>
                  <a:lnTo>
                    <a:pt x="107" y="33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0" name="Freeform 88"/>
            <p:cNvSpPr>
              <a:spLocks/>
            </p:cNvSpPr>
            <p:nvPr/>
          </p:nvSpPr>
          <p:spPr bwMode="auto">
            <a:xfrm>
              <a:off x="4299" y="2877"/>
              <a:ext cx="105" cy="72"/>
            </a:xfrm>
            <a:custGeom>
              <a:avLst/>
              <a:gdLst/>
              <a:ahLst/>
              <a:cxnLst>
                <a:cxn ang="0">
                  <a:pos x="43" y="45"/>
                </a:cxn>
                <a:cxn ang="0">
                  <a:pos x="89" y="75"/>
                </a:cxn>
                <a:cxn ang="0">
                  <a:pos x="132" y="94"/>
                </a:cxn>
                <a:cxn ang="0">
                  <a:pos x="205" y="113"/>
                </a:cxn>
                <a:cxn ang="0">
                  <a:pos x="211" y="131"/>
                </a:cxn>
                <a:cxn ang="0">
                  <a:pos x="189" y="143"/>
                </a:cxn>
                <a:cxn ang="0">
                  <a:pos x="150" y="143"/>
                </a:cxn>
                <a:cxn ang="0">
                  <a:pos x="52" y="133"/>
                </a:cxn>
                <a:cxn ang="0">
                  <a:pos x="37" y="115"/>
                </a:cxn>
                <a:cxn ang="0">
                  <a:pos x="76" y="124"/>
                </a:cxn>
                <a:cxn ang="0">
                  <a:pos x="135" y="128"/>
                </a:cxn>
                <a:cxn ang="0">
                  <a:pos x="178" y="128"/>
                </a:cxn>
                <a:cxn ang="0">
                  <a:pos x="147" y="109"/>
                </a:cxn>
                <a:cxn ang="0">
                  <a:pos x="65" y="81"/>
                </a:cxn>
                <a:cxn ang="0">
                  <a:pos x="13" y="35"/>
                </a:cxn>
                <a:cxn ang="0">
                  <a:pos x="0" y="0"/>
                </a:cxn>
                <a:cxn ang="0">
                  <a:pos x="43" y="45"/>
                </a:cxn>
              </a:cxnLst>
              <a:rect l="0" t="0" r="r" b="b"/>
              <a:pathLst>
                <a:path w="211" h="143">
                  <a:moveTo>
                    <a:pt x="43" y="45"/>
                  </a:moveTo>
                  <a:lnTo>
                    <a:pt x="89" y="75"/>
                  </a:lnTo>
                  <a:lnTo>
                    <a:pt x="132" y="94"/>
                  </a:lnTo>
                  <a:lnTo>
                    <a:pt x="205" y="113"/>
                  </a:lnTo>
                  <a:lnTo>
                    <a:pt x="211" y="131"/>
                  </a:lnTo>
                  <a:lnTo>
                    <a:pt x="189" y="143"/>
                  </a:lnTo>
                  <a:lnTo>
                    <a:pt x="150" y="143"/>
                  </a:lnTo>
                  <a:lnTo>
                    <a:pt x="52" y="133"/>
                  </a:lnTo>
                  <a:lnTo>
                    <a:pt x="37" y="115"/>
                  </a:lnTo>
                  <a:lnTo>
                    <a:pt x="76" y="124"/>
                  </a:lnTo>
                  <a:lnTo>
                    <a:pt x="135" y="128"/>
                  </a:lnTo>
                  <a:lnTo>
                    <a:pt x="178" y="128"/>
                  </a:lnTo>
                  <a:lnTo>
                    <a:pt x="147" y="109"/>
                  </a:lnTo>
                  <a:lnTo>
                    <a:pt x="65" y="81"/>
                  </a:lnTo>
                  <a:lnTo>
                    <a:pt x="13" y="35"/>
                  </a:lnTo>
                  <a:lnTo>
                    <a:pt x="0" y="0"/>
                  </a:lnTo>
                  <a:lnTo>
                    <a:pt x="43" y="45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1" name="Freeform 89"/>
            <p:cNvSpPr>
              <a:spLocks/>
            </p:cNvSpPr>
            <p:nvPr/>
          </p:nvSpPr>
          <p:spPr bwMode="auto">
            <a:xfrm>
              <a:off x="4472" y="2843"/>
              <a:ext cx="156" cy="131"/>
            </a:xfrm>
            <a:custGeom>
              <a:avLst/>
              <a:gdLst/>
              <a:ahLst/>
              <a:cxnLst>
                <a:cxn ang="0">
                  <a:pos x="270" y="0"/>
                </a:cxn>
                <a:cxn ang="0">
                  <a:pos x="221" y="26"/>
                </a:cxn>
                <a:cxn ang="0">
                  <a:pos x="211" y="76"/>
                </a:cxn>
                <a:cxn ang="0">
                  <a:pos x="221" y="124"/>
                </a:cxn>
                <a:cxn ang="0">
                  <a:pos x="195" y="158"/>
                </a:cxn>
                <a:cxn ang="0">
                  <a:pos x="141" y="158"/>
                </a:cxn>
                <a:cxn ang="0">
                  <a:pos x="109" y="212"/>
                </a:cxn>
                <a:cxn ang="0">
                  <a:pos x="0" y="260"/>
                </a:cxn>
                <a:cxn ang="0">
                  <a:pos x="125" y="234"/>
                </a:cxn>
                <a:cxn ang="0">
                  <a:pos x="195" y="217"/>
                </a:cxn>
                <a:cxn ang="0">
                  <a:pos x="216" y="158"/>
                </a:cxn>
                <a:cxn ang="0">
                  <a:pos x="270" y="92"/>
                </a:cxn>
                <a:cxn ang="0">
                  <a:pos x="313" y="26"/>
                </a:cxn>
                <a:cxn ang="0">
                  <a:pos x="270" y="0"/>
                </a:cxn>
              </a:cxnLst>
              <a:rect l="0" t="0" r="r" b="b"/>
              <a:pathLst>
                <a:path w="313" h="260">
                  <a:moveTo>
                    <a:pt x="270" y="0"/>
                  </a:moveTo>
                  <a:lnTo>
                    <a:pt x="221" y="26"/>
                  </a:lnTo>
                  <a:lnTo>
                    <a:pt x="211" y="76"/>
                  </a:lnTo>
                  <a:lnTo>
                    <a:pt x="221" y="124"/>
                  </a:lnTo>
                  <a:lnTo>
                    <a:pt x="195" y="158"/>
                  </a:lnTo>
                  <a:lnTo>
                    <a:pt x="141" y="158"/>
                  </a:lnTo>
                  <a:lnTo>
                    <a:pt x="109" y="212"/>
                  </a:lnTo>
                  <a:lnTo>
                    <a:pt x="0" y="260"/>
                  </a:lnTo>
                  <a:lnTo>
                    <a:pt x="125" y="234"/>
                  </a:lnTo>
                  <a:lnTo>
                    <a:pt x="195" y="217"/>
                  </a:lnTo>
                  <a:lnTo>
                    <a:pt x="216" y="158"/>
                  </a:lnTo>
                  <a:lnTo>
                    <a:pt x="270" y="92"/>
                  </a:lnTo>
                  <a:lnTo>
                    <a:pt x="313" y="26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2" name="Freeform 90"/>
            <p:cNvSpPr>
              <a:spLocks/>
            </p:cNvSpPr>
            <p:nvPr/>
          </p:nvSpPr>
          <p:spPr bwMode="auto">
            <a:xfrm>
              <a:off x="4569" y="2976"/>
              <a:ext cx="62" cy="36"/>
            </a:xfrm>
            <a:custGeom>
              <a:avLst/>
              <a:gdLst/>
              <a:ahLst/>
              <a:cxnLst>
                <a:cxn ang="0">
                  <a:pos x="113" y="0"/>
                </a:cxn>
                <a:cxn ang="0">
                  <a:pos x="69" y="16"/>
                </a:cxn>
                <a:cxn ang="0">
                  <a:pos x="0" y="60"/>
                </a:cxn>
                <a:cxn ang="0">
                  <a:pos x="48" y="70"/>
                </a:cxn>
                <a:cxn ang="0">
                  <a:pos x="97" y="70"/>
                </a:cxn>
                <a:cxn ang="0">
                  <a:pos x="123" y="32"/>
                </a:cxn>
                <a:cxn ang="0">
                  <a:pos x="113" y="0"/>
                </a:cxn>
              </a:cxnLst>
              <a:rect l="0" t="0" r="r" b="b"/>
              <a:pathLst>
                <a:path w="123" h="70">
                  <a:moveTo>
                    <a:pt x="113" y="0"/>
                  </a:moveTo>
                  <a:lnTo>
                    <a:pt x="69" y="16"/>
                  </a:lnTo>
                  <a:lnTo>
                    <a:pt x="0" y="60"/>
                  </a:lnTo>
                  <a:lnTo>
                    <a:pt x="48" y="70"/>
                  </a:lnTo>
                  <a:lnTo>
                    <a:pt x="97" y="70"/>
                  </a:lnTo>
                  <a:lnTo>
                    <a:pt x="123" y="32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3" name="Freeform 91"/>
            <p:cNvSpPr>
              <a:spLocks/>
            </p:cNvSpPr>
            <p:nvPr/>
          </p:nvSpPr>
          <p:spPr bwMode="auto">
            <a:xfrm>
              <a:off x="4384" y="2741"/>
              <a:ext cx="31" cy="30"/>
            </a:xfrm>
            <a:custGeom>
              <a:avLst/>
              <a:gdLst/>
              <a:ahLst/>
              <a:cxnLst>
                <a:cxn ang="0">
                  <a:pos x="10" y="60"/>
                </a:cxn>
                <a:cxn ang="0">
                  <a:pos x="10" y="39"/>
                </a:cxn>
                <a:cxn ang="0">
                  <a:pos x="24" y="16"/>
                </a:cxn>
                <a:cxn ang="0">
                  <a:pos x="61" y="0"/>
                </a:cxn>
                <a:cxn ang="0">
                  <a:pos x="28" y="7"/>
                </a:cxn>
                <a:cxn ang="0">
                  <a:pos x="7" y="19"/>
                </a:cxn>
                <a:cxn ang="0">
                  <a:pos x="0" y="47"/>
                </a:cxn>
                <a:cxn ang="0">
                  <a:pos x="10" y="60"/>
                </a:cxn>
              </a:cxnLst>
              <a:rect l="0" t="0" r="r" b="b"/>
              <a:pathLst>
                <a:path w="61" h="60">
                  <a:moveTo>
                    <a:pt x="10" y="60"/>
                  </a:moveTo>
                  <a:lnTo>
                    <a:pt x="10" y="39"/>
                  </a:lnTo>
                  <a:lnTo>
                    <a:pt x="24" y="16"/>
                  </a:lnTo>
                  <a:lnTo>
                    <a:pt x="61" y="0"/>
                  </a:lnTo>
                  <a:lnTo>
                    <a:pt x="28" y="7"/>
                  </a:lnTo>
                  <a:lnTo>
                    <a:pt x="7" y="19"/>
                  </a:lnTo>
                  <a:lnTo>
                    <a:pt x="0" y="47"/>
                  </a:lnTo>
                  <a:lnTo>
                    <a:pt x="10" y="6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4" name="Freeform 92"/>
            <p:cNvSpPr>
              <a:spLocks/>
            </p:cNvSpPr>
            <p:nvPr/>
          </p:nvSpPr>
          <p:spPr bwMode="auto">
            <a:xfrm>
              <a:off x="4435" y="2731"/>
              <a:ext cx="29" cy="23"/>
            </a:xfrm>
            <a:custGeom>
              <a:avLst/>
              <a:gdLst/>
              <a:ahLst/>
              <a:cxnLst>
                <a:cxn ang="0">
                  <a:pos x="45" y="46"/>
                </a:cxn>
                <a:cxn ang="0">
                  <a:pos x="35" y="32"/>
                </a:cxn>
                <a:cxn ang="0">
                  <a:pos x="41" y="15"/>
                </a:cxn>
                <a:cxn ang="0">
                  <a:pos x="58" y="0"/>
                </a:cxn>
                <a:cxn ang="0">
                  <a:pos x="44" y="0"/>
                </a:cxn>
                <a:cxn ang="0">
                  <a:pos x="30" y="10"/>
                </a:cxn>
                <a:cxn ang="0">
                  <a:pos x="21" y="23"/>
                </a:cxn>
                <a:cxn ang="0">
                  <a:pos x="0" y="23"/>
                </a:cxn>
                <a:cxn ang="0">
                  <a:pos x="20" y="33"/>
                </a:cxn>
                <a:cxn ang="0">
                  <a:pos x="45" y="46"/>
                </a:cxn>
              </a:cxnLst>
              <a:rect l="0" t="0" r="r" b="b"/>
              <a:pathLst>
                <a:path w="58" h="46">
                  <a:moveTo>
                    <a:pt x="45" y="46"/>
                  </a:moveTo>
                  <a:lnTo>
                    <a:pt x="35" y="32"/>
                  </a:lnTo>
                  <a:lnTo>
                    <a:pt x="41" y="15"/>
                  </a:lnTo>
                  <a:lnTo>
                    <a:pt x="58" y="0"/>
                  </a:lnTo>
                  <a:lnTo>
                    <a:pt x="44" y="0"/>
                  </a:lnTo>
                  <a:lnTo>
                    <a:pt x="30" y="10"/>
                  </a:lnTo>
                  <a:lnTo>
                    <a:pt x="21" y="23"/>
                  </a:lnTo>
                  <a:lnTo>
                    <a:pt x="0" y="23"/>
                  </a:lnTo>
                  <a:lnTo>
                    <a:pt x="20" y="33"/>
                  </a:lnTo>
                  <a:lnTo>
                    <a:pt x="45" y="46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5" name="Freeform 93"/>
            <p:cNvSpPr>
              <a:spLocks/>
            </p:cNvSpPr>
            <p:nvPr/>
          </p:nvSpPr>
          <p:spPr bwMode="auto">
            <a:xfrm>
              <a:off x="4390" y="2710"/>
              <a:ext cx="50" cy="27"/>
            </a:xfrm>
            <a:custGeom>
              <a:avLst/>
              <a:gdLst/>
              <a:ahLst/>
              <a:cxnLst>
                <a:cxn ang="0">
                  <a:pos x="55" y="10"/>
                </a:cxn>
                <a:cxn ang="0">
                  <a:pos x="71" y="24"/>
                </a:cxn>
                <a:cxn ang="0">
                  <a:pos x="71" y="43"/>
                </a:cxn>
                <a:cxn ang="0">
                  <a:pos x="71" y="54"/>
                </a:cxn>
                <a:cxn ang="0">
                  <a:pos x="82" y="54"/>
                </a:cxn>
                <a:cxn ang="0">
                  <a:pos x="78" y="36"/>
                </a:cxn>
                <a:cxn ang="0">
                  <a:pos x="102" y="13"/>
                </a:cxn>
                <a:cxn ang="0">
                  <a:pos x="86" y="17"/>
                </a:cxn>
                <a:cxn ang="0">
                  <a:pos x="75" y="25"/>
                </a:cxn>
                <a:cxn ang="0">
                  <a:pos x="71" y="10"/>
                </a:cxn>
                <a:cxn ang="0">
                  <a:pos x="43" y="0"/>
                </a:cxn>
                <a:cxn ang="0">
                  <a:pos x="20" y="0"/>
                </a:cxn>
                <a:cxn ang="0">
                  <a:pos x="0" y="15"/>
                </a:cxn>
                <a:cxn ang="0">
                  <a:pos x="35" y="8"/>
                </a:cxn>
                <a:cxn ang="0">
                  <a:pos x="55" y="10"/>
                </a:cxn>
              </a:cxnLst>
              <a:rect l="0" t="0" r="r" b="b"/>
              <a:pathLst>
                <a:path w="102" h="54">
                  <a:moveTo>
                    <a:pt x="55" y="10"/>
                  </a:moveTo>
                  <a:lnTo>
                    <a:pt x="71" y="24"/>
                  </a:lnTo>
                  <a:lnTo>
                    <a:pt x="71" y="43"/>
                  </a:lnTo>
                  <a:lnTo>
                    <a:pt x="71" y="54"/>
                  </a:lnTo>
                  <a:lnTo>
                    <a:pt x="82" y="54"/>
                  </a:lnTo>
                  <a:lnTo>
                    <a:pt x="78" y="36"/>
                  </a:lnTo>
                  <a:lnTo>
                    <a:pt x="102" y="13"/>
                  </a:lnTo>
                  <a:lnTo>
                    <a:pt x="86" y="17"/>
                  </a:lnTo>
                  <a:lnTo>
                    <a:pt x="75" y="25"/>
                  </a:lnTo>
                  <a:lnTo>
                    <a:pt x="71" y="10"/>
                  </a:lnTo>
                  <a:lnTo>
                    <a:pt x="43" y="0"/>
                  </a:lnTo>
                  <a:lnTo>
                    <a:pt x="20" y="0"/>
                  </a:lnTo>
                  <a:lnTo>
                    <a:pt x="0" y="15"/>
                  </a:lnTo>
                  <a:lnTo>
                    <a:pt x="35" y="8"/>
                  </a:lnTo>
                  <a:lnTo>
                    <a:pt x="55" y="1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6" name="Freeform 94"/>
            <p:cNvSpPr>
              <a:spLocks/>
            </p:cNvSpPr>
            <p:nvPr/>
          </p:nvSpPr>
          <p:spPr bwMode="auto">
            <a:xfrm>
              <a:off x="4419" y="2691"/>
              <a:ext cx="42" cy="17"/>
            </a:xfrm>
            <a:custGeom>
              <a:avLst/>
              <a:gdLst/>
              <a:ahLst/>
              <a:cxnLst>
                <a:cxn ang="0">
                  <a:pos x="84" y="0"/>
                </a:cxn>
                <a:cxn ang="0">
                  <a:pos x="16" y="13"/>
                </a:cxn>
                <a:cxn ang="0">
                  <a:pos x="1" y="35"/>
                </a:cxn>
                <a:cxn ang="0">
                  <a:pos x="0" y="23"/>
                </a:cxn>
                <a:cxn ang="0">
                  <a:pos x="13" y="7"/>
                </a:cxn>
                <a:cxn ang="0">
                  <a:pos x="40" y="0"/>
                </a:cxn>
                <a:cxn ang="0">
                  <a:pos x="84" y="0"/>
                </a:cxn>
              </a:cxnLst>
              <a:rect l="0" t="0" r="r" b="b"/>
              <a:pathLst>
                <a:path w="84" h="35">
                  <a:moveTo>
                    <a:pt x="84" y="0"/>
                  </a:moveTo>
                  <a:lnTo>
                    <a:pt x="16" y="13"/>
                  </a:lnTo>
                  <a:lnTo>
                    <a:pt x="1" y="35"/>
                  </a:lnTo>
                  <a:lnTo>
                    <a:pt x="0" y="23"/>
                  </a:lnTo>
                  <a:lnTo>
                    <a:pt x="13" y="7"/>
                  </a:lnTo>
                  <a:lnTo>
                    <a:pt x="40" y="0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7" name="Freeform 95"/>
            <p:cNvSpPr>
              <a:spLocks/>
            </p:cNvSpPr>
            <p:nvPr/>
          </p:nvSpPr>
          <p:spPr bwMode="auto">
            <a:xfrm>
              <a:off x="4364" y="2790"/>
              <a:ext cx="22" cy="14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24" y="1"/>
                </a:cxn>
                <a:cxn ang="0">
                  <a:pos x="0" y="12"/>
                </a:cxn>
                <a:cxn ang="0">
                  <a:pos x="13" y="26"/>
                </a:cxn>
                <a:cxn ang="0">
                  <a:pos x="31" y="14"/>
                </a:cxn>
                <a:cxn ang="0">
                  <a:pos x="45" y="0"/>
                </a:cxn>
              </a:cxnLst>
              <a:rect l="0" t="0" r="r" b="b"/>
              <a:pathLst>
                <a:path w="45" h="26">
                  <a:moveTo>
                    <a:pt x="45" y="0"/>
                  </a:moveTo>
                  <a:lnTo>
                    <a:pt x="24" y="1"/>
                  </a:lnTo>
                  <a:lnTo>
                    <a:pt x="0" y="12"/>
                  </a:lnTo>
                  <a:lnTo>
                    <a:pt x="13" y="26"/>
                  </a:lnTo>
                  <a:lnTo>
                    <a:pt x="31" y="14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8" name="Freeform 96"/>
            <p:cNvSpPr>
              <a:spLocks/>
            </p:cNvSpPr>
            <p:nvPr/>
          </p:nvSpPr>
          <p:spPr bwMode="auto">
            <a:xfrm>
              <a:off x="4397" y="2792"/>
              <a:ext cx="55" cy="44"/>
            </a:xfrm>
            <a:custGeom>
              <a:avLst/>
              <a:gdLst/>
              <a:ahLst/>
              <a:cxnLst>
                <a:cxn ang="0">
                  <a:pos x="111" y="0"/>
                </a:cxn>
                <a:cxn ang="0">
                  <a:pos x="77" y="20"/>
                </a:cxn>
                <a:cxn ang="0">
                  <a:pos x="50" y="44"/>
                </a:cxn>
                <a:cxn ang="0">
                  <a:pos x="27" y="66"/>
                </a:cxn>
                <a:cxn ang="0">
                  <a:pos x="0" y="61"/>
                </a:cxn>
                <a:cxn ang="0">
                  <a:pos x="14" y="80"/>
                </a:cxn>
                <a:cxn ang="0">
                  <a:pos x="30" y="88"/>
                </a:cxn>
                <a:cxn ang="0">
                  <a:pos x="51" y="54"/>
                </a:cxn>
                <a:cxn ang="0">
                  <a:pos x="74" y="29"/>
                </a:cxn>
                <a:cxn ang="0">
                  <a:pos x="111" y="0"/>
                </a:cxn>
              </a:cxnLst>
              <a:rect l="0" t="0" r="r" b="b"/>
              <a:pathLst>
                <a:path w="111" h="88">
                  <a:moveTo>
                    <a:pt x="111" y="0"/>
                  </a:moveTo>
                  <a:lnTo>
                    <a:pt x="77" y="20"/>
                  </a:lnTo>
                  <a:lnTo>
                    <a:pt x="50" y="44"/>
                  </a:lnTo>
                  <a:lnTo>
                    <a:pt x="27" y="66"/>
                  </a:lnTo>
                  <a:lnTo>
                    <a:pt x="0" y="61"/>
                  </a:lnTo>
                  <a:lnTo>
                    <a:pt x="14" y="80"/>
                  </a:lnTo>
                  <a:lnTo>
                    <a:pt x="30" y="88"/>
                  </a:lnTo>
                  <a:lnTo>
                    <a:pt x="51" y="54"/>
                  </a:lnTo>
                  <a:lnTo>
                    <a:pt x="74" y="29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9" name="Freeform 97"/>
            <p:cNvSpPr>
              <a:spLocks/>
            </p:cNvSpPr>
            <p:nvPr/>
          </p:nvSpPr>
          <p:spPr bwMode="auto">
            <a:xfrm>
              <a:off x="3596" y="2783"/>
              <a:ext cx="656" cy="640"/>
            </a:xfrm>
            <a:custGeom>
              <a:avLst/>
              <a:gdLst/>
              <a:ahLst/>
              <a:cxnLst>
                <a:cxn ang="0">
                  <a:pos x="592" y="76"/>
                </a:cxn>
                <a:cxn ang="0">
                  <a:pos x="485" y="146"/>
                </a:cxn>
                <a:cxn ang="0">
                  <a:pos x="459" y="143"/>
                </a:cxn>
                <a:cxn ang="0">
                  <a:pos x="435" y="139"/>
                </a:cxn>
                <a:cxn ang="0">
                  <a:pos x="410" y="137"/>
                </a:cxn>
                <a:cxn ang="0">
                  <a:pos x="386" y="135"/>
                </a:cxn>
                <a:cxn ang="0">
                  <a:pos x="362" y="132"/>
                </a:cxn>
                <a:cxn ang="0">
                  <a:pos x="337" y="130"/>
                </a:cxn>
                <a:cxn ang="0">
                  <a:pos x="313" y="127"/>
                </a:cxn>
                <a:cxn ang="0">
                  <a:pos x="289" y="121"/>
                </a:cxn>
                <a:cxn ang="0">
                  <a:pos x="239" y="255"/>
                </a:cxn>
                <a:cxn ang="0">
                  <a:pos x="203" y="248"/>
                </a:cxn>
                <a:cxn ang="0">
                  <a:pos x="169" y="246"/>
                </a:cxn>
                <a:cxn ang="0">
                  <a:pos x="136" y="246"/>
                </a:cxn>
                <a:cxn ang="0">
                  <a:pos x="100" y="242"/>
                </a:cxn>
                <a:cxn ang="0">
                  <a:pos x="112" y="367"/>
                </a:cxn>
                <a:cxn ang="0">
                  <a:pos x="100" y="483"/>
                </a:cxn>
                <a:cxn ang="0">
                  <a:pos x="100" y="570"/>
                </a:cxn>
                <a:cxn ang="0">
                  <a:pos x="67" y="620"/>
                </a:cxn>
                <a:cxn ang="0">
                  <a:pos x="44" y="674"/>
                </a:cxn>
                <a:cxn ang="0">
                  <a:pos x="18" y="733"/>
                </a:cxn>
                <a:cxn ang="0">
                  <a:pos x="83" y="802"/>
                </a:cxn>
                <a:cxn ang="0">
                  <a:pos x="125" y="878"/>
                </a:cxn>
                <a:cxn ang="0">
                  <a:pos x="207" y="928"/>
                </a:cxn>
                <a:cxn ang="0">
                  <a:pos x="302" y="948"/>
                </a:cxn>
                <a:cxn ang="0">
                  <a:pos x="371" y="1189"/>
                </a:cxn>
                <a:cxn ang="0">
                  <a:pos x="434" y="1234"/>
                </a:cxn>
                <a:cxn ang="0">
                  <a:pos x="604" y="1219"/>
                </a:cxn>
                <a:cxn ang="0">
                  <a:pos x="639" y="1227"/>
                </a:cxn>
                <a:cxn ang="0">
                  <a:pos x="676" y="1235"/>
                </a:cxn>
                <a:cxn ang="0">
                  <a:pos x="712" y="1243"/>
                </a:cxn>
                <a:cxn ang="0">
                  <a:pos x="749" y="1251"/>
                </a:cxn>
                <a:cxn ang="0">
                  <a:pos x="784" y="1259"/>
                </a:cxn>
                <a:cxn ang="0">
                  <a:pos x="821" y="1267"/>
                </a:cxn>
                <a:cxn ang="0">
                  <a:pos x="857" y="1275"/>
                </a:cxn>
                <a:cxn ang="0">
                  <a:pos x="875" y="1170"/>
                </a:cxn>
                <a:cxn ang="0">
                  <a:pos x="977" y="1054"/>
                </a:cxn>
                <a:cxn ang="0">
                  <a:pos x="1191" y="846"/>
                </a:cxn>
                <a:cxn ang="0">
                  <a:pos x="1291" y="668"/>
                </a:cxn>
                <a:cxn ang="0">
                  <a:pos x="1301" y="545"/>
                </a:cxn>
                <a:cxn ang="0">
                  <a:pos x="1278" y="521"/>
                </a:cxn>
                <a:cxn ang="0">
                  <a:pos x="1255" y="501"/>
                </a:cxn>
                <a:cxn ang="0">
                  <a:pos x="1230" y="487"/>
                </a:cxn>
                <a:cxn ang="0">
                  <a:pos x="1205" y="477"/>
                </a:cxn>
                <a:cxn ang="0">
                  <a:pos x="1176" y="470"/>
                </a:cxn>
                <a:cxn ang="0">
                  <a:pos x="1146" y="466"/>
                </a:cxn>
                <a:cxn ang="0">
                  <a:pos x="1114" y="464"/>
                </a:cxn>
                <a:cxn ang="0">
                  <a:pos x="1097" y="284"/>
                </a:cxn>
                <a:cxn ang="0">
                  <a:pos x="1014" y="165"/>
                </a:cxn>
                <a:cxn ang="0">
                  <a:pos x="812" y="89"/>
                </a:cxn>
                <a:cxn ang="0">
                  <a:pos x="725" y="25"/>
                </a:cxn>
                <a:cxn ang="0">
                  <a:pos x="617" y="31"/>
                </a:cxn>
              </a:cxnLst>
              <a:rect l="0" t="0" r="r" b="b"/>
              <a:pathLst>
                <a:path w="1311" h="1279">
                  <a:moveTo>
                    <a:pt x="617" y="31"/>
                  </a:moveTo>
                  <a:lnTo>
                    <a:pt x="592" y="76"/>
                  </a:lnTo>
                  <a:lnTo>
                    <a:pt x="523" y="108"/>
                  </a:lnTo>
                  <a:lnTo>
                    <a:pt x="485" y="146"/>
                  </a:lnTo>
                  <a:lnTo>
                    <a:pt x="472" y="144"/>
                  </a:lnTo>
                  <a:lnTo>
                    <a:pt x="459" y="143"/>
                  </a:lnTo>
                  <a:lnTo>
                    <a:pt x="448" y="140"/>
                  </a:lnTo>
                  <a:lnTo>
                    <a:pt x="435" y="139"/>
                  </a:lnTo>
                  <a:lnTo>
                    <a:pt x="423" y="138"/>
                  </a:lnTo>
                  <a:lnTo>
                    <a:pt x="410" y="137"/>
                  </a:lnTo>
                  <a:lnTo>
                    <a:pt x="398" y="136"/>
                  </a:lnTo>
                  <a:lnTo>
                    <a:pt x="386" y="135"/>
                  </a:lnTo>
                  <a:lnTo>
                    <a:pt x="374" y="135"/>
                  </a:lnTo>
                  <a:lnTo>
                    <a:pt x="362" y="132"/>
                  </a:lnTo>
                  <a:lnTo>
                    <a:pt x="350" y="131"/>
                  </a:lnTo>
                  <a:lnTo>
                    <a:pt x="337" y="130"/>
                  </a:lnTo>
                  <a:lnTo>
                    <a:pt x="326" y="128"/>
                  </a:lnTo>
                  <a:lnTo>
                    <a:pt x="313" y="127"/>
                  </a:lnTo>
                  <a:lnTo>
                    <a:pt x="302" y="123"/>
                  </a:lnTo>
                  <a:lnTo>
                    <a:pt x="289" y="121"/>
                  </a:lnTo>
                  <a:lnTo>
                    <a:pt x="276" y="204"/>
                  </a:lnTo>
                  <a:lnTo>
                    <a:pt x="239" y="255"/>
                  </a:lnTo>
                  <a:lnTo>
                    <a:pt x="220" y="250"/>
                  </a:lnTo>
                  <a:lnTo>
                    <a:pt x="203" y="248"/>
                  </a:lnTo>
                  <a:lnTo>
                    <a:pt x="185" y="248"/>
                  </a:lnTo>
                  <a:lnTo>
                    <a:pt x="169" y="246"/>
                  </a:lnTo>
                  <a:lnTo>
                    <a:pt x="153" y="246"/>
                  </a:lnTo>
                  <a:lnTo>
                    <a:pt x="136" y="246"/>
                  </a:lnTo>
                  <a:lnTo>
                    <a:pt x="118" y="245"/>
                  </a:lnTo>
                  <a:lnTo>
                    <a:pt x="100" y="242"/>
                  </a:lnTo>
                  <a:lnTo>
                    <a:pt x="105" y="303"/>
                  </a:lnTo>
                  <a:lnTo>
                    <a:pt x="112" y="367"/>
                  </a:lnTo>
                  <a:lnTo>
                    <a:pt x="113" y="430"/>
                  </a:lnTo>
                  <a:lnTo>
                    <a:pt x="100" y="483"/>
                  </a:lnTo>
                  <a:lnTo>
                    <a:pt x="125" y="547"/>
                  </a:lnTo>
                  <a:lnTo>
                    <a:pt x="100" y="570"/>
                  </a:lnTo>
                  <a:lnTo>
                    <a:pt x="82" y="593"/>
                  </a:lnTo>
                  <a:lnTo>
                    <a:pt x="67" y="620"/>
                  </a:lnTo>
                  <a:lnTo>
                    <a:pt x="55" y="646"/>
                  </a:lnTo>
                  <a:lnTo>
                    <a:pt x="44" y="674"/>
                  </a:lnTo>
                  <a:lnTo>
                    <a:pt x="32" y="703"/>
                  </a:lnTo>
                  <a:lnTo>
                    <a:pt x="18" y="733"/>
                  </a:lnTo>
                  <a:lnTo>
                    <a:pt x="0" y="763"/>
                  </a:lnTo>
                  <a:lnTo>
                    <a:pt x="83" y="802"/>
                  </a:lnTo>
                  <a:lnTo>
                    <a:pt x="138" y="820"/>
                  </a:lnTo>
                  <a:lnTo>
                    <a:pt x="125" y="878"/>
                  </a:lnTo>
                  <a:lnTo>
                    <a:pt x="125" y="941"/>
                  </a:lnTo>
                  <a:lnTo>
                    <a:pt x="207" y="928"/>
                  </a:lnTo>
                  <a:lnTo>
                    <a:pt x="283" y="908"/>
                  </a:lnTo>
                  <a:lnTo>
                    <a:pt x="302" y="948"/>
                  </a:lnTo>
                  <a:lnTo>
                    <a:pt x="327" y="1120"/>
                  </a:lnTo>
                  <a:lnTo>
                    <a:pt x="371" y="1189"/>
                  </a:lnTo>
                  <a:lnTo>
                    <a:pt x="371" y="1234"/>
                  </a:lnTo>
                  <a:lnTo>
                    <a:pt x="434" y="1234"/>
                  </a:lnTo>
                  <a:lnTo>
                    <a:pt x="585" y="1214"/>
                  </a:lnTo>
                  <a:lnTo>
                    <a:pt x="604" y="1219"/>
                  </a:lnTo>
                  <a:lnTo>
                    <a:pt x="622" y="1222"/>
                  </a:lnTo>
                  <a:lnTo>
                    <a:pt x="639" y="1227"/>
                  </a:lnTo>
                  <a:lnTo>
                    <a:pt x="658" y="1230"/>
                  </a:lnTo>
                  <a:lnTo>
                    <a:pt x="676" y="1235"/>
                  </a:lnTo>
                  <a:lnTo>
                    <a:pt x="695" y="1238"/>
                  </a:lnTo>
                  <a:lnTo>
                    <a:pt x="712" y="1243"/>
                  </a:lnTo>
                  <a:lnTo>
                    <a:pt x="730" y="1246"/>
                  </a:lnTo>
                  <a:lnTo>
                    <a:pt x="749" y="1251"/>
                  </a:lnTo>
                  <a:lnTo>
                    <a:pt x="767" y="1255"/>
                  </a:lnTo>
                  <a:lnTo>
                    <a:pt x="784" y="1259"/>
                  </a:lnTo>
                  <a:lnTo>
                    <a:pt x="803" y="1263"/>
                  </a:lnTo>
                  <a:lnTo>
                    <a:pt x="821" y="1267"/>
                  </a:lnTo>
                  <a:lnTo>
                    <a:pt x="840" y="1271"/>
                  </a:lnTo>
                  <a:lnTo>
                    <a:pt x="857" y="1275"/>
                  </a:lnTo>
                  <a:lnTo>
                    <a:pt x="875" y="1279"/>
                  </a:lnTo>
                  <a:lnTo>
                    <a:pt x="875" y="1170"/>
                  </a:lnTo>
                  <a:lnTo>
                    <a:pt x="926" y="999"/>
                  </a:lnTo>
                  <a:lnTo>
                    <a:pt x="977" y="1054"/>
                  </a:lnTo>
                  <a:lnTo>
                    <a:pt x="1059" y="954"/>
                  </a:lnTo>
                  <a:lnTo>
                    <a:pt x="1191" y="846"/>
                  </a:lnTo>
                  <a:lnTo>
                    <a:pt x="1266" y="769"/>
                  </a:lnTo>
                  <a:lnTo>
                    <a:pt x="1291" y="668"/>
                  </a:lnTo>
                  <a:lnTo>
                    <a:pt x="1311" y="560"/>
                  </a:lnTo>
                  <a:lnTo>
                    <a:pt x="1301" y="545"/>
                  </a:lnTo>
                  <a:lnTo>
                    <a:pt x="1289" y="532"/>
                  </a:lnTo>
                  <a:lnTo>
                    <a:pt x="1278" y="521"/>
                  </a:lnTo>
                  <a:lnTo>
                    <a:pt x="1266" y="510"/>
                  </a:lnTo>
                  <a:lnTo>
                    <a:pt x="1255" y="501"/>
                  </a:lnTo>
                  <a:lnTo>
                    <a:pt x="1243" y="494"/>
                  </a:lnTo>
                  <a:lnTo>
                    <a:pt x="1230" y="487"/>
                  </a:lnTo>
                  <a:lnTo>
                    <a:pt x="1218" y="481"/>
                  </a:lnTo>
                  <a:lnTo>
                    <a:pt x="1205" y="477"/>
                  </a:lnTo>
                  <a:lnTo>
                    <a:pt x="1191" y="473"/>
                  </a:lnTo>
                  <a:lnTo>
                    <a:pt x="1176" y="470"/>
                  </a:lnTo>
                  <a:lnTo>
                    <a:pt x="1162" y="468"/>
                  </a:lnTo>
                  <a:lnTo>
                    <a:pt x="1146" y="466"/>
                  </a:lnTo>
                  <a:lnTo>
                    <a:pt x="1130" y="465"/>
                  </a:lnTo>
                  <a:lnTo>
                    <a:pt x="1114" y="464"/>
                  </a:lnTo>
                  <a:lnTo>
                    <a:pt x="1097" y="464"/>
                  </a:lnTo>
                  <a:lnTo>
                    <a:pt x="1097" y="284"/>
                  </a:lnTo>
                  <a:lnTo>
                    <a:pt x="1097" y="184"/>
                  </a:lnTo>
                  <a:lnTo>
                    <a:pt x="1014" y="165"/>
                  </a:lnTo>
                  <a:lnTo>
                    <a:pt x="875" y="134"/>
                  </a:lnTo>
                  <a:lnTo>
                    <a:pt x="812" y="89"/>
                  </a:lnTo>
                  <a:lnTo>
                    <a:pt x="787" y="0"/>
                  </a:lnTo>
                  <a:lnTo>
                    <a:pt x="725" y="25"/>
                  </a:lnTo>
                  <a:lnTo>
                    <a:pt x="692" y="63"/>
                  </a:lnTo>
                  <a:lnTo>
                    <a:pt x="617" y="31"/>
                  </a:lnTo>
                  <a:close/>
                </a:path>
              </a:pathLst>
            </a:custGeom>
            <a:solidFill>
              <a:srgbClr val="E5D1A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0" name="Freeform 98"/>
            <p:cNvSpPr>
              <a:spLocks/>
            </p:cNvSpPr>
            <p:nvPr/>
          </p:nvSpPr>
          <p:spPr bwMode="auto">
            <a:xfrm>
              <a:off x="3651" y="2909"/>
              <a:ext cx="68" cy="104"/>
            </a:xfrm>
            <a:custGeom>
              <a:avLst/>
              <a:gdLst/>
              <a:ahLst/>
              <a:cxnLst>
                <a:cxn ang="0">
                  <a:pos x="137" y="12"/>
                </a:cxn>
                <a:cxn ang="0">
                  <a:pos x="54" y="12"/>
                </a:cxn>
                <a:cxn ang="0">
                  <a:pos x="0" y="0"/>
                </a:cxn>
                <a:cxn ang="0">
                  <a:pos x="4" y="51"/>
                </a:cxn>
                <a:cxn ang="0">
                  <a:pos x="17" y="157"/>
                </a:cxn>
                <a:cxn ang="0">
                  <a:pos x="46" y="207"/>
                </a:cxn>
                <a:cxn ang="0">
                  <a:pos x="75" y="207"/>
                </a:cxn>
                <a:cxn ang="0">
                  <a:pos x="105" y="164"/>
                </a:cxn>
                <a:cxn ang="0">
                  <a:pos x="105" y="116"/>
                </a:cxn>
                <a:cxn ang="0">
                  <a:pos x="129" y="116"/>
                </a:cxn>
                <a:cxn ang="0">
                  <a:pos x="137" y="12"/>
                </a:cxn>
              </a:cxnLst>
              <a:rect l="0" t="0" r="r" b="b"/>
              <a:pathLst>
                <a:path w="137" h="207">
                  <a:moveTo>
                    <a:pt x="137" y="12"/>
                  </a:moveTo>
                  <a:lnTo>
                    <a:pt x="54" y="12"/>
                  </a:lnTo>
                  <a:lnTo>
                    <a:pt x="0" y="0"/>
                  </a:lnTo>
                  <a:lnTo>
                    <a:pt x="4" y="51"/>
                  </a:lnTo>
                  <a:lnTo>
                    <a:pt x="17" y="157"/>
                  </a:lnTo>
                  <a:lnTo>
                    <a:pt x="46" y="207"/>
                  </a:lnTo>
                  <a:lnTo>
                    <a:pt x="75" y="207"/>
                  </a:lnTo>
                  <a:lnTo>
                    <a:pt x="105" y="164"/>
                  </a:lnTo>
                  <a:lnTo>
                    <a:pt x="105" y="116"/>
                  </a:lnTo>
                  <a:lnTo>
                    <a:pt x="129" y="116"/>
                  </a:lnTo>
                  <a:lnTo>
                    <a:pt x="137" y="12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1" name="Freeform 99"/>
            <p:cNvSpPr>
              <a:spLocks/>
            </p:cNvSpPr>
            <p:nvPr/>
          </p:nvSpPr>
          <p:spPr bwMode="auto">
            <a:xfrm>
              <a:off x="3729" y="2854"/>
              <a:ext cx="102" cy="124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37" y="74"/>
                </a:cxn>
                <a:cxn ang="0">
                  <a:pos x="0" y="187"/>
                </a:cxn>
                <a:cxn ang="0">
                  <a:pos x="0" y="227"/>
                </a:cxn>
                <a:cxn ang="0">
                  <a:pos x="22" y="227"/>
                </a:cxn>
                <a:cxn ang="0">
                  <a:pos x="51" y="249"/>
                </a:cxn>
                <a:cxn ang="0">
                  <a:pos x="76" y="184"/>
                </a:cxn>
                <a:cxn ang="0">
                  <a:pos x="123" y="133"/>
                </a:cxn>
                <a:cxn ang="0">
                  <a:pos x="152" y="108"/>
                </a:cxn>
                <a:cxn ang="0">
                  <a:pos x="155" y="67"/>
                </a:cxn>
                <a:cxn ang="0">
                  <a:pos x="203" y="13"/>
                </a:cxn>
                <a:cxn ang="0">
                  <a:pos x="155" y="0"/>
                </a:cxn>
                <a:cxn ang="0">
                  <a:pos x="40" y="0"/>
                </a:cxn>
              </a:cxnLst>
              <a:rect l="0" t="0" r="r" b="b"/>
              <a:pathLst>
                <a:path w="203" h="249">
                  <a:moveTo>
                    <a:pt x="40" y="0"/>
                  </a:moveTo>
                  <a:lnTo>
                    <a:pt x="37" y="74"/>
                  </a:lnTo>
                  <a:lnTo>
                    <a:pt x="0" y="187"/>
                  </a:lnTo>
                  <a:lnTo>
                    <a:pt x="0" y="227"/>
                  </a:lnTo>
                  <a:lnTo>
                    <a:pt x="22" y="227"/>
                  </a:lnTo>
                  <a:lnTo>
                    <a:pt x="51" y="249"/>
                  </a:lnTo>
                  <a:lnTo>
                    <a:pt x="76" y="184"/>
                  </a:lnTo>
                  <a:lnTo>
                    <a:pt x="123" y="133"/>
                  </a:lnTo>
                  <a:lnTo>
                    <a:pt x="152" y="108"/>
                  </a:lnTo>
                  <a:lnTo>
                    <a:pt x="155" y="67"/>
                  </a:lnTo>
                  <a:lnTo>
                    <a:pt x="203" y="13"/>
                  </a:lnTo>
                  <a:lnTo>
                    <a:pt x="155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2" name="Freeform 100"/>
            <p:cNvSpPr>
              <a:spLocks/>
            </p:cNvSpPr>
            <p:nvPr/>
          </p:nvSpPr>
          <p:spPr bwMode="auto">
            <a:xfrm>
              <a:off x="3708" y="2971"/>
              <a:ext cx="103" cy="1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" y="0"/>
                </a:cxn>
                <a:cxn ang="0">
                  <a:pos x="94" y="18"/>
                </a:cxn>
                <a:cxn ang="0">
                  <a:pos x="94" y="58"/>
                </a:cxn>
                <a:cxn ang="0">
                  <a:pos x="130" y="135"/>
                </a:cxn>
                <a:cxn ang="0">
                  <a:pos x="170" y="199"/>
                </a:cxn>
                <a:cxn ang="0">
                  <a:pos x="195" y="244"/>
                </a:cxn>
                <a:cxn ang="0">
                  <a:pos x="205" y="306"/>
                </a:cxn>
                <a:cxn ang="0">
                  <a:pos x="141" y="284"/>
                </a:cxn>
                <a:cxn ang="0">
                  <a:pos x="112" y="218"/>
                </a:cxn>
                <a:cxn ang="0">
                  <a:pos x="102" y="174"/>
                </a:cxn>
                <a:cxn ang="0">
                  <a:pos x="51" y="87"/>
                </a:cxn>
                <a:cxn ang="0">
                  <a:pos x="11" y="33"/>
                </a:cxn>
                <a:cxn ang="0">
                  <a:pos x="0" y="0"/>
                </a:cxn>
              </a:cxnLst>
              <a:rect l="0" t="0" r="r" b="b"/>
              <a:pathLst>
                <a:path w="205" h="306">
                  <a:moveTo>
                    <a:pt x="0" y="0"/>
                  </a:moveTo>
                  <a:lnTo>
                    <a:pt x="43" y="0"/>
                  </a:lnTo>
                  <a:lnTo>
                    <a:pt x="94" y="18"/>
                  </a:lnTo>
                  <a:lnTo>
                    <a:pt x="94" y="58"/>
                  </a:lnTo>
                  <a:lnTo>
                    <a:pt x="130" y="135"/>
                  </a:lnTo>
                  <a:lnTo>
                    <a:pt x="170" y="199"/>
                  </a:lnTo>
                  <a:lnTo>
                    <a:pt x="195" y="244"/>
                  </a:lnTo>
                  <a:lnTo>
                    <a:pt x="205" y="306"/>
                  </a:lnTo>
                  <a:lnTo>
                    <a:pt x="141" y="284"/>
                  </a:lnTo>
                  <a:lnTo>
                    <a:pt x="112" y="218"/>
                  </a:lnTo>
                  <a:lnTo>
                    <a:pt x="102" y="174"/>
                  </a:lnTo>
                  <a:lnTo>
                    <a:pt x="51" y="87"/>
                  </a:lnTo>
                  <a:lnTo>
                    <a:pt x="11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3" name="Freeform 101"/>
            <p:cNvSpPr>
              <a:spLocks/>
            </p:cNvSpPr>
            <p:nvPr/>
          </p:nvSpPr>
          <p:spPr bwMode="auto">
            <a:xfrm>
              <a:off x="3737" y="3095"/>
              <a:ext cx="27" cy="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7" y="5"/>
                </a:cxn>
                <a:cxn ang="0">
                  <a:pos x="54" y="37"/>
                </a:cxn>
                <a:cxn ang="0">
                  <a:pos x="25" y="37"/>
                </a:cxn>
                <a:cxn ang="0">
                  <a:pos x="0" y="0"/>
                </a:cxn>
              </a:cxnLst>
              <a:rect l="0" t="0" r="r" b="b"/>
              <a:pathLst>
                <a:path w="54" h="37">
                  <a:moveTo>
                    <a:pt x="0" y="0"/>
                  </a:moveTo>
                  <a:lnTo>
                    <a:pt x="47" y="5"/>
                  </a:lnTo>
                  <a:lnTo>
                    <a:pt x="54" y="37"/>
                  </a:lnTo>
                  <a:lnTo>
                    <a:pt x="25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4" name="Freeform 102"/>
            <p:cNvSpPr>
              <a:spLocks/>
            </p:cNvSpPr>
            <p:nvPr/>
          </p:nvSpPr>
          <p:spPr bwMode="auto">
            <a:xfrm>
              <a:off x="3605" y="3085"/>
              <a:ext cx="191" cy="158"/>
            </a:xfrm>
            <a:custGeom>
              <a:avLst/>
              <a:gdLst/>
              <a:ahLst/>
              <a:cxnLst>
                <a:cxn ang="0">
                  <a:pos x="137" y="1"/>
                </a:cxn>
                <a:cxn ang="0">
                  <a:pos x="171" y="58"/>
                </a:cxn>
                <a:cxn ang="0">
                  <a:pos x="184" y="102"/>
                </a:cxn>
                <a:cxn ang="0">
                  <a:pos x="145" y="102"/>
                </a:cxn>
                <a:cxn ang="0">
                  <a:pos x="120" y="112"/>
                </a:cxn>
                <a:cxn ang="0">
                  <a:pos x="171" y="112"/>
                </a:cxn>
                <a:cxn ang="0">
                  <a:pos x="210" y="149"/>
                </a:cxn>
                <a:cxn ang="0">
                  <a:pos x="220" y="201"/>
                </a:cxn>
                <a:cxn ang="0">
                  <a:pos x="249" y="240"/>
                </a:cxn>
                <a:cxn ang="0">
                  <a:pos x="293" y="240"/>
                </a:cxn>
                <a:cxn ang="0">
                  <a:pos x="315" y="270"/>
                </a:cxn>
                <a:cxn ang="0">
                  <a:pos x="383" y="281"/>
                </a:cxn>
                <a:cxn ang="0">
                  <a:pos x="325" y="314"/>
                </a:cxn>
                <a:cxn ang="0">
                  <a:pos x="282" y="281"/>
                </a:cxn>
                <a:cxn ang="0">
                  <a:pos x="203" y="215"/>
                </a:cxn>
                <a:cxn ang="0">
                  <a:pos x="142" y="171"/>
                </a:cxn>
                <a:cxn ang="0">
                  <a:pos x="66" y="157"/>
                </a:cxn>
                <a:cxn ang="0">
                  <a:pos x="0" y="149"/>
                </a:cxn>
                <a:cxn ang="0">
                  <a:pos x="40" y="106"/>
                </a:cxn>
                <a:cxn ang="0">
                  <a:pos x="51" y="73"/>
                </a:cxn>
                <a:cxn ang="0">
                  <a:pos x="56" y="48"/>
                </a:cxn>
                <a:cxn ang="0">
                  <a:pos x="61" y="30"/>
                </a:cxn>
                <a:cxn ang="0">
                  <a:pos x="65" y="16"/>
                </a:cxn>
                <a:cxn ang="0">
                  <a:pos x="73" y="7"/>
                </a:cxn>
                <a:cxn ang="0">
                  <a:pos x="85" y="2"/>
                </a:cxn>
                <a:cxn ang="0">
                  <a:pos x="106" y="0"/>
                </a:cxn>
                <a:cxn ang="0">
                  <a:pos x="137" y="1"/>
                </a:cxn>
              </a:cxnLst>
              <a:rect l="0" t="0" r="r" b="b"/>
              <a:pathLst>
                <a:path w="383" h="314">
                  <a:moveTo>
                    <a:pt x="137" y="1"/>
                  </a:moveTo>
                  <a:lnTo>
                    <a:pt x="171" y="58"/>
                  </a:lnTo>
                  <a:lnTo>
                    <a:pt x="184" y="102"/>
                  </a:lnTo>
                  <a:lnTo>
                    <a:pt x="145" y="102"/>
                  </a:lnTo>
                  <a:lnTo>
                    <a:pt x="120" y="112"/>
                  </a:lnTo>
                  <a:lnTo>
                    <a:pt x="171" y="112"/>
                  </a:lnTo>
                  <a:lnTo>
                    <a:pt x="210" y="149"/>
                  </a:lnTo>
                  <a:lnTo>
                    <a:pt x="220" y="201"/>
                  </a:lnTo>
                  <a:lnTo>
                    <a:pt x="249" y="240"/>
                  </a:lnTo>
                  <a:lnTo>
                    <a:pt x="293" y="240"/>
                  </a:lnTo>
                  <a:lnTo>
                    <a:pt x="315" y="270"/>
                  </a:lnTo>
                  <a:lnTo>
                    <a:pt x="383" y="281"/>
                  </a:lnTo>
                  <a:lnTo>
                    <a:pt x="325" y="314"/>
                  </a:lnTo>
                  <a:lnTo>
                    <a:pt x="282" y="281"/>
                  </a:lnTo>
                  <a:lnTo>
                    <a:pt x="203" y="215"/>
                  </a:lnTo>
                  <a:lnTo>
                    <a:pt x="142" y="171"/>
                  </a:lnTo>
                  <a:lnTo>
                    <a:pt x="66" y="157"/>
                  </a:lnTo>
                  <a:lnTo>
                    <a:pt x="0" y="149"/>
                  </a:lnTo>
                  <a:lnTo>
                    <a:pt x="40" y="106"/>
                  </a:lnTo>
                  <a:lnTo>
                    <a:pt x="51" y="73"/>
                  </a:lnTo>
                  <a:lnTo>
                    <a:pt x="56" y="48"/>
                  </a:lnTo>
                  <a:lnTo>
                    <a:pt x="61" y="30"/>
                  </a:lnTo>
                  <a:lnTo>
                    <a:pt x="65" y="16"/>
                  </a:lnTo>
                  <a:lnTo>
                    <a:pt x="73" y="7"/>
                  </a:lnTo>
                  <a:lnTo>
                    <a:pt x="85" y="2"/>
                  </a:lnTo>
                  <a:lnTo>
                    <a:pt x="106" y="0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" name="Freeform 103"/>
            <p:cNvSpPr>
              <a:spLocks/>
            </p:cNvSpPr>
            <p:nvPr/>
          </p:nvSpPr>
          <p:spPr bwMode="auto">
            <a:xfrm>
              <a:off x="3789" y="3124"/>
              <a:ext cx="159" cy="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" y="18"/>
                </a:cxn>
                <a:cxn ang="0">
                  <a:pos x="198" y="59"/>
                </a:cxn>
                <a:cxn ang="0">
                  <a:pos x="296" y="80"/>
                </a:cxn>
                <a:cxn ang="0">
                  <a:pos x="317" y="116"/>
                </a:cxn>
                <a:cxn ang="0">
                  <a:pos x="317" y="138"/>
                </a:cxn>
                <a:cxn ang="0">
                  <a:pos x="288" y="138"/>
                </a:cxn>
                <a:cxn ang="0">
                  <a:pos x="223" y="128"/>
                </a:cxn>
                <a:cxn ang="0">
                  <a:pos x="112" y="91"/>
                </a:cxn>
                <a:cxn ang="0">
                  <a:pos x="35" y="50"/>
                </a:cxn>
                <a:cxn ang="0">
                  <a:pos x="7" y="29"/>
                </a:cxn>
                <a:cxn ang="0">
                  <a:pos x="0" y="0"/>
                </a:cxn>
              </a:cxnLst>
              <a:rect l="0" t="0" r="r" b="b"/>
              <a:pathLst>
                <a:path w="317" h="138">
                  <a:moveTo>
                    <a:pt x="0" y="0"/>
                  </a:moveTo>
                  <a:lnTo>
                    <a:pt x="64" y="18"/>
                  </a:lnTo>
                  <a:lnTo>
                    <a:pt x="198" y="59"/>
                  </a:lnTo>
                  <a:lnTo>
                    <a:pt x="296" y="80"/>
                  </a:lnTo>
                  <a:lnTo>
                    <a:pt x="317" y="116"/>
                  </a:lnTo>
                  <a:lnTo>
                    <a:pt x="317" y="138"/>
                  </a:lnTo>
                  <a:lnTo>
                    <a:pt x="288" y="138"/>
                  </a:lnTo>
                  <a:lnTo>
                    <a:pt x="223" y="128"/>
                  </a:lnTo>
                  <a:lnTo>
                    <a:pt x="112" y="91"/>
                  </a:lnTo>
                  <a:lnTo>
                    <a:pt x="35" y="50"/>
                  </a:lnTo>
                  <a:lnTo>
                    <a:pt x="7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6" name="Freeform 104"/>
            <p:cNvSpPr>
              <a:spLocks/>
            </p:cNvSpPr>
            <p:nvPr/>
          </p:nvSpPr>
          <p:spPr bwMode="auto">
            <a:xfrm>
              <a:off x="3802" y="2942"/>
              <a:ext cx="130" cy="1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" y="40"/>
                </a:cxn>
                <a:cxn ang="0">
                  <a:pos x="68" y="98"/>
                </a:cxn>
                <a:cxn ang="0">
                  <a:pos x="159" y="156"/>
                </a:cxn>
                <a:cxn ang="0">
                  <a:pos x="220" y="197"/>
                </a:cxn>
                <a:cxn ang="0">
                  <a:pos x="259" y="226"/>
                </a:cxn>
                <a:cxn ang="0">
                  <a:pos x="224" y="226"/>
                </a:cxn>
                <a:cxn ang="0">
                  <a:pos x="141" y="175"/>
                </a:cxn>
                <a:cxn ang="0">
                  <a:pos x="46" y="111"/>
                </a:cxn>
                <a:cxn ang="0">
                  <a:pos x="0" y="47"/>
                </a:cxn>
                <a:cxn ang="0">
                  <a:pos x="0" y="0"/>
                </a:cxn>
              </a:cxnLst>
              <a:rect l="0" t="0" r="r" b="b"/>
              <a:pathLst>
                <a:path w="259" h="226">
                  <a:moveTo>
                    <a:pt x="0" y="0"/>
                  </a:moveTo>
                  <a:lnTo>
                    <a:pt x="25" y="40"/>
                  </a:lnTo>
                  <a:lnTo>
                    <a:pt x="68" y="98"/>
                  </a:lnTo>
                  <a:lnTo>
                    <a:pt x="159" y="156"/>
                  </a:lnTo>
                  <a:lnTo>
                    <a:pt x="220" y="197"/>
                  </a:lnTo>
                  <a:lnTo>
                    <a:pt x="259" y="226"/>
                  </a:lnTo>
                  <a:lnTo>
                    <a:pt x="224" y="226"/>
                  </a:lnTo>
                  <a:lnTo>
                    <a:pt x="141" y="175"/>
                  </a:lnTo>
                  <a:lnTo>
                    <a:pt x="46" y="111"/>
                  </a:lnTo>
                  <a:lnTo>
                    <a:pt x="0" y="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" name="Freeform 105"/>
            <p:cNvSpPr>
              <a:spLocks/>
            </p:cNvSpPr>
            <p:nvPr/>
          </p:nvSpPr>
          <p:spPr bwMode="auto">
            <a:xfrm>
              <a:off x="3813" y="3064"/>
              <a:ext cx="25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08" y="3"/>
                </a:cxn>
                <a:cxn ang="0">
                  <a:pos x="166" y="0"/>
                </a:cxn>
                <a:cxn ang="0">
                  <a:pos x="364" y="0"/>
                </a:cxn>
                <a:cxn ang="0">
                  <a:pos x="461" y="0"/>
                </a:cxn>
                <a:cxn ang="0">
                  <a:pos x="501" y="18"/>
                </a:cxn>
                <a:cxn ang="0">
                  <a:pos x="469" y="32"/>
                </a:cxn>
                <a:cxn ang="0">
                  <a:pos x="346" y="32"/>
                </a:cxn>
                <a:cxn ang="0">
                  <a:pos x="292" y="22"/>
                </a:cxn>
                <a:cxn ang="0">
                  <a:pos x="249" y="22"/>
                </a:cxn>
                <a:cxn ang="0">
                  <a:pos x="224" y="25"/>
                </a:cxn>
                <a:cxn ang="0">
                  <a:pos x="173" y="25"/>
                </a:cxn>
                <a:cxn ang="0">
                  <a:pos x="126" y="22"/>
                </a:cxn>
                <a:cxn ang="0">
                  <a:pos x="65" y="44"/>
                </a:cxn>
                <a:cxn ang="0">
                  <a:pos x="7" y="44"/>
                </a:cxn>
                <a:cxn ang="0">
                  <a:pos x="0" y="22"/>
                </a:cxn>
              </a:cxnLst>
              <a:rect l="0" t="0" r="r" b="b"/>
              <a:pathLst>
                <a:path w="501" h="44">
                  <a:moveTo>
                    <a:pt x="0" y="22"/>
                  </a:moveTo>
                  <a:lnTo>
                    <a:pt x="108" y="3"/>
                  </a:lnTo>
                  <a:lnTo>
                    <a:pt x="166" y="0"/>
                  </a:lnTo>
                  <a:lnTo>
                    <a:pt x="364" y="0"/>
                  </a:lnTo>
                  <a:lnTo>
                    <a:pt x="461" y="0"/>
                  </a:lnTo>
                  <a:lnTo>
                    <a:pt x="501" y="18"/>
                  </a:lnTo>
                  <a:lnTo>
                    <a:pt x="469" y="32"/>
                  </a:lnTo>
                  <a:lnTo>
                    <a:pt x="346" y="32"/>
                  </a:lnTo>
                  <a:lnTo>
                    <a:pt x="292" y="22"/>
                  </a:lnTo>
                  <a:lnTo>
                    <a:pt x="249" y="22"/>
                  </a:lnTo>
                  <a:lnTo>
                    <a:pt x="224" y="25"/>
                  </a:lnTo>
                  <a:lnTo>
                    <a:pt x="173" y="25"/>
                  </a:lnTo>
                  <a:lnTo>
                    <a:pt x="126" y="22"/>
                  </a:lnTo>
                  <a:lnTo>
                    <a:pt x="65" y="44"/>
                  </a:lnTo>
                  <a:lnTo>
                    <a:pt x="7" y="44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8" name="Freeform 106"/>
            <p:cNvSpPr>
              <a:spLocks/>
            </p:cNvSpPr>
            <p:nvPr/>
          </p:nvSpPr>
          <p:spPr bwMode="auto">
            <a:xfrm>
              <a:off x="3806" y="2882"/>
              <a:ext cx="19" cy="91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58"/>
                </a:cxn>
                <a:cxn ang="0">
                  <a:pos x="7" y="120"/>
                </a:cxn>
                <a:cxn ang="0">
                  <a:pos x="39" y="182"/>
                </a:cxn>
                <a:cxn ang="0">
                  <a:pos x="18" y="87"/>
                </a:cxn>
                <a:cxn ang="0">
                  <a:pos x="15" y="0"/>
                </a:cxn>
              </a:cxnLst>
              <a:rect l="0" t="0" r="r" b="b"/>
              <a:pathLst>
                <a:path w="39" h="182">
                  <a:moveTo>
                    <a:pt x="15" y="0"/>
                  </a:moveTo>
                  <a:lnTo>
                    <a:pt x="0" y="58"/>
                  </a:lnTo>
                  <a:lnTo>
                    <a:pt x="7" y="120"/>
                  </a:lnTo>
                  <a:lnTo>
                    <a:pt x="39" y="182"/>
                  </a:lnTo>
                  <a:lnTo>
                    <a:pt x="18" y="87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9" name="Freeform 107"/>
            <p:cNvSpPr>
              <a:spLocks/>
            </p:cNvSpPr>
            <p:nvPr/>
          </p:nvSpPr>
          <p:spPr bwMode="auto">
            <a:xfrm>
              <a:off x="3827" y="2937"/>
              <a:ext cx="90" cy="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" y="36"/>
                </a:cxn>
                <a:cxn ang="0">
                  <a:pos x="100" y="83"/>
                </a:cxn>
                <a:cxn ang="0">
                  <a:pos x="158" y="139"/>
                </a:cxn>
                <a:cxn ang="0">
                  <a:pos x="180" y="178"/>
                </a:cxn>
                <a:cxn ang="0">
                  <a:pos x="158" y="167"/>
                </a:cxn>
                <a:cxn ang="0">
                  <a:pos x="125" y="120"/>
                </a:cxn>
                <a:cxn ang="0">
                  <a:pos x="57" y="76"/>
                </a:cxn>
                <a:cxn ang="0">
                  <a:pos x="7" y="40"/>
                </a:cxn>
                <a:cxn ang="0">
                  <a:pos x="0" y="0"/>
                </a:cxn>
              </a:cxnLst>
              <a:rect l="0" t="0" r="r" b="b"/>
              <a:pathLst>
                <a:path w="180" h="178">
                  <a:moveTo>
                    <a:pt x="0" y="0"/>
                  </a:moveTo>
                  <a:lnTo>
                    <a:pt x="29" y="36"/>
                  </a:lnTo>
                  <a:lnTo>
                    <a:pt x="100" y="83"/>
                  </a:lnTo>
                  <a:lnTo>
                    <a:pt x="158" y="139"/>
                  </a:lnTo>
                  <a:lnTo>
                    <a:pt x="180" y="178"/>
                  </a:lnTo>
                  <a:lnTo>
                    <a:pt x="158" y="167"/>
                  </a:lnTo>
                  <a:lnTo>
                    <a:pt x="125" y="120"/>
                  </a:lnTo>
                  <a:lnTo>
                    <a:pt x="57" y="76"/>
                  </a:lnTo>
                  <a:lnTo>
                    <a:pt x="7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0" name="Freeform 108"/>
            <p:cNvSpPr>
              <a:spLocks/>
            </p:cNvSpPr>
            <p:nvPr/>
          </p:nvSpPr>
          <p:spPr bwMode="auto">
            <a:xfrm>
              <a:off x="3919" y="2956"/>
              <a:ext cx="101" cy="80"/>
            </a:xfrm>
            <a:custGeom>
              <a:avLst/>
              <a:gdLst/>
              <a:ahLst/>
              <a:cxnLst>
                <a:cxn ang="0">
                  <a:pos x="0" y="160"/>
                </a:cxn>
                <a:cxn ang="0">
                  <a:pos x="47" y="112"/>
                </a:cxn>
                <a:cxn ang="0">
                  <a:pos x="156" y="29"/>
                </a:cxn>
                <a:cxn ang="0">
                  <a:pos x="203" y="0"/>
                </a:cxn>
                <a:cxn ang="0">
                  <a:pos x="159" y="58"/>
                </a:cxn>
                <a:cxn ang="0">
                  <a:pos x="120" y="80"/>
                </a:cxn>
                <a:cxn ang="0">
                  <a:pos x="62" y="112"/>
                </a:cxn>
                <a:cxn ang="0">
                  <a:pos x="0" y="160"/>
                </a:cxn>
              </a:cxnLst>
              <a:rect l="0" t="0" r="r" b="b"/>
              <a:pathLst>
                <a:path w="203" h="160">
                  <a:moveTo>
                    <a:pt x="0" y="160"/>
                  </a:moveTo>
                  <a:lnTo>
                    <a:pt x="47" y="112"/>
                  </a:lnTo>
                  <a:lnTo>
                    <a:pt x="156" y="29"/>
                  </a:lnTo>
                  <a:lnTo>
                    <a:pt x="203" y="0"/>
                  </a:lnTo>
                  <a:lnTo>
                    <a:pt x="159" y="58"/>
                  </a:lnTo>
                  <a:lnTo>
                    <a:pt x="120" y="80"/>
                  </a:lnTo>
                  <a:lnTo>
                    <a:pt x="62" y="112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1" name="Freeform 109"/>
            <p:cNvSpPr>
              <a:spLocks/>
            </p:cNvSpPr>
            <p:nvPr/>
          </p:nvSpPr>
          <p:spPr bwMode="auto">
            <a:xfrm>
              <a:off x="4029" y="2904"/>
              <a:ext cx="69" cy="140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88" y="22"/>
                </a:cxn>
                <a:cxn ang="0">
                  <a:pos x="137" y="76"/>
                </a:cxn>
                <a:cxn ang="0">
                  <a:pos x="112" y="123"/>
                </a:cxn>
                <a:cxn ang="0">
                  <a:pos x="76" y="182"/>
                </a:cxn>
                <a:cxn ang="0">
                  <a:pos x="51" y="247"/>
                </a:cxn>
                <a:cxn ang="0">
                  <a:pos x="0" y="280"/>
                </a:cxn>
                <a:cxn ang="0">
                  <a:pos x="37" y="232"/>
                </a:cxn>
                <a:cxn ang="0">
                  <a:pos x="83" y="119"/>
                </a:cxn>
                <a:cxn ang="0">
                  <a:pos x="80" y="39"/>
                </a:cxn>
                <a:cxn ang="0">
                  <a:pos x="29" y="39"/>
                </a:cxn>
                <a:cxn ang="0">
                  <a:pos x="34" y="0"/>
                </a:cxn>
              </a:cxnLst>
              <a:rect l="0" t="0" r="r" b="b"/>
              <a:pathLst>
                <a:path w="137" h="280">
                  <a:moveTo>
                    <a:pt x="34" y="0"/>
                  </a:moveTo>
                  <a:lnTo>
                    <a:pt x="88" y="22"/>
                  </a:lnTo>
                  <a:lnTo>
                    <a:pt x="137" y="76"/>
                  </a:lnTo>
                  <a:lnTo>
                    <a:pt x="112" y="123"/>
                  </a:lnTo>
                  <a:lnTo>
                    <a:pt x="76" y="182"/>
                  </a:lnTo>
                  <a:lnTo>
                    <a:pt x="51" y="247"/>
                  </a:lnTo>
                  <a:lnTo>
                    <a:pt x="0" y="280"/>
                  </a:lnTo>
                  <a:lnTo>
                    <a:pt x="37" y="232"/>
                  </a:lnTo>
                  <a:lnTo>
                    <a:pt x="83" y="119"/>
                  </a:lnTo>
                  <a:lnTo>
                    <a:pt x="80" y="39"/>
                  </a:lnTo>
                  <a:lnTo>
                    <a:pt x="29" y="39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2" name="Freeform 110"/>
            <p:cNvSpPr>
              <a:spLocks/>
            </p:cNvSpPr>
            <p:nvPr/>
          </p:nvSpPr>
          <p:spPr bwMode="auto">
            <a:xfrm>
              <a:off x="3802" y="2858"/>
              <a:ext cx="104" cy="111"/>
            </a:xfrm>
            <a:custGeom>
              <a:avLst/>
              <a:gdLst/>
              <a:ahLst/>
              <a:cxnLst>
                <a:cxn ang="0">
                  <a:pos x="29" y="43"/>
                </a:cxn>
                <a:cxn ang="0">
                  <a:pos x="0" y="105"/>
                </a:cxn>
                <a:cxn ang="0">
                  <a:pos x="4" y="145"/>
                </a:cxn>
                <a:cxn ang="0">
                  <a:pos x="22" y="184"/>
                </a:cxn>
                <a:cxn ang="0">
                  <a:pos x="46" y="221"/>
                </a:cxn>
                <a:cxn ang="0">
                  <a:pos x="22" y="119"/>
                </a:cxn>
                <a:cxn ang="0">
                  <a:pos x="54" y="79"/>
                </a:cxn>
                <a:cxn ang="0">
                  <a:pos x="97" y="64"/>
                </a:cxn>
                <a:cxn ang="0">
                  <a:pos x="97" y="35"/>
                </a:cxn>
                <a:cxn ang="0">
                  <a:pos x="137" y="35"/>
                </a:cxn>
                <a:cxn ang="0">
                  <a:pos x="191" y="57"/>
                </a:cxn>
                <a:cxn ang="0">
                  <a:pos x="209" y="25"/>
                </a:cxn>
                <a:cxn ang="0">
                  <a:pos x="169" y="7"/>
                </a:cxn>
                <a:cxn ang="0">
                  <a:pos x="97" y="0"/>
                </a:cxn>
                <a:cxn ang="0">
                  <a:pos x="58" y="0"/>
                </a:cxn>
                <a:cxn ang="0">
                  <a:pos x="29" y="43"/>
                </a:cxn>
              </a:cxnLst>
              <a:rect l="0" t="0" r="r" b="b"/>
              <a:pathLst>
                <a:path w="209" h="221">
                  <a:moveTo>
                    <a:pt x="29" y="43"/>
                  </a:moveTo>
                  <a:lnTo>
                    <a:pt x="0" y="105"/>
                  </a:lnTo>
                  <a:lnTo>
                    <a:pt x="4" y="145"/>
                  </a:lnTo>
                  <a:lnTo>
                    <a:pt x="22" y="184"/>
                  </a:lnTo>
                  <a:lnTo>
                    <a:pt x="46" y="221"/>
                  </a:lnTo>
                  <a:lnTo>
                    <a:pt x="22" y="119"/>
                  </a:lnTo>
                  <a:lnTo>
                    <a:pt x="54" y="79"/>
                  </a:lnTo>
                  <a:lnTo>
                    <a:pt x="97" y="64"/>
                  </a:lnTo>
                  <a:lnTo>
                    <a:pt x="97" y="35"/>
                  </a:lnTo>
                  <a:lnTo>
                    <a:pt x="137" y="35"/>
                  </a:lnTo>
                  <a:lnTo>
                    <a:pt x="191" y="57"/>
                  </a:lnTo>
                  <a:lnTo>
                    <a:pt x="209" y="25"/>
                  </a:lnTo>
                  <a:lnTo>
                    <a:pt x="169" y="7"/>
                  </a:lnTo>
                  <a:lnTo>
                    <a:pt x="97" y="0"/>
                  </a:lnTo>
                  <a:lnTo>
                    <a:pt x="58" y="0"/>
                  </a:lnTo>
                  <a:lnTo>
                    <a:pt x="29" y="43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3" name="Freeform 111"/>
            <p:cNvSpPr>
              <a:spLocks/>
            </p:cNvSpPr>
            <p:nvPr/>
          </p:nvSpPr>
          <p:spPr bwMode="auto">
            <a:xfrm>
              <a:off x="3975" y="2982"/>
              <a:ext cx="155" cy="162"/>
            </a:xfrm>
            <a:custGeom>
              <a:avLst/>
              <a:gdLst/>
              <a:ahLst/>
              <a:cxnLst>
                <a:cxn ang="0">
                  <a:pos x="0" y="313"/>
                </a:cxn>
                <a:cxn ang="0">
                  <a:pos x="108" y="277"/>
                </a:cxn>
                <a:cxn ang="0">
                  <a:pos x="162" y="222"/>
                </a:cxn>
                <a:cxn ang="0">
                  <a:pos x="250" y="87"/>
                </a:cxn>
                <a:cxn ang="0">
                  <a:pos x="271" y="55"/>
                </a:cxn>
                <a:cxn ang="0">
                  <a:pos x="238" y="26"/>
                </a:cxn>
                <a:cxn ang="0">
                  <a:pos x="264" y="0"/>
                </a:cxn>
                <a:cxn ang="0">
                  <a:pos x="311" y="29"/>
                </a:cxn>
                <a:cxn ang="0">
                  <a:pos x="311" y="73"/>
                </a:cxn>
                <a:cxn ang="0">
                  <a:pos x="220" y="230"/>
                </a:cxn>
                <a:cxn ang="0">
                  <a:pos x="188" y="287"/>
                </a:cxn>
                <a:cxn ang="0">
                  <a:pos x="137" y="302"/>
                </a:cxn>
                <a:cxn ang="0">
                  <a:pos x="25" y="324"/>
                </a:cxn>
                <a:cxn ang="0">
                  <a:pos x="0" y="313"/>
                </a:cxn>
              </a:cxnLst>
              <a:rect l="0" t="0" r="r" b="b"/>
              <a:pathLst>
                <a:path w="311" h="324">
                  <a:moveTo>
                    <a:pt x="0" y="313"/>
                  </a:moveTo>
                  <a:lnTo>
                    <a:pt x="108" y="277"/>
                  </a:lnTo>
                  <a:lnTo>
                    <a:pt x="162" y="222"/>
                  </a:lnTo>
                  <a:lnTo>
                    <a:pt x="250" y="87"/>
                  </a:lnTo>
                  <a:lnTo>
                    <a:pt x="271" y="55"/>
                  </a:lnTo>
                  <a:lnTo>
                    <a:pt x="238" y="26"/>
                  </a:lnTo>
                  <a:lnTo>
                    <a:pt x="264" y="0"/>
                  </a:lnTo>
                  <a:lnTo>
                    <a:pt x="311" y="29"/>
                  </a:lnTo>
                  <a:lnTo>
                    <a:pt x="311" y="73"/>
                  </a:lnTo>
                  <a:lnTo>
                    <a:pt x="220" y="230"/>
                  </a:lnTo>
                  <a:lnTo>
                    <a:pt x="188" y="287"/>
                  </a:lnTo>
                  <a:lnTo>
                    <a:pt x="137" y="302"/>
                  </a:lnTo>
                  <a:lnTo>
                    <a:pt x="25" y="324"/>
                  </a:lnTo>
                  <a:lnTo>
                    <a:pt x="0" y="313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4" name="Freeform 112"/>
            <p:cNvSpPr>
              <a:spLocks/>
            </p:cNvSpPr>
            <p:nvPr/>
          </p:nvSpPr>
          <p:spPr bwMode="auto">
            <a:xfrm>
              <a:off x="3876" y="3126"/>
              <a:ext cx="276" cy="113"/>
            </a:xfrm>
            <a:custGeom>
              <a:avLst/>
              <a:gdLst/>
              <a:ahLst/>
              <a:cxnLst>
                <a:cxn ang="0">
                  <a:pos x="40" y="147"/>
                </a:cxn>
                <a:cxn ang="0">
                  <a:pos x="140" y="168"/>
                </a:cxn>
                <a:cxn ang="0">
                  <a:pos x="227" y="165"/>
                </a:cxn>
                <a:cxn ang="0">
                  <a:pos x="350" y="99"/>
                </a:cxn>
                <a:cxn ang="0">
                  <a:pos x="404" y="56"/>
                </a:cxn>
                <a:cxn ang="0">
                  <a:pos x="433" y="0"/>
                </a:cxn>
                <a:cxn ang="0">
                  <a:pos x="487" y="15"/>
                </a:cxn>
                <a:cxn ang="0">
                  <a:pos x="519" y="47"/>
                </a:cxn>
                <a:cxn ang="0">
                  <a:pos x="552" y="62"/>
                </a:cxn>
                <a:cxn ang="0">
                  <a:pos x="455" y="150"/>
                </a:cxn>
                <a:cxn ang="0">
                  <a:pos x="343" y="223"/>
                </a:cxn>
                <a:cxn ang="0">
                  <a:pos x="303" y="216"/>
                </a:cxn>
                <a:cxn ang="0">
                  <a:pos x="257" y="216"/>
                </a:cxn>
                <a:cxn ang="0">
                  <a:pos x="184" y="226"/>
                </a:cxn>
                <a:cxn ang="0">
                  <a:pos x="123" y="201"/>
                </a:cxn>
                <a:cxn ang="0">
                  <a:pos x="0" y="165"/>
                </a:cxn>
                <a:cxn ang="0">
                  <a:pos x="40" y="147"/>
                </a:cxn>
              </a:cxnLst>
              <a:rect l="0" t="0" r="r" b="b"/>
              <a:pathLst>
                <a:path w="552" h="226">
                  <a:moveTo>
                    <a:pt x="40" y="147"/>
                  </a:moveTo>
                  <a:lnTo>
                    <a:pt x="140" y="168"/>
                  </a:lnTo>
                  <a:lnTo>
                    <a:pt x="227" y="165"/>
                  </a:lnTo>
                  <a:lnTo>
                    <a:pt x="350" y="99"/>
                  </a:lnTo>
                  <a:lnTo>
                    <a:pt x="404" y="56"/>
                  </a:lnTo>
                  <a:lnTo>
                    <a:pt x="433" y="0"/>
                  </a:lnTo>
                  <a:lnTo>
                    <a:pt x="487" y="15"/>
                  </a:lnTo>
                  <a:lnTo>
                    <a:pt x="519" y="47"/>
                  </a:lnTo>
                  <a:lnTo>
                    <a:pt x="552" y="62"/>
                  </a:lnTo>
                  <a:lnTo>
                    <a:pt x="455" y="150"/>
                  </a:lnTo>
                  <a:lnTo>
                    <a:pt x="343" y="223"/>
                  </a:lnTo>
                  <a:lnTo>
                    <a:pt x="303" y="216"/>
                  </a:lnTo>
                  <a:lnTo>
                    <a:pt x="257" y="216"/>
                  </a:lnTo>
                  <a:lnTo>
                    <a:pt x="184" y="226"/>
                  </a:lnTo>
                  <a:lnTo>
                    <a:pt x="123" y="201"/>
                  </a:lnTo>
                  <a:lnTo>
                    <a:pt x="0" y="165"/>
                  </a:lnTo>
                  <a:lnTo>
                    <a:pt x="40" y="147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5" name="Freeform 113"/>
            <p:cNvSpPr>
              <a:spLocks/>
            </p:cNvSpPr>
            <p:nvPr/>
          </p:nvSpPr>
          <p:spPr bwMode="auto">
            <a:xfrm>
              <a:off x="4040" y="3011"/>
              <a:ext cx="211" cy="284"/>
            </a:xfrm>
            <a:custGeom>
              <a:avLst/>
              <a:gdLst/>
              <a:ahLst/>
              <a:cxnLst>
                <a:cxn ang="0">
                  <a:pos x="220" y="0"/>
                </a:cxn>
                <a:cxn ang="0">
                  <a:pos x="289" y="3"/>
                </a:cxn>
                <a:cxn ang="0">
                  <a:pos x="423" y="73"/>
                </a:cxn>
                <a:cxn ang="0">
                  <a:pos x="414" y="200"/>
                </a:cxn>
                <a:cxn ang="0">
                  <a:pos x="413" y="232"/>
                </a:cxn>
                <a:cxn ang="0">
                  <a:pos x="409" y="259"/>
                </a:cxn>
                <a:cxn ang="0">
                  <a:pos x="403" y="283"/>
                </a:cxn>
                <a:cxn ang="0">
                  <a:pos x="395" y="305"/>
                </a:cxn>
                <a:cxn ang="0">
                  <a:pos x="386" y="325"/>
                </a:cxn>
                <a:cxn ang="0">
                  <a:pos x="373" y="343"/>
                </a:cxn>
                <a:cxn ang="0">
                  <a:pos x="361" y="359"/>
                </a:cxn>
                <a:cxn ang="0">
                  <a:pos x="345" y="374"/>
                </a:cxn>
                <a:cxn ang="0">
                  <a:pos x="328" y="389"/>
                </a:cxn>
                <a:cxn ang="0">
                  <a:pos x="310" y="404"/>
                </a:cxn>
                <a:cxn ang="0">
                  <a:pos x="290" y="418"/>
                </a:cxn>
                <a:cxn ang="0">
                  <a:pos x="268" y="433"/>
                </a:cxn>
                <a:cxn ang="0">
                  <a:pos x="247" y="449"/>
                </a:cxn>
                <a:cxn ang="0">
                  <a:pos x="224" y="467"/>
                </a:cxn>
                <a:cxn ang="0">
                  <a:pos x="199" y="486"/>
                </a:cxn>
                <a:cxn ang="0">
                  <a:pos x="174" y="507"/>
                </a:cxn>
                <a:cxn ang="0">
                  <a:pos x="120" y="568"/>
                </a:cxn>
                <a:cxn ang="0">
                  <a:pos x="69" y="543"/>
                </a:cxn>
                <a:cxn ang="0">
                  <a:pos x="0" y="507"/>
                </a:cxn>
                <a:cxn ang="0">
                  <a:pos x="40" y="463"/>
                </a:cxn>
                <a:cxn ang="0">
                  <a:pos x="220" y="320"/>
                </a:cxn>
                <a:cxn ang="0">
                  <a:pos x="274" y="276"/>
                </a:cxn>
                <a:cxn ang="0">
                  <a:pos x="328" y="175"/>
                </a:cxn>
                <a:cxn ang="0">
                  <a:pos x="307" y="94"/>
                </a:cxn>
                <a:cxn ang="0">
                  <a:pos x="249" y="51"/>
                </a:cxn>
                <a:cxn ang="0">
                  <a:pos x="206" y="44"/>
                </a:cxn>
                <a:cxn ang="0">
                  <a:pos x="220" y="0"/>
                </a:cxn>
              </a:cxnLst>
              <a:rect l="0" t="0" r="r" b="b"/>
              <a:pathLst>
                <a:path w="423" h="568">
                  <a:moveTo>
                    <a:pt x="220" y="0"/>
                  </a:moveTo>
                  <a:lnTo>
                    <a:pt x="289" y="3"/>
                  </a:lnTo>
                  <a:lnTo>
                    <a:pt x="423" y="73"/>
                  </a:lnTo>
                  <a:lnTo>
                    <a:pt x="414" y="200"/>
                  </a:lnTo>
                  <a:lnTo>
                    <a:pt x="413" y="232"/>
                  </a:lnTo>
                  <a:lnTo>
                    <a:pt x="409" y="259"/>
                  </a:lnTo>
                  <a:lnTo>
                    <a:pt x="403" y="283"/>
                  </a:lnTo>
                  <a:lnTo>
                    <a:pt x="395" y="305"/>
                  </a:lnTo>
                  <a:lnTo>
                    <a:pt x="386" y="325"/>
                  </a:lnTo>
                  <a:lnTo>
                    <a:pt x="373" y="343"/>
                  </a:lnTo>
                  <a:lnTo>
                    <a:pt x="361" y="359"/>
                  </a:lnTo>
                  <a:lnTo>
                    <a:pt x="345" y="374"/>
                  </a:lnTo>
                  <a:lnTo>
                    <a:pt x="328" y="389"/>
                  </a:lnTo>
                  <a:lnTo>
                    <a:pt x="310" y="404"/>
                  </a:lnTo>
                  <a:lnTo>
                    <a:pt x="290" y="418"/>
                  </a:lnTo>
                  <a:lnTo>
                    <a:pt x="268" y="433"/>
                  </a:lnTo>
                  <a:lnTo>
                    <a:pt x="247" y="449"/>
                  </a:lnTo>
                  <a:lnTo>
                    <a:pt x="224" y="467"/>
                  </a:lnTo>
                  <a:lnTo>
                    <a:pt x="199" y="486"/>
                  </a:lnTo>
                  <a:lnTo>
                    <a:pt x="174" y="507"/>
                  </a:lnTo>
                  <a:lnTo>
                    <a:pt x="120" y="568"/>
                  </a:lnTo>
                  <a:lnTo>
                    <a:pt x="69" y="543"/>
                  </a:lnTo>
                  <a:lnTo>
                    <a:pt x="0" y="507"/>
                  </a:lnTo>
                  <a:lnTo>
                    <a:pt x="40" y="463"/>
                  </a:lnTo>
                  <a:lnTo>
                    <a:pt x="220" y="320"/>
                  </a:lnTo>
                  <a:lnTo>
                    <a:pt x="274" y="276"/>
                  </a:lnTo>
                  <a:lnTo>
                    <a:pt x="328" y="175"/>
                  </a:lnTo>
                  <a:lnTo>
                    <a:pt x="307" y="94"/>
                  </a:lnTo>
                  <a:lnTo>
                    <a:pt x="249" y="51"/>
                  </a:lnTo>
                  <a:lnTo>
                    <a:pt x="206" y="44"/>
                  </a:lnTo>
                  <a:lnTo>
                    <a:pt x="220" y="0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6" name="Freeform 114"/>
            <p:cNvSpPr>
              <a:spLocks/>
            </p:cNvSpPr>
            <p:nvPr/>
          </p:nvSpPr>
          <p:spPr bwMode="auto">
            <a:xfrm>
              <a:off x="3951" y="2797"/>
              <a:ext cx="191" cy="198"/>
            </a:xfrm>
            <a:custGeom>
              <a:avLst/>
              <a:gdLst/>
              <a:ahLst/>
              <a:cxnLst>
                <a:cxn ang="0">
                  <a:pos x="0" y="55"/>
                </a:cxn>
                <a:cxn ang="0">
                  <a:pos x="28" y="31"/>
                </a:cxn>
                <a:cxn ang="0">
                  <a:pos x="68" y="0"/>
                </a:cxn>
                <a:cxn ang="0">
                  <a:pos x="112" y="60"/>
                </a:cxn>
                <a:cxn ang="0">
                  <a:pos x="186" y="111"/>
                </a:cxn>
                <a:cxn ang="0">
                  <a:pos x="276" y="129"/>
                </a:cxn>
                <a:cxn ang="0">
                  <a:pos x="373" y="142"/>
                </a:cxn>
                <a:cxn ang="0">
                  <a:pos x="383" y="178"/>
                </a:cxn>
                <a:cxn ang="0">
                  <a:pos x="375" y="397"/>
                </a:cxn>
                <a:cxn ang="0">
                  <a:pos x="337" y="366"/>
                </a:cxn>
                <a:cxn ang="0">
                  <a:pos x="316" y="336"/>
                </a:cxn>
                <a:cxn ang="0">
                  <a:pos x="337" y="258"/>
                </a:cxn>
                <a:cxn ang="0">
                  <a:pos x="337" y="178"/>
                </a:cxn>
                <a:cxn ang="0">
                  <a:pos x="260" y="178"/>
                </a:cxn>
                <a:cxn ang="0">
                  <a:pos x="192" y="162"/>
                </a:cxn>
                <a:cxn ang="0">
                  <a:pos x="133" y="132"/>
                </a:cxn>
                <a:cxn ang="0">
                  <a:pos x="82" y="80"/>
                </a:cxn>
                <a:cxn ang="0">
                  <a:pos x="30" y="50"/>
                </a:cxn>
                <a:cxn ang="0">
                  <a:pos x="0" y="55"/>
                </a:cxn>
              </a:cxnLst>
              <a:rect l="0" t="0" r="r" b="b"/>
              <a:pathLst>
                <a:path w="383" h="397">
                  <a:moveTo>
                    <a:pt x="0" y="55"/>
                  </a:moveTo>
                  <a:lnTo>
                    <a:pt x="28" y="31"/>
                  </a:lnTo>
                  <a:lnTo>
                    <a:pt x="68" y="0"/>
                  </a:lnTo>
                  <a:lnTo>
                    <a:pt x="112" y="60"/>
                  </a:lnTo>
                  <a:lnTo>
                    <a:pt x="186" y="111"/>
                  </a:lnTo>
                  <a:lnTo>
                    <a:pt x="276" y="129"/>
                  </a:lnTo>
                  <a:lnTo>
                    <a:pt x="373" y="142"/>
                  </a:lnTo>
                  <a:lnTo>
                    <a:pt x="383" y="178"/>
                  </a:lnTo>
                  <a:lnTo>
                    <a:pt x="375" y="397"/>
                  </a:lnTo>
                  <a:lnTo>
                    <a:pt x="337" y="366"/>
                  </a:lnTo>
                  <a:lnTo>
                    <a:pt x="316" y="336"/>
                  </a:lnTo>
                  <a:lnTo>
                    <a:pt x="337" y="258"/>
                  </a:lnTo>
                  <a:lnTo>
                    <a:pt x="337" y="178"/>
                  </a:lnTo>
                  <a:lnTo>
                    <a:pt x="260" y="178"/>
                  </a:lnTo>
                  <a:lnTo>
                    <a:pt x="192" y="162"/>
                  </a:lnTo>
                  <a:lnTo>
                    <a:pt x="133" y="132"/>
                  </a:lnTo>
                  <a:lnTo>
                    <a:pt x="82" y="80"/>
                  </a:lnTo>
                  <a:lnTo>
                    <a:pt x="30" y="50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7" name="Freeform 115"/>
            <p:cNvSpPr>
              <a:spLocks/>
            </p:cNvSpPr>
            <p:nvPr/>
          </p:nvSpPr>
          <p:spPr bwMode="auto">
            <a:xfrm>
              <a:off x="3917" y="2887"/>
              <a:ext cx="57" cy="8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6" y="0"/>
                </a:cxn>
                <a:cxn ang="0">
                  <a:pos x="86" y="28"/>
                </a:cxn>
                <a:cxn ang="0">
                  <a:pos x="112" y="64"/>
                </a:cxn>
                <a:cxn ang="0">
                  <a:pos x="104" y="97"/>
                </a:cxn>
                <a:cxn ang="0">
                  <a:pos x="69" y="165"/>
                </a:cxn>
                <a:cxn ang="0">
                  <a:pos x="92" y="118"/>
                </a:cxn>
                <a:cxn ang="0">
                  <a:pos x="92" y="57"/>
                </a:cxn>
                <a:cxn ang="0">
                  <a:pos x="56" y="15"/>
                </a:cxn>
                <a:cxn ang="0">
                  <a:pos x="20" y="5"/>
                </a:cxn>
                <a:cxn ang="0">
                  <a:pos x="0" y="0"/>
                </a:cxn>
              </a:cxnLst>
              <a:rect l="0" t="0" r="r" b="b"/>
              <a:pathLst>
                <a:path w="112" h="165">
                  <a:moveTo>
                    <a:pt x="0" y="0"/>
                  </a:moveTo>
                  <a:lnTo>
                    <a:pt x="46" y="0"/>
                  </a:lnTo>
                  <a:lnTo>
                    <a:pt x="86" y="28"/>
                  </a:lnTo>
                  <a:lnTo>
                    <a:pt x="112" y="64"/>
                  </a:lnTo>
                  <a:lnTo>
                    <a:pt x="104" y="97"/>
                  </a:lnTo>
                  <a:lnTo>
                    <a:pt x="69" y="165"/>
                  </a:lnTo>
                  <a:lnTo>
                    <a:pt x="92" y="118"/>
                  </a:lnTo>
                  <a:lnTo>
                    <a:pt x="92" y="57"/>
                  </a:lnTo>
                  <a:lnTo>
                    <a:pt x="56" y="15"/>
                  </a:lnTo>
                  <a:lnTo>
                    <a:pt x="2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8" name="Freeform 116"/>
            <p:cNvSpPr>
              <a:spLocks/>
            </p:cNvSpPr>
            <p:nvPr/>
          </p:nvSpPr>
          <p:spPr bwMode="auto">
            <a:xfrm>
              <a:off x="3899" y="2832"/>
              <a:ext cx="90" cy="1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9" y="30"/>
                </a:cxn>
                <a:cxn ang="0">
                  <a:pos x="138" y="66"/>
                </a:cxn>
                <a:cxn ang="0">
                  <a:pos x="153" y="117"/>
                </a:cxn>
                <a:cxn ang="0">
                  <a:pos x="178" y="187"/>
                </a:cxn>
                <a:cxn ang="0">
                  <a:pos x="174" y="217"/>
                </a:cxn>
                <a:cxn ang="0">
                  <a:pos x="130" y="246"/>
                </a:cxn>
                <a:cxn ang="0">
                  <a:pos x="161" y="217"/>
                </a:cxn>
                <a:cxn ang="0">
                  <a:pos x="161" y="187"/>
                </a:cxn>
                <a:cxn ang="0">
                  <a:pos x="145" y="121"/>
                </a:cxn>
                <a:cxn ang="0">
                  <a:pos x="128" y="79"/>
                </a:cxn>
                <a:cxn ang="0">
                  <a:pos x="86" y="53"/>
                </a:cxn>
                <a:cxn ang="0">
                  <a:pos x="25" y="40"/>
                </a:cxn>
                <a:cxn ang="0">
                  <a:pos x="6" y="19"/>
                </a:cxn>
                <a:cxn ang="0">
                  <a:pos x="0" y="0"/>
                </a:cxn>
              </a:cxnLst>
              <a:rect l="0" t="0" r="r" b="b"/>
              <a:pathLst>
                <a:path w="178" h="246">
                  <a:moveTo>
                    <a:pt x="0" y="0"/>
                  </a:moveTo>
                  <a:lnTo>
                    <a:pt x="69" y="30"/>
                  </a:lnTo>
                  <a:lnTo>
                    <a:pt x="138" y="66"/>
                  </a:lnTo>
                  <a:lnTo>
                    <a:pt x="153" y="117"/>
                  </a:lnTo>
                  <a:lnTo>
                    <a:pt x="178" y="187"/>
                  </a:lnTo>
                  <a:lnTo>
                    <a:pt x="174" y="217"/>
                  </a:lnTo>
                  <a:lnTo>
                    <a:pt x="130" y="246"/>
                  </a:lnTo>
                  <a:lnTo>
                    <a:pt x="161" y="217"/>
                  </a:lnTo>
                  <a:lnTo>
                    <a:pt x="161" y="187"/>
                  </a:lnTo>
                  <a:lnTo>
                    <a:pt x="145" y="121"/>
                  </a:lnTo>
                  <a:lnTo>
                    <a:pt x="128" y="79"/>
                  </a:lnTo>
                  <a:lnTo>
                    <a:pt x="86" y="53"/>
                  </a:lnTo>
                  <a:lnTo>
                    <a:pt x="25" y="40"/>
                  </a:lnTo>
                  <a:lnTo>
                    <a:pt x="6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9" name="Freeform 117"/>
            <p:cNvSpPr>
              <a:spLocks/>
            </p:cNvSpPr>
            <p:nvPr/>
          </p:nvSpPr>
          <p:spPr bwMode="auto">
            <a:xfrm>
              <a:off x="3936" y="2834"/>
              <a:ext cx="111" cy="169"/>
            </a:xfrm>
            <a:custGeom>
              <a:avLst/>
              <a:gdLst/>
              <a:ahLst/>
              <a:cxnLst>
                <a:cxn ang="0">
                  <a:pos x="0" y="19"/>
                </a:cxn>
                <a:cxn ang="0">
                  <a:pos x="31" y="0"/>
                </a:cxn>
                <a:cxn ang="0">
                  <a:pos x="94" y="0"/>
                </a:cxn>
                <a:cxn ang="0">
                  <a:pos x="132" y="46"/>
                </a:cxn>
                <a:cxn ang="0">
                  <a:pos x="180" y="96"/>
                </a:cxn>
                <a:cxn ang="0">
                  <a:pos x="201" y="134"/>
                </a:cxn>
                <a:cxn ang="0">
                  <a:pos x="220" y="196"/>
                </a:cxn>
                <a:cxn ang="0">
                  <a:pos x="222" y="250"/>
                </a:cxn>
                <a:cxn ang="0">
                  <a:pos x="222" y="317"/>
                </a:cxn>
                <a:cxn ang="0">
                  <a:pos x="201" y="338"/>
                </a:cxn>
                <a:cxn ang="0">
                  <a:pos x="207" y="281"/>
                </a:cxn>
                <a:cxn ang="0">
                  <a:pos x="207" y="207"/>
                </a:cxn>
                <a:cxn ang="0">
                  <a:pos x="184" y="121"/>
                </a:cxn>
                <a:cxn ang="0">
                  <a:pos x="142" y="80"/>
                </a:cxn>
                <a:cxn ang="0">
                  <a:pos x="96" y="15"/>
                </a:cxn>
                <a:cxn ang="0">
                  <a:pos x="51" y="8"/>
                </a:cxn>
                <a:cxn ang="0">
                  <a:pos x="0" y="19"/>
                </a:cxn>
              </a:cxnLst>
              <a:rect l="0" t="0" r="r" b="b"/>
              <a:pathLst>
                <a:path w="222" h="338">
                  <a:moveTo>
                    <a:pt x="0" y="19"/>
                  </a:moveTo>
                  <a:lnTo>
                    <a:pt x="31" y="0"/>
                  </a:lnTo>
                  <a:lnTo>
                    <a:pt x="94" y="0"/>
                  </a:lnTo>
                  <a:lnTo>
                    <a:pt x="132" y="46"/>
                  </a:lnTo>
                  <a:lnTo>
                    <a:pt x="180" y="96"/>
                  </a:lnTo>
                  <a:lnTo>
                    <a:pt x="201" y="134"/>
                  </a:lnTo>
                  <a:lnTo>
                    <a:pt x="220" y="196"/>
                  </a:lnTo>
                  <a:lnTo>
                    <a:pt x="222" y="250"/>
                  </a:lnTo>
                  <a:lnTo>
                    <a:pt x="222" y="317"/>
                  </a:lnTo>
                  <a:lnTo>
                    <a:pt x="201" y="338"/>
                  </a:lnTo>
                  <a:lnTo>
                    <a:pt x="207" y="281"/>
                  </a:lnTo>
                  <a:lnTo>
                    <a:pt x="207" y="207"/>
                  </a:lnTo>
                  <a:lnTo>
                    <a:pt x="184" y="121"/>
                  </a:lnTo>
                  <a:lnTo>
                    <a:pt x="142" y="80"/>
                  </a:lnTo>
                  <a:lnTo>
                    <a:pt x="96" y="15"/>
                  </a:lnTo>
                  <a:lnTo>
                    <a:pt x="51" y="8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0" name="Freeform 118"/>
            <p:cNvSpPr>
              <a:spLocks/>
            </p:cNvSpPr>
            <p:nvPr/>
          </p:nvSpPr>
          <p:spPr bwMode="auto">
            <a:xfrm>
              <a:off x="3856" y="2949"/>
              <a:ext cx="113" cy="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6" y="33"/>
                </a:cxn>
                <a:cxn ang="0">
                  <a:pos x="135" y="46"/>
                </a:cxn>
                <a:cxn ang="0">
                  <a:pos x="173" y="51"/>
                </a:cxn>
                <a:cxn ang="0">
                  <a:pos x="225" y="77"/>
                </a:cxn>
                <a:cxn ang="0">
                  <a:pos x="181" y="74"/>
                </a:cxn>
                <a:cxn ang="0">
                  <a:pos x="143" y="58"/>
                </a:cxn>
                <a:cxn ang="0">
                  <a:pos x="70" y="46"/>
                </a:cxn>
                <a:cxn ang="0">
                  <a:pos x="13" y="20"/>
                </a:cxn>
                <a:cxn ang="0">
                  <a:pos x="0" y="0"/>
                </a:cxn>
              </a:cxnLst>
              <a:rect l="0" t="0" r="r" b="b"/>
              <a:pathLst>
                <a:path w="225" h="77">
                  <a:moveTo>
                    <a:pt x="0" y="0"/>
                  </a:moveTo>
                  <a:lnTo>
                    <a:pt x="66" y="33"/>
                  </a:lnTo>
                  <a:lnTo>
                    <a:pt x="135" y="46"/>
                  </a:lnTo>
                  <a:lnTo>
                    <a:pt x="173" y="51"/>
                  </a:lnTo>
                  <a:lnTo>
                    <a:pt x="225" y="77"/>
                  </a:lnTo>
                  <a:lnTo>
                    <a:pt x="181" y="74"/>
                  </a:lnTo>
                  <a:lnTo>
                    <a:pt x="143" y="58"/>
                  </a:lnTo>
                  <a:lnTo>
                    <a:pt x="70" y="46"/>
                  </a:lnTo>
                  <a:lnTo>
                    <a:pt x="13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1" name="Freeform 119"/>
            <p:cNvSpPr>
              <a:spLocks/>
            </p:cNvSpPr>
            <p:nvPr/>
          </p:nvSpPr>
          <p:spPr bwMode="auto">
            <a:xfrm>
              <a:off x="3828" y="2904"/>
              <a:ext cx="47" cy="36"/>
            </a:xfrm>
            <a:custGeom>
              <a:avLst/>
              <a:gdLst/>
              <a:ahLst/>
              <a:cxnLst>
                <a:cxn ang="0">
                  <a:pos x="0" y="40"/>
                </a:cxn>
                <a:cxn ang="0">
                  <a:pos x="21" y="20"/>
                </a:cxn>
                <a:cxn ang="0">
                  <a:pos x="54" y="0"/>
                </a:cxn>
                <a:cxn ang="0">
                  <a:pos x="92" y="17"/>
                </a:cxn>
                <a:cxn ang="0">
                  <a:pos x="94" y="45"/>
                </a:cxn>
                <a:cxn ang="0">
                  <a:pos x="59" y="45"/>
                </a:cxn>
                <a:cxn ang="0">
                  <a:pos x="51" y="71"/>
                </a:cxn>
                <a:cxn ang="0">
                  <a:pos x="21" y="71"/>
                </a:cxn>
                <a:cxn ang="0">
                  <a:pos x="0" y="40"/>
                </a:cxn>
              </a:cxnLst>
              <a:rect l="0" t="0" r="r" b="b"/>
              <a:pathLst>
                <a:path w="94" h="71">
                  <a:moveTo>
                    <a:pt x="0" y="40"/>
                  </a:moveTo>
                  <a:lnTo>
                    <a:pt x="21" y="20"/>
                  </a:lnTo>
                  <a:lnTo>
                    <a:pt x="54" y="0"/>
                  </a:lnTo>
                  <a:lnTo>
                    <a:pt x="92" y="17"/>
                  </a:lnTo>
                  <a:lnTo>
                    <a:pt x="94" y="45"/>
                  </a:lnTo>
                  <a:lnTo>
                    <a:pt x="59" y="45"/>
                  </a:lnTo>
                  <a:lnTo>
                    <a:pt x="51" y="71"/>
                  </a:lnTo>
                  <a:lnTo>
                    <a:pt x="21" y="71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2" name="Freeform 120"/>
            <p:cNvSpPr>
              <a:spLocks/>
            </p:cNvSpPr>
            <p:nvPr/>
          </p:nvSpPr>
          <p:spPr bwMode="auto">
            <a:xfrm>
              <a:off x="3912" y="2919"/>
              <a:ext cx="29" cy="19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29" y="0"/>
                </a:cxn>
                <a:cxn ang="0">
                  <a:pos x="57" y="15"/>
                </a:cxn>
                <a:cxn ang="0">
                  <a:pos x="59" y="39"/>
                </a:cxn>
                <a:cxn ang="0">
                  <a:pos x="36" y="18"/>
                </a:cxn>
                <a:cxn ang="0">
                  <a:pos x="0" y="13"/>
                </a:cxn>
              </a:cxnLst>
              <a:rect l="0" t="0" r="r" b="b"/>
              <a:pathLst>
                <a:path w="59" h="39">
                  <a:moveTo>
                    <a:pt x="0" y="13"/>
                  </a:moveTo>
                  <a:lnTo>
                    <a:pt x="29" y="0"/>
                  </a:lnTo>
                  <a:lnTo>
                    <a:pt x="57" y="15"/>
                  </a:lnTo>
                  <a:lnTo>
                    <a:pt x="59" y="39"/>
                  </a:lnTo>
                  <a:lnTo>
                    <a:pt x="36" y="1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3" name="Freeform 121"/>
            <p:cNvSpPr>
              <a:spLocks/>
            </p:cNvSpPr>
            <p:nvPr/>
          </p:nvSpPr>
          <p:spPr bwMode="auto">
            <a:xfrm>
              <a:off x="3893" y="2928"/>
              <a:ext cx="24" cy="18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0"/>
                </a:cxn>
                <a:cxn ang="0">
                  <a:pos x="49" y="15"/>
                </a:cxn>
                <a:cxn ang="0">
                  <a:pos x="36" y="36"/>
                </a:cxn>
                <a:cxn ang="0">
                  <a:pos x="8" y="36"/>
                </a:cxn>
                <a:cxn ang="0">
                  <a:pos x="0" y="15"/>
                </a:cxn>
              </a:cxnLst>
              <a:rect l="0" t="0" r="r" b="b"/>
              <a:pathLst>
                <a:path w="49" h="36">
                  <a:moveTo>
                    <a:pt x="0" y="15"/>
                  </a:moveTo>
                  <a:lnTo>
                    <a:pt x="21" y="0"/>
                  </a:lnTo>
                  <a:lnTo>
                    <a:pt x="49" y="15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4" name="Freeform 122"/>
            <p:cNvSpPr>
              <a:spLocks/>
            </p:cNvSpPr>
            <p:nvPr/>
          </p:nvSpPr>
          <p:spPr bwMode="auto">
            <a:xfrm>
              <a:off x="3901" y="2948"/>
              <a:ext cx="27" cy="8"/>
            </a:xfrm>
            <a:custGeom>
              <a:avLst/>
              <a:gdLst/>
              <a:ahLst/>
              <a:cxnLst>
                <a:cxn ang="0">
                  <a:pos x="31" y="4"/>
                </a:cxn>
                <a:cxn ang="0">
                  <a:pos x="54" y="0"/>
                </a:cxn>
                <a:cxn ang="0">
                  <a:pos x="49" y="15"/>
                </a:cxn>
                <a:cxn ang="0">
                  <a:pos x="29" y="18"/>
                </a:cxn>
                <a:cxn ang="0">
                  <a:pos x="0" y="18"/>
                </a:cxn>
                <a:cxn ang="0">
                  <a:pos x="0" y="3"/>
                </a:cxn>
                <a:cxn ang="0">
                  <a:pos x="31" y="4"/>
                </a:cxn>
              </a:cxnLst>
              <a:rect l="0" t="0" r="r" b="b"/>
              <a:pathLst>
                <a:path w="54" h="18">
                  <a:moveTo>
                    <a:pt x="31" y="4"/>
                  </a:moveTo>
                  <a:lnTo>
                    <a:pt x="54" y="0"/>
                  </a:lnTo>
                  <a:lnTo>
                    <a:pt x="49" y="15"/>
                  </a:lnTo>
                  <a:lnTo>
                    <a:pt x="29" y="18"/>
                  </a:lnTo>
                  <a:lnTo>
                    <a:pt x="0" y="18"/>
                  </a:lnTo>
                  <a:lnTo>
                    <a:pt x="0" y="3"/>
                  </a:lnTo>
                  <a:lnTo>
                    <a:pt x="31" y="4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" name="Freeform 123"/>
            <p:cNvSpPr>
              <a:spLocks/>
            </p:cNvSpPr>
            <p:nvPr/>
          </p:nvSpPr>
          <p:spPr bwMode="auto">
            <a:xfrm>
              <a:off x="3860" y="2797"/>
              <a:ext cx="83" cy="53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33" y="63"/>
                </a:cxn>
                <a:cxn ang="0">
                  <a:pos x="0" y="106"/>
                </a:cxn>
                <a:cxn ang="0">
                  <a:pos x="41" y="86"/>
                </a:cxn>
                <a:cxn ang="0">
                  <a:pos x="100" y="52"/>
                </a:cxn>
                <a:cxn ang="0">
                  <a:pos x="140" y="63"/>
                </a:cxn>
                <a:cxn ang="0">
                  <a:pos x="165" y="44"/>
                </a:cxn>
                <a:cxn ang="0">
                  <a:pos x="140" y="23"/>
                </a:cxn>
                <a:cxn ang="0">
                  <a:pos x="94" y="0"/>
                </a:cxn>
              </a:cxnLst>
              <a:rect l="0" t="0" r="r" b="b"/>
              <a:pathLst>
                <a:path w="165" h="106">
                  <a:moveTo>
                    <a:pt x="94" y="0"/>
                  </a:moveTo>
                  <a:lnTo>
                    <a:pt x="33" y="63"/>
                  </a:lnTo>
                  <a:lnTo>
                    <a:pt x="0" y="106"/>
                  </a:lnTo>
                  <a:lnTo>
                    <a:pt x="41" y="86"/>
                  </a:lnTo>
                  <a:lnTo>
                    <a:pt x="100" y="52"/>
                  </a:lnTo>
                  <a:lnTo>
                    <a:pt x="140" y="63"/>
                  </a:lnTo>
                  <a:lnTo>
                    <a:pt x="165" y="44"/>
                  </a:lnTo>
                  <a:lnTo>
                    <a:pt x="140" y="23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F2F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6" name="Freeform 124"/>
            <p:cNvSpPr>
              <a:spLocks/>
            </p:cNvSpPr>
            <p:nvPr/>
          </p:nvSpPr>
          <p:spPr bwMode="auto">
            <a:xfrm>
              <a:off x="3760" y="3267"/>
              <a:ext cx="281" cy="152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89" y="0"/>
                </a:cxn>
                <a:cxn ang="0">
                  <a:pos x="94" y="82"/>
                </a:cxn>
                <a:cxn ang="0">
                  <a:pos x="164" y="153"/>
                </a:cxn>
                <a:cxn ang="0">
                  <a:pos x="316" y="153"/>
                </a:cxn>
                <a:cxn ang="0">
                  <a:pos x="410" y="108"/>
                </a:cxn>
                <a:cxn ang="0">
                  <a:pos x="472" y="108"/>
                </a:cxn>
                <a:cxn ang="0">
                  <a:pos x="561" y="146"/>
                </a:cxn>
                <a:cxn ang="0">
                  <a:pos x="543" y="305"/>
                </a:cxn>
                <a:cxn ang="0">
                  <a:pos x="472" y="235"/>
                </a:cxn>
                <a:cxn ang="0">
                  <a:pos x="347" y="235"/>
                </a:cxn>
                <a:cxn ang="0">
                  <a:pos x="227" y="235"/>
                </a:cxn>
                <a:cxn ang="0">
                  <a:pos x="101" y="209"/>
                </a:cxn>
                <a:cxn ang="0">
                  <a:pos x="69" y="247"/>
                </a:cxn>
                <a:cxn ang="0">
                  <a:pos x="56" y="165"/>
                </a:cxn>
                <a:cxn ang="0">
                  <a:pos x="13" y="87"/>
                </a:cxn>
                <a:cxn ang="0">
                  <a:pos x="0" y="25"/>
                </a:cxn>
              </a:cxnLst>
              <a:rect l="0" t="0" r="r" b="b"/>
              <a:pathLst>
                <a:path w="561" h="305">
                  <a:moveTo>
                    <a:pt x="0" y="25"/>
                  </a:moveTo>
                  <a:lnTo>
                    <a:pt x="89" y="0"/>
                  </a:lnTo>
                  <a:lnTo>
                    <a:pt x="94" y="82"/>
                  </a:lnTo>
                  <a:lnTo>
                    <a:pt x="164" y="153"/>
                  </a:lnTo>
                  <a:lnTo>
                    <a:pt x="316" y="153"/>
                  </a:lnTo>
                  <a:lnTo>
                    <a:pt x="410" y="108"/>
                  </a:lnTo>
                  <a:lnTo>
                    <a:pt x="472" y="108"/>
                  </a:lnTo>
                  <a:lnTo>
                    <a:pt x="561" y="146"/>
                  </a:lnTo>
                  <a:lnTo>
                    <a:pt x="543" y="305"/>
                  </a:lnTo>
                  <a:lnTo>
                    <a:pt x="472" y="235"/>
                  </a:lnTo>
                  <a:lnTo>
                    <a:pt x="347" y="235"/>
                  </a:lnTo>
                  <a:lnTo>
                    <a:pt x="227" y="235"/>
                  </a:lnTo>
                  <a:lnTo>
                    <a:pt x="101" y="209"/>
                  </a:lnTo>
                  <a:lnTo>
                    <a:pt x="69" y="247"/>
                  </a:lnTo>
                  <a:lnTo>
                    <a:pt x="56" y="165"/>
                  </a:lnTo>
                  <a:lnTo>
                    <a:pt x="13" y="87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7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7" name="Freeform 125"/>
            <p:cNvSpPr>
              <a:spLocks/>
            </p:cNvSpPr>
            <p:nvPr/>
          </p:nvSpPr>
          <p:spPr bwMode="auto">
            <a:xfrm>
              <a:off x="3988" y="2944"/>
              <a:ext cx="110" cy="185"/>
            </a:xfrm>
            <a:custGeom>
              <a:avLst/>
              <a:gdLst/>
              <a:ahLst/>
              <a:cxnLst>
                <a:cxn ang="0">
                  <a:pos x="137" y="268"/>
                </a:cxn>
                <a:cxn ang="0">
                  <a:pos x="108" y="304"/>
                </a:cxn>
                <a:cxn ang="0">
                  <a:pos x="32" y="326"/>
                </a:cxn>
                <a:cxn ang="0">
                  <a:pos x="0" y="370"/>
                </a:cxn>
                <a:cxn ang="0">
                  <a:pos x="68" y="352"/>
                </a:cxn>
                <a:cxn ang="0">
                  <a:pos x="108" y="318"/>
                </a:cxn>
                <a:cxn ang="0">
                  <a:pos x="163" y="249"/>
                </a:cxn>
                <a:cxn ang="0">
                  <a:pos x="181" y="209"/>
                </a:cxn>
                <a:cxn ang="0">
                  <a:pos x="171" y="165"/>
                </a:cxn>
                <a:cxn ang="0">
                  <a:pos x="181" y="128"/>
                </a:cxn>
                <a:cxn ang="0">
                  <a:pos x="199" y="69"/>
                </a:cxn>
                <a:cxn ang="0">
                  <a:pos x="221" y="58"/>
                </a:cxn>
                <a:cxn ang="0">
                  <a:pos x="221" y="0"/>
                </a:cxn>
                <a:cxn ang="0">
                  <a:pos x="167" y="69"/>
                </a:cxn>
                <a:cxn ang="0">
                  <a:pos x="137" y="172"/>
                </a:cxn>
                <a:cxn ang="0">
                  <a:pos x="127" y="202"/>
                </a:cxn>
                <a:cxn ang="0">
                  <a:pos x="120" y="242"/>
                </a:cxn>
                <a:cxn ang="0">
                  <a:pos x="145" y="242"/>
                </a:cxn>
                <a:cxn ang="0">
                  <a:pos x="137" y="268"/>
                </a:cxn>
              </a:cxnLst>
              <a:rect l="0" t="0" r="r" b="b"/>
              <a:pathLst>
                <a:path w="221" h="370">
                  <a:moveTo>
                    <a:pt x="137" y="268"/>
                  </a:moveTo>
                  <a:lnTo>
                    <a:pt x="108" y="304"/>
                  </a:lnTo>
                  <a:lnTo>
                    <a:pt x="32" y="326"/>
                  </a:lnTo>
                  <a:lnTo>
                    <a:pt x="0" y="370"/>
                  </a:lnTo>
                  <a:lnTo>
                    <a:pt x="68" y="352"/>
                  </a:lnTo>
                  <a:lnTo>
                    <a:pt x="108" y="318"/>
                  </a:lnTo>
                  <a:lnTo>
                    <a:pt x="163" y="249"/>
                  </a:lnTo>
                  <a:lnTo>
                    <a:pt x="181" y="209"/>
                  </a:lnTo>
                  <a:lnTo>
                    <a:pt x="171" y="165"/>
                  </a:lnTo>
                  <a:lnTo>
                    <a:pt x="181" y="128"/>
                  </a:lnTo>
                  <a:lnTo>
                    <a:pt x="199" y="69"/>
                  </a:lnTo>
                  <a:lnTo>
                    <a:pt x="221" y="58"/>
                  </a:lnTo>
                  <a:lnTo>
                    <a:pt x="221" y="0"/>
                  </a:lnTo>
                  <a:lnTo>
                    <a:pt x="167" y="69"/>
                  </a:lnTo>
                  <a:lnTo>
                    <a:pt x="137" y="172"/>
                  </a:lnTo>
                  <a:lnTo>
                    <a:pt x="127" y="202"/>
                  </a:lnTo>
                  <a:lnTo>
                    <a:pt x="120" y="242"/>
                  </a:lnTo>
                  <a:lnTo>
                    <a:pt x="145" y="242"/>
                  </a:lnTo>
                  <a:lnTo>
                    <a:pt x="137" y="268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8" name="Freeform 126"/>
            <p:cNvSpPr>
              <a:spLocks/>
            </p:cNvSpPr>
            <p:nvPr/>
          </p:nvSpPr>
          <p:spPr bwMode="auto">
            <a:xfrm>
              <a:off x="3907" y="2891"/>
              <a:ext cx="55" cy="64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44"/>
                </a:cxn>
                <a:cxn ang="0">
                  <a:pos x="0" y="74"/>
                </a:cxn>
                <a:cxn ang="0">
                  <a:pos x="29" y="49"/>
                </a:cxn>
                <a:cxn ang="0">
                  <a:pos x="58" y="67"/>
                </a:cxn>
                <a:cxn ang="0">
                  <a:pos x="79" y="92"/>
                </a:cxn>
                <a:cxn ang="0">
                  <a:pos x="88" y="129"/>
                </a:cxn>
                <a:cxn ang="0">
                  <a:pos x="108" y="81"/>
                </a:cxn>
                <a:cxn ang="0">
                  <a:pos x="108" y="44"/>
                </a:cxn>
                <a:cxn ang="0">
                  <a:pos x="79" y="8"/>
                </a:cxn>
                <a:cxn ang="0">
                  <a:pos x="40" y="0"/>
                </a:cxn>
                <a:cxn ang="0">
                  <a:pos x="0" y="8"/>
                </a:cxn>
              </a:cxnLst>
              <a:rect l="0" t="0" r="r" b="b"/>
              <a:pathLst>
                <a:path w="108" h="129">
                  <a:moveTo>
                    <a:pt x="0" y="8"/>
                  </a:moveTo>
                  <a:lnTo>
                    <a:pt x="0" y="44"/>
                  </a:lnTo>
                  <a:lnTo>
                    <a:pt x="0" y="74"/>
                  </a:lnTo>
                  <a:lnTo>
                    <a:pt x="29" y="49"/>
                  </a:lnTo>
                  <a:lnTo>
                    <a:pt x="58" y="67"/>
                  </a:lnTo>
                  <a:lnTo>
                    <a:pt x="79" y="92"/>
                  </a:lnTo>
                  <a:lnTo>
                    <a:pt x="88" y="129"/>
                  </a:lnTo>
                  <a:lnTo>
                    <a:pt x="108" y="81"/>
                  </a:lnTo>
                  <a:lnTo>
                    <a:pt x="108" y="44"/>
                  </a:lnTo>
                  <a:lnTo>
                    <a:pt x="79" y="8"/>
                  </a:lnTo>
                  <a:lnTo>
                    <a:pt x="4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9" name="Freeform 127"/>
            <p:cNvSpPr>
              <a:spLocks/>
            </p:cNvSpPr>
            <p:nvPr/>
          </p:nvSpPr>
          <p:spPr bwMode="auto">
            <a:xfrm>
              <a:off x="3924" y="2940"/>
              <a:ext cx="25" cy="3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" y="15"/>
                </a:cxn>
                <a:cxn ang="0">
                  <a:pos x="51" y="30"/>
                </a:cxn>
                <a:cxn ang="0">
                  <a:pos x="44" y="62"/>
                </a:cxn>
                <a:cxn ang="0">
                  <a:pos x="8" y="62"/>
                </a:cxn>
                <a:cxn ang="0">
                  <a:pos x="22" y="30"/>
                </a:cxn>
                <a:cxn ang="0">
                  <a:pos x="19" y="26"/>
                </a:cxn>
                <a:cxn ang="0">
                  <a:pos x="12" y="14"/>
                </a:cxn>
                <a:cxn ang="0">
                  <a:pos x="4" y="4"/>
                </a:cxn>
                <a:cxn ang="0">
                  <a:pos x="0" y="0"/>
                </a:cxn>
              </a:cxnLst>
              <a:rect l="0" t="0" r="r" b="b"/>
              <a:pathLst>
                <a:path w="51" h="62">
                  <a:moveTo>
                    <a:pt x="0" y="0"/>
                  </a:moveTo>
                  <a:lnTo>
                    <a:pt x="29" y="15"/>
                  </a:lnTo>
                  <a:lnTo>
                    <a:pt x="51" y="30"/>
                  </a:lnTo>
                  <a:lnTo>
                    <a:pt x="44" y="62"/>
                  </a:lnTo>
                  <a:lnTo>
                    <a:pt x="8" y="62"/>
                  </a:lnTo>
                  <a:lnTo>
                    <a:pt x="22" y="30"/>
                  </a:lnTo>
                  <a:lnTo>
                    <a:pt x="19" y="26"/>
                  </a:lnTo>
                  <a:lnTo>
                    <a:pt x="12" y="14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0" name="Freeform 128"/>
            <p:cNvSpPr>
              <a:spLocks/>
            </p:cNvSpPr>
            <p:nvPr/>
          </p:nvSpPr>
          <p:spPr bwMode="auto">
            <a:xfrm>
              <a:off x="3904" y="2843"/>
              <a:ext cx="76" cy="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0" y="35"/>
                </a:cxn>
                <a:cxn ang="0">
                  <a:pos x="127" y="77"/>
                </a:cxn>
                <a:cxn ang="0">
                  <a:pos x="152" y="136"/>
                </a:cxn>
                <a:cxn ang="0">
                  <a:pos x="152" y="179"/>
                </a:cxn>
                <a:cxn ang="0">
                  <a:pos x="130" y="198"/>
                </a:cxn>
                <a:cxn ang="0">
                  <a:pos x="130" y="136"/>
                </a:cxn>
                <a:cxn ang="0">
                  <a:pos x="108" y="114"/>
                </a:cxn>
                <a:cxn ang="0">
                  <a:pos x="73" y="72"/>
                </a:cxn>
                <a:cxn ang="0">
                  <a:pos x="36" y="69"/>
                </a:cxn>
                <a:cxn ang="0">
                  <a:pos x="0" y="0"/>
                </a:cxn>
              </a:cxnLst>
              <a:rect l="0" t="0" r="r" b="b"/>
              <a:pathLst>
                <a:path w="152" h="198">
                  <a:moveTo>
                    <a:pt x="0" y="0"/>
                  </a:moveTo>
                  <a:lnTo>
                    <a:pt x="90" y="35"/>
                  </a:lnTo>
                  <a:lnTo>
                    <a:pt x="127" y="77"/>
                  </a:lnTo>
                  <a:lnTo>
                    <a:pt x="152" y="136"/>
                  </a:lnTo>
                  <a:lnTo>
                    <a:pt x="152" y="179"/>
                  </a:lnTo>
                  <a:lnTo>
                    <a:pt x="130" y="198"/>
                  </a:lnTo>
                  <a:lnTo>
                    <a:pt x="130" y="136"/>
                  </a:lnTo>
                  <a:lnTo>
                    <a:pt x="108" y="114"/>
                  </a:lnTo>
                  <a:lnTo>
                    <a:pt x="73" y="72"/>
                  </a:lnTo>
                  <a:lnTo>
                    <a:pt x="36" y="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1" name="Freeform 129"/>
            <p:cNvSpPr>
              <a:spLocks/>
            </p:cNvSpPr>
            <p:nvPr/>
          </p:nvSpPr>
          <p:spPr bwMode="auto">
            <a:xfrm>
              <a:off x="3946" y="2847"/>
              <a:ext cx="92" cy="1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9" y="0"/>
                </a:cxn>
                <a:cxn ang="0">
                  <a:pos x="95" y="33"/>
                </a:cxn>
                <a:cxn ang="0">
                  <a:pos x="164" y="91"/>
                </a:cxn>
                <a:cxn ang="0">
                  <a:pos x="186" y="146"/>
                </a:cxn>
                <a:cxn ang="0">
                  <a:pos x="186" y="275"/>
                </a:cxn>
                <a:cxn ang="0">
                  <a:pos x="179" y="333"/>
                </a:cxn>
                <a:cxn ang="0">
                  <a:pos x="157" y="369"/>
                </a:cxn>
                <a:cxn ang="0">
                  <a:pos x="157" y="307"/>
                </a:cxn>
                <a:cxn ang="0">
                  <a:pos x="174" y="220"/>
                </a:cxn>
                <a:cxn ang="0">
                  <a:pos x="134" y="228"/>
                </a:cxn>
                <a:cxn ang="0">
                  <a:pos x="142" y="139"/>
                </a:cxn>
                <a:cxn ang="0">
                  <a:pos x="123" y="102"/>
                </a:cxn>
                <a:cxn ang="0">
                  <a:pos x="75" y="78"/>
                </a:cxn>
                <a:cxn ang="0">
                  <a:pos x="51" y="25"/>
                </a:cxn>
                <a:cxn ang="0">
                  <a:pos x="48" y="24"/>
                </a:cxn>
                <a:cxn ang="0">
                  <a:pos x="43" y="22"/>
                </a:cxn>
                <a:cxn ang="0">
                  <a:pos x="33" y="17"/>
                </a:cxn>
                <a:cxn ang="0">
                  <a:pos x="24" y="12"/>
                </a:cxn>
                <a:cxn ang="0">
                  <a:pos x="15" y="8"/>
                </a:cxn>
                <a:cxn ang="0">
                  <a:pos x="7" y="3"/>
                </a:cxn>
                <a:cxn ang="0">
                  <a:pos x="1" y="1"/>
                </a:cxn>
                <a:cxn ang="0">
                  <a:pos x="0" y="0"/>
                </a:cxn>
              </a:cxnLst>
              <a:rect l="0" t="0" r="r" b="b"/>
              <a:pathLst>
                <a:path w="186" h="369">
                  <a:moveTo>
                    <a:pt x="0" y="0"/>
                  </a:moveTo>
                  <a:lnTo>
                    <a:pt x="69" y="0"/>
                  </a:lnTo>
                  <a:lnTo>
                    <a:pt x="95" y="33"/>
                  </a:lnTo>
                  <a:lnTo>
                    <a:pt x="164" y="91"/>
                  </a:lnTo>
                  <a:lnTo>
                    <a:pt x="186" y="146"/>
                  </a:lnTo>
                  <a:lnTo>
                    <a:pt x="186" y="275"/>
                  </a:lnTo>
                  <a:lnTo>
                    <a:pt x="179" y="333"/>
                  </a:lnTo>
                  <a:lnTo>
                    <a:pt x="157" y="369"/>
                  </a:lnTo>
                  <a:lnTo>
                    <a:pt x="157" y="307"/>
                  </a:lnTo>
                  <a:lnTo>
                    <a:pt x="174" y="220"/>
                  </a:lnTo>
                  <a:lnTo>
                    <a:pt x="134" y="228"/>
                  </a:lnTo>
                  <a:lnTo>
                    <a:pt x="142" y="139"/>
                  </a:lnTo>
                  <a:lnTo>
                    <a:pt x="123" y="102"/>
                  </a:lnTo>
                  <a:lnTo>
                    <a:pt x="75" y="78"/>
                  </a:lnTo>
                  <a:lnTo>
                    <a:pt x="51" y="25"/>
                  </a:lnTo>
                  <a:lnTo>
                    <a:pt x="48" y="24"/>
                  </a:lnTo>
                  <a:lnTo>
                    <a:pt x="43" y="22"/>
                  </a:lnTo>
                  <a:lnTo>
                    <a:pt x="33" y="17"/>
                  </a:lnTo>
                  <a:lnTo>
                    <a:pt x="24" y="12"/>
                  </a:lnTo>
                  <a:lnTo>
                    <a:pt x="15" y="8"/>
                  </a:lnTo>
                  <a:lnTo>
                    <a:pt x="7" y="3"/>
                  </a:lnTo>
                  <a:lnTo>
                    <a:pt x="1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2" name="Freeform 130"/>
            <p:cNvSpPr>
              <a:spLocks/>
            </p:cNvSpPr>
            <p:nvPr/>
          </p:nvSpPr>
          <p:spPr bwMode="auto">
            <a:xfrm>
              <a:off x="4000" y="2964"/>
              <a:ext cx="31" cy="95"/>
            </a:xfrm>
            <a:custGeom>
              <a:avLst/>
              <a:gdLst/>
              <a:ahLst/>
              <a:cxnLst>
                <a:cxn ang="0">
                  <a:pos x="30" y="32"/>
                </a:cxn>
                <a:cxn ang="0">
                  <a:pos x="34" y="0"/>
                </a:cxn>
                <a:cxn ang="0">
                  <a:pos x="63" y="0"/>
                </a:cxn>
                <a:cxn ang="0">
                  <a:pos x="49" y="54"/>
                </a:cxn>
                <a:cxn ang="0">
                  <a:pos x="49" y="113"/>
                </a:cxn>
                <a:cxn ang="0">
                  <a:pos x="44" y="153"/>
                </a:cxn>
                <a:cxn ang="0">
                  <a:pos x="0" y="190"/>
                </a:cxn>
                <a:cxn ang="0">
                  <a:pos x="19" y="124"/>
                </a:cxn>
                <a:cxn ang="0">
                  <a:pos x="21" y="109"/>
                </a:cxn>
                <a:cxn ang="0">
                  <a:pos x="25" y="77"/>
                </a:cxn>
                <a:cxn ang="0">
                  <a:pos x="28" y="45"/>
                </a:cxn>
                <a:cxn ang="0">
                  <a:pos x="30" y="32"/>
                </a:cxn>
              </a:cxnLst>
              <a:rect l="0" t="0" r="r" b="b"/>
              <a:pathLst>
                <a:path w="63" h="190">
                  <a:moveTo>
                    <a:pt x="30" y="32"/>
                  </a:moveTo>
                  <a:lnTo>
                    <a:pt x="34" y="0"/>
                  </a:lnTo>
                  <a:lnTo>
                    <a:pt x="63" y="0"/>
                  </a:lnTo>
                  <a:lnTo>
                    <a:pt x="49" y="54"/>
                  </a:lnTo>
                  <a:lnTo>
                    <a:pt x="49" y="113"/>
                  </a:lnTo>
                  <a:lnTo>
                    <a:pt x="44" y="153"/>
                  </a:lnTo>
                  <a:lnTo>
                    <a:pt x="0" y="190"/>
                  </a:lnTo>
                  <a:lnTo>
                    <a:pt x="19" y="124"/>
                  </a:lnTo>
                  <a:lnTo>
                    <a:pt x="21" y="109"/>
                  </a:lnTo>
                  <a:lnTo>
                    <a:pt x="25" y="77"/>
                  </a:lnTo>
                  <a:lnTo>
                    <a:pt x="28" y="45"/>
                  </a:lnTo>
                  <a:lnTo>
                    <a:pt x="30" y="32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3" name="Freeform 131"/>
            <p:cNvSpPr>
              <a:spLocks/>
            </p:cNvSpPr>
            <p:nvPr/>
          </p:nvSpPr>
          <p:spPr bwMode="auto">
            <a:xfrm>
              <a:off x="3867" y="2940"/>
              <a:ext cx="26" cy="20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34" y="41"/>
                </a:cxn>
                <a:cxn ang="0">
                  <a:pos x="0" y="34"/>
                </a:cxn>
                <a:cxn ang="0">
                  <a:pos x="27" y="4"/>
                </a:cxn>
                <a:cxn ang="0">
                  <a:pos x="52" y="0"/>
                </a:cxn>
              </a:cxnLst>
              <a:rect l="0" t="0" r="r" b="b"/>
              <a:pathLst>
                <a:path w="52" h="41">
                  <a:moveTo>
                    <a:pt x="52" y="0"/>
                  </a:moveTo>
                  <a:lnTo>
                    <a:pt x="34" y="41"/>
                  </a:lnTo>
                  <a:lnTo>
                    <a:pt x="0" y="34"/>
                  </a:lnTo>
                  <a:lnTo>
                    <a:pt x="27" y="4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4" name="Freeform 132"/>
            <p:cNvSpPr>
              <a:spLocks/>
            </p:cNvSpPr>
            <p:nvPr/>
          </p:nvSpPr>
          <p:spPr bwMode="auto">
            <a:xfrm>
              <a:off x="3760" y="2917"/>
              <a:ext cx="55" cy="164"/>
            </a:xfrm>
            <a:custGeom>
              <a:avLst/>
              <a:gdLst/>
              <a:ahLst/>
              <a:cxnLst>
                <a:cxn ang="0">
                  <a:pos x="103" y="143"/>
                </a:cxn>
                <a:cxn ang="0">
                  <a:pos x="103" y="198"/>
                </a:cxn>
                <a:cxn ang="0">
                  <a:pos x="109" y="257"/>
                </a:cxn>
                <a:cxn ang="0">
                  <a:pos x="109" y="297"/>
                </a:cxn>
                <a:cxn ang="0">
                  <a:pos x="81" y="330"/>
                </a:cxn>
                <a:cxn ang="0">
                  <a:pos x="47" y="282"/>
                </a:cxn>
                <a:cxn ang="0">
                  <a:pos x="0" y="202"/>
                </a:cxn>
                <a:cxn ang="0">
                  <a:pos x="0" y="131"/>
                </a:cxn>
                <a:cxn ang="0">
                  <a:pos x="8" y="73"/>
                </a:cxn>
                <a:cxn ang="0">
                  <a:pos x="59" y="25"/>
                </a:cxn>
                <a:cxn ang="0">
                  <a:pos x="88" y="0"/>
                </a:cxn>
                <a:cxn ang="0">
                  <a:pos x="84" y="44"/>
                </a:cxn>
                <a:cxn ang="0">
                  <a:pos x="77" y="77"/>
                </a:cxn>
                <a:cxn ang="0">
                  <a:pos x="88" y="109"/>
                </a:cxn>
                <a:cxn ang="0">
                  <a:pos x="103" y="143"/>
                </a:cxn>
              </a:cxnLst>
              <a:rect l="0" t="0" r="r" b="b"/>
              <a:pathLst>
                <a:path w="109" h="330">
                  <a:moveTo>
                    <a:pt x="103" y="143"/>
                  </a:moveTo>
                  <a:lnTo>
                    <a:pt x="103" y="198"/>
                  </a:lnTo>
                  <a:lnTo>
                    <a:pt x="109" y="257"/>
                  </a:lnTo>
                  <a:lnTo>
                    <a:pt x="109" y="297"/>
                  </a:lnTo>
                  <a:lnTo>
                    <a:pt x="81" y="330"/>
                  </a:lnTo>
                  <a:lnTo>
                    <a:pt x="47" y="282"/>
                  </a:lnTo>
                  <a:lnTo>
                    <a:pt x="0" y="202"/>
                  </a:lnTo>
                  <a:lnTo>
                    <a:pt x="0" y="131"/>
                  </a:lnTo>
                  <a:lnTo>
                    <a:pt x="8" y="73"/>
                  </a:lnTo>
                  <a:lnTo>
                    <a:pt x="59" y="25"/>
                  </a:lnTo>
                  <a:lnTo>
                    <a:pt x="88" y="0"/>
                  </a:lnTo>
                  <a:lnTo>
                    <a:pt x="84" y="44"/>
                  </a:lnTo>
                  <a:lnTo>
                    <a:pt x="77" y="77"/>
                  </a:lnTo>
                  <a:lnTo>
                    <a:pt x="88" y="109"/>
                  </a:lnTo>
                  <a:lnTo>
                    <a:pt x="103" y="143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5" name="Freeform 133"/>
            <p:cNvSpPr>
              <a:spLocks/>
            </p:cNvSpPr>
            <p:nvPr/>
          </p:nvSpPr>
          <p:spPr bwMode="auto">
            <a:xfrm>
              <a:off x="3810" y="3100"/>
              <a:ext cx="85" cy="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1" y="0"/>
                </a:cxn>
                <a:cxn ang="0">
                  <a:pos x="61" y="22"/>
                </a:cxn>
                <a:cxn ang="0">
                  <a:pos x="95" y="48"/>
                </a:cxn>
                <a:cxn ang="0">
                  <a:pos x="171" y="106"/>
                </a:cxn>
                <a:cxn ang="0">
                  <a:pos x="108" y="88"/>
                </a:cxn>
                <a:cxn ang="0">
                  <a:pos x="61" y="70"/>
                </a:cxn>
                <a:cxn ang="0">
                  <a:pos x="0" y="0"/>
                </a:cxn>
              </a:cxnLst>
              <a:rect l="0" t="0" r="r" b="b"/>
              <a:pathLst>
                <a:path w="171" h="106">
                  <a:moveTo>
                    <a:pt x="0" y="0"/>
                  </a:moveTo>
                  <a:lnTo>
                    <a:pt x="61" y="0"/>
                  </a:lnTo>
                  <a:lnTo>
                    <a:pt x="61" y="22"/>
                  </a:lnTo>
                  <a:lnTo>
                    <a:pt x="95" y="48"/>
                  </a:lnTo>
                  <a:lnTo>
                    <a:pt x="171" y="106"/>
                  </a:lnTo>
                  <a:lnTo>
                    <a:pt x="108" y="88"/>
                  </a:lnTo>
                  <a:lnTo>
                    <a:pt x="61" y="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6" name="Freeform 134"/>
            <p:cNvSpPr>
              <a:spLocks/>
            </p:cNvSpPr>
            <p:nvPr/>
          </p:nvSpPr>
          <p:spPr bwMode="auto">
            <a:xfrm>
              <a:off x="3655" y="3014"/>
              <a:ext cx="214" cy="174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34" y="119"/>
                </a:cxn>
                <a:cxn ang="0">
                  <a:pos x="156" y="134"/>
                </a:cxn>
                <a:cxn ang="0">
                  <a:pos x="134" y="185"/>
                </a:cxn>
                <a:cxn ang="0">
                  <a:pos x="167" y="218"/>
                </a:cxn>
                <a:cxn ang="0">
                  <a:pos x="236" y="226"/>
                </a:cxn>
                <a:cxn ang="0">
                  <a:pos x="269" y="280"/>
                </a:cxn>
                <a:cxn ang="0">
                  <a:pos x="356" y="320"/>
                </a:cxn>
                <a:cxn ang="0">
                  <a:pos x="429" y="347"/>
                </a:cxn>
                <a:cxn ang="0">
                  <a:pos x="352" y="347"/>
                </a:cxn>
                <a:cxn ang="0">
                  <a:pos x="257" y="347"/>
                </a:cxn>
                <a:cxn ang="0">
                  <a:pos x="134" y="290"/>
                </a:cxn>
                <a:cxn ang="0">
                  <a:pos x="88" y="226"/>
                </a:cxn>
                <a:cxn ang="0">
                  <a:pos x="61" y="152"/>
                </a:cxn>
                <a:cxn ang="0">
                  <a:pos x="0" y="101"/>
                </a:cxn>
                <a:cxn ang="0">
                  <a:pos x="48" y="28"/>
                </a:cxn>
                <a:cxn ang="0">
                  <a:pos x="77" y="0"/>
                </a:cxn>
              </a:cxnLst>
              <a:rect l="0" t="0" r="r" b="b"/>
              <a:pathLst>
                <a:path w="429" h="347">
                  <a:moveTo>
                    <a:pt x="77" y="0"/>
                  </a:moveTo>
                  <a:lnTo>
                    <a:pt x="134" y="119"/>
                  </a:lnTo>
                  <a:lnTo>
                    <a:pt x="156" y="134"/>
                  </a:lnTo>
                  <a:lnTo>
                    <a:pt x="134" y="185"/>
                  </a:lnTo>
                  <a:lnTo>
                    <a:pt x="167" y="218"/>
                  </a:lnTo>
                  <a:lnTo>
                    <a:pt x="236" y="226"/>
                  </a:lnTo>
                  <a:lnTo>
                    <a:pt x="269" y="280"/>
                  </a:lnTo>
                  <a:lnTo>
                    <a:pt x="356" y="320"/>
                  </a:lnTo>
                  <a:lnTo>
                    <a:pt x="429" y="347"/>
                  </a:lnTo>
                  <a:lnTo>
                    <a:pt x="352" y="347"/>
                  </a:lnTo>
                  <a:lnTo>
                    <a:pt x="257" y="347"/>
                  </a:lnTo>
                  <a:lnTo>
                    <a:pt x="134" y="290"/>
                  </a:lnTo>
                  <a:lnTo>
                    <a:pt x="88" y="226"/>
                  </a:lnTo>
                  <a:lnTo>
                    <a:pt x="61" y="152"/>
                  </a:lnTo>
                  <a:lnTo>
                    <a:pt x="0" y="101"/>
                  </a:lnTo>
                  <a:lnTo>
                    <a:pt x="48" y="2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7" name="Freeform 135"/>
            <p:cNvSpPr>
              <a:spLocks/>
            </p:cNvSpPr>
            <p:nvPr/>
          </p:nvSpPr>
          <p:spPr bwMode="auto">
            <a:xfrm>
              <a:off x="3949" y="3153"/>
              <a:ext cx="77" cy="53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47" y="22"/>
                </a:cxn>
                <a:cxn ang="0">
                  <a:pos x="153" y="0"/>
                </a:cxn>
                <a:cxn ang="0">
                  <a:pos x="138" y="26"/>
                </a:cxn>
                <a:cxn ang="0">
                  <a:pos x="116" y="49"/>
                </a:cxn>
                <a:cxn ang="0">
                  <a:pos x="73" y="81"/>
                </a:cxn>
                <a:cxn ang="0">
                  <a:pos x="18" y="108"/>
                </a:cxn>
                <a:cxn ang="0">
                  <a:pos x="30" y="59"/>
                </a:cxn>
                <a:cxn ang="0">
                  <a:pos x="0" y="22"/>
                </a:cxn>
              </a:cxnLst>
              <a:rect l="0" t="0" r="r" b="b"/>
              <a:pathLst>
                <a:path w="153" h="108">
                  <a:moveTo>
                    <a:pt x="0" y="22"/>
                  </a:moveTo>
                  <a:lnTo>
                    <a:pt x="47" y="22"/>
                  </a:lnTo>
                  <a:lnTo>
                    <a:pt x="153" y="0"/>
                  </a:lnTo>
                  <a:lnTo>
                    <a:pt x="138" y="26"/>
                  </a:lnTo>
                  <a:lnTo>
                    <a:pt x="116" y="49"/>
                  </a:lnTo>
                  <a:lnTo>
                    <a:pt x="73" y="81"/>
                  </a:lnTo>
                  <a:lnTo>
                    <a:pt x="18" y="108"/>
                  </a:lnTo>
                  <a:lnTo>
                    <a:pt x="30" y="59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8" name="Freeform 136"/>
            <p:cNvSpPr>
              <a:spLocks/>
            </p:cNvSpPr>
            <p:nvPr/>
          </p:nvSpPr>
          <p:spPr bwMode="auto">
            <a:xfrm>
              <a:off x="3766" y="3221"/>
              <a:ext cx="287" cy="98"/>
            </a:xfrm>
            <a:custGeom>
              <a:avLst/>
              <a:gdLst/>
              <a:ahLst/>
              <a:cxnLst>
                <a:cxn ang="0">
                  <a:pos x="26" y="59"/>
                </a:cxn>
                <a:cxn ang="0">
                  <a:pos x="76" y="43"/>
                </a:cxn>
                <a:cxn ang="0">
                  <a:pos x="160" y="0"/>
                </a:cxn>
                <a:cxn ang="0">
                  <a:pos x="252" y="24"/>
                </a:cxn>
                <a:cxn ang="0">
                  <a:pos x="266" y="28"/>
                </a:cxn>
                <a:cxn ang="0">
                  <a:pos x="278" y="33"/>
                </a:cxn>
                <a:cxn ang="0">
                  <a:pos x="291" y="37"/>
                </a:cxn>
                <a:cxn ang="0">
                  <a:pos x="303" y="41"/>
                </a:cxn>
                <a:cxn ang="0">
                  <a:pos x="314" y="44"/>
                </a:cxn>
                <a:cxn ang="0">
                  <a:pos x="326" y="47"/>
                </a:cxn>
                <a:cxn ang="0">
                  <a:pos x="337" y="49"/>
                </a:cxn>
                <a:cxn ang="0">
                  <a:pos x="348" y="51"/>
                </a:cxn>
                <a:cxn ang="0">
                  <a:pos x="359" y="52"/>
                </a:cxn>
                <a:cxn ang="0">
                  <a:pos x="369" y="53"/>
                </a:cxn>
                <a:cxn ang="0">
                  <a:pos x="381" y="56"/>
                </a:cxn>
                <a:cxn ang="0">
                  <a:pos x="392" y="56"/>
                </a:cxn>
                <a:cxn ang="0">
                  <a:pos x="405" y="57"/>
                </a:cxn>
                <a:cxn ang="0">
                  <a:pos x="418" y="58"/>
                </a:cxn>
                <a:cxn ang="0">
                  <a:pos x="432" y="58"/>
                </a:cxn>
                <a:cxn ang="0">
                  <a:pos x="447" y="59"/>
                </a:cxn>
                <a:cxn ang="0">
                  <a:pos x="493" y="81"/>
                </a:cxn>
                <a:cxn ang="0">
                  <a:pos x="573" y="125"/>
                </a:cxn>
                <a:cxn ang="0">
                  <a:pos x="557" y="163"/>
                </a:cxn>
                <a:cxn ang="0">
                  <a:pos x="481" y="163"/>
                </a:cxn>
                <a:cxn ang="0">
                  <a:pos x="374" y="140"/>
                </a:cxn>
                <a:cxn ang="0">
                  <a:pos x="352" y="156"/>
                </a:cxn>
                <a:cxn ang="0">
                  <a:pos x="333" y="169"/>
                </a:cxn>
                <a:cxn ang="0">
                  <a:pos x="315" y="179"/>
                </a:cxn>
                <a:cxn ang="0">
                  <a:pos x="298" y="187"/>
                </a:cxn>
                <a:cxn ang="0">
                  <a:pos x="282" y="193"/>
                </a:cxn>
                <a:cxn ang="0">
                  <a:pos x="267" y="195"/>
                </a:cxn>
                <a:cxn ang="0">
                  <a:pos x="253" y="195"/>
                </a:cxn>
                <a:cxn ang="0">
                  <a:pos x="239" y="193"/>
                </a:cxn>
                <a:cxn ang="0">
                  <a:pos x="225" y="188"/>
                </a:cxn>
                <a:cxn ang="0">
                  <a:pos x="213" y="180"/>
                </a:cxn>
                <a:cxn ang="0">
                  <a:pos x="199" y="170"/>
                </a:cxn>
                <a:cxn ang="0">
                  <a:pos x="186" y="156"/>
                </a:cxn>
                <a:cxn ang="0">
                  <a:pos x="171" y="141"/>
                </a:cxn>
                <a:cxn ang="0">
                  <a:pos x="157" y="123"/>
                </a:cxn>
                <a:cxn ang="0">
                  <a:pos x="141" y="102"/>
                </a:cxn>
                <a:cxn ang="0">
                  <a:pos x="125" y="78"/>
                </a:cxn>
                <a:cxn ang="0">
                  <a:pos x="67" y="78"/>
                </a:cxn>
                <a:cxn ang="0">
                  <a:pos x="3" y="101"/>
                </a:cxn>
                <a:cxn ang="0">
                  <a:pos x="0" y="66"/>
                </a:cxn>
                <a:cxn ang="0">
                  <a:pos x="26" y="59"/>
                </a:cxn>
              </a:cxnLst>
              <a:rect l="0" t="0" r="r" b="b"/>
              <a:pathLst>
                <a:path w="573" h="195">
                  <a:moveTo>
                    <a:pt x="26" y="59"/>
                  </a:moveTo>
                  <a:lnTo>
                    <a:pt x="76" y="43"/>
                  </a:lnTo>
                  <a:lnTo>
                    <a:pt x="160" y="0"/>
                  </a:lnTo>
                  <a:lnTo>
                    <a:pt x="252" y="24"/>
                  </a:lnTo>
                  <a:lnTo>
                    <a:pt x="266" y="28"/>
                  </a:lnTo>
                  <a:lnTo>
                    <a:pt x="278" y="33"/>
                  </a:lnTo>
                  <a:lnTo>
                    <a:pt x="291" y="37"/>
                  </a:lnTo>
                  <a:lnTo>
                    <a:pt x="303" y="41"/>
                  </a:lnTo>
                  <a:lnTo>
                    <a:pt x="314" y="44"/>
                  </a:lnTo>
                  <a:lnTo>
                    <a:pt x="326" y="47"/>
                  </a:lnTo>
                  <a:lnTo>
                    <a:pt x="337" y="49"/>
                  </a:lnTo>
                  <a:lnTo>
                    <a:pt x="348" y="51"/>
                  </a:lnTo>
                  <a:lnTo>
                    <a:pt x="359" y="52"/>
                  </a:lnTo>
                  <a:lnTo>
                    <a:pt x="369" y="53"/>
                  </a:lnTo>
                  <a:lnTo>
                    <a:pt x="381" y="56"/>
                  </a:lnTo>
                  <a:lnTo>
                    <a:pt x="392" y="56"/>
                  </a:lnTo>
                  <a:lnTo>
                    <a:pt x="405" y="57"/>
                  </a:lnTo>
                  <a:lnTo>
                    <a:pt x="418" y="58"/>
                  </a:lnTo>
                  <a:lnTo>
                    <a:pt x="432" y="58"/>
                  </a:lnTo>
                  <a:lnTo>
                    <a:pt x="447" y="59"/>
                  </a:lnTo>
                  <a:lnTo>
                    <a:pt x="493" y="81"/>
                  </a:lnTo>
                  <a:lnTo>
                    <a:pt x="573" y="125"/>
                  </a:lnTo>
                  <a:lnTo>
                    <a:pt x="557" y="163"/>
                  </a:lnTo>
                  <a:lnTo>
                    <a:pt x="481" y="163"/>
                  </a:lnTo>
                  <a:lnTo>
                    <a:pt x="374" y="140"/>
                  </a:lnTo>
                  <a:lnTo>
                    <a:pt x="352" y="156"/>
                  </a:lnTo>
                  <a:lnTo>
                    <a:pt x="333" y="169"/>
                  </a:lnTo>
                  <a:lnTo>
                    <a:pt x="315" y="179"/>
                  </a:lnTo>
                  <a:lnTo>
                    <a:pt x="298" y="187"/>
                  </a:lnTo>
                  <a:lnTo>
                    <a:pt x="282" y="193"/>
                  </a:lnTo>
                  <a:lnTo>
                    <a:pt x="267" y="195"/>
                  </a:lnTo>
                  <a:lnTo>
                    <a:pt x="253" y="195"/>
                  </a:lnTo>
                  <a:lnTo>
                    <a:pt x="239" y="193"/>
                  </a:lnTo>
                  <a:lnTo>
                    <a:pt x="225" y="188"/>
                  </a:lnTo>
                  <a:lnTo>
                    <a:pt x="213" y="180"/>
                  </a:lnTo>
                  <a:lnTo>
                    <a:pt x="199" y="170"/>
                  </a:lnTo>
                  <a:lnTo>
                    <a:pt x="186" y="156"/>
                  </a:lnTo>
                  <a:lnTo>
                    <a:pt x="171" y="141"/>
                  </a:lnTo>
                  <a:lnTo>
                    <a:pt x="157" y="123"/>
                  </a:lnTo>
                  <a:lnTo>
                    <a:pt x="141" y="102"/>
                  </a:lnTo>
                  <a:lnTo>
                    <a:pt x="125" y="78"/>
                  </a:lnTo>
                  <a:lnTo>
                    <a:pt x="67" y="78"/>
                  </a:lnTo>
                  <a:lnTo>
                    <a:pt x="3" y="101"/>
                  </a:lnTo>
                  <a:lnTo>
                    <a:pt x="0" y="66"/>
                  </a:lnTo>
                  <a:lnTo>
                    <a:pt x="26" y="59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9" name="Freeform 137"/>
            <p:cNvSpPr>
              <a:spLocks/>
            </p:cNvSpPr>
            <p:nvPr/>
          </p:nvSpPr>
          <p:spPr bwMode="auto">
            <a:xfrm>
              <a:off x="3841" y="3093"/>
              <a:ext cx="164" cy="4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50" y="67"/>
                </a:cxn>
                <a:cxn ang="0">
                  <a:pos x="109" y="96"/>
                </a:cxn>
                <a:cxn ang="0">
                  <a:pos x="188" y="96"/>
                </a:cxn>
                <a:cxn ang="0">
                  <a:pos x="278" y="70"/>
                </a:cxn>
                <a:cxn ang="0">
                  <a:pos x="330" y="3"/>
                </a:cxn>
                <a:cxn ang="0">
                  <a:pos x="284" y="3"/>
                </a:cxn>
                <a:cxn ang="0">
                  <a:pos x="219" y="14"/>
                </a:cxn>
                <a:cxn ang="0">
                  <a:pos x="151" y="17"/>
                </a:cxn>
                <a:cxn ang="0">
                  <a:pos x="72" y="0"/>
                </a:cxn>
                <a:cxn ang="0">
                  <a:pos x="35" y="0"/>
                </a:cxn>
                <a:cxn ang="0">
                  <a:pos x="0" y="3"/>
                </a:cxn>
              </a:cxnLst>
              <a:rect l="0" t="0" r="r" b="b"/>
              <a:pathLst>
                <a:path w="330" h="96">
                  <a:moveTo>
                    <a:pt x="0" y="3"/>
                  </a:moveTo>
                  <a:lnTo>
                    <a:pt x="50" y="67"/>
                  </a:lnTo>
                  <a:lnTo>
                    <a:pt x="109" y="96"/>
                  </a:lnTo>
                  <a:lnTo>
                    <a:pt x="188" y="96"/>
                  </a:lnTo>
                  <a:lnTo>
                    <a:pt x="278" y="70"/>
                  </a:lnTo>
                  <a:lnTo>
                    <a:pt x="330" y="3"/>
                  </a:lnTo>
                  <a:lnTo>
                    <a:pt x="284" y="3"/>
                  </a:lnTo>
                  <a:lnTo>
                    <a:pt x="219" y="14"/>
                  </a:lnTo>
                  <a:lnTo>
                    <a:pt x="151" y="17"/>
                  </a:lnTo>
                  <a:lnTo>
                    <a:pt x="72" y="0"/>
                  </a:lnTo>
                  <a:lnTo>
                    <a:pt x="35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0" name="Freeform 138"/>
            <p:cNvSpPr>
              <a:spLocks/>
            </p:cNvSpPr>
            <p:nvPr/>
          </p:nvSpPr>
          <p:spPr bwMode="auto">
            <a:xfrm>
              <a:off x="3799" y="2967"/>
              <a:ext cx="122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8" y="79"/>
                </a:cxn>
                <a:cxn ang="0">
                  <a:pos x="136" y="112"/>
                </a:cxn>
                <a:cxn ang="0">
                  <a:pos x="243" y="177"/>
                </a:cxn>
                <a:cxn ang="0">
                  <a:pos x="164" y="181"/>
                </a:cxn>
                <a:cxn ang="0">
                  <a:pos x="113" y="193"/>
                </a:cxn>
                <a:cxn ang="0">
                  <a:pos x="75" y="193"/>
                </a:cxn>
                <a:cxn ang="0">
                  <a:pos x="43" y="118"/>
                </a:cxn>
                <a:cxn ang="0">
                  <a:pos x="0" y="0"/>
                </a:cxn>
              </a:cxnLst>
              <a:rect l="0" t="0" r="r" b="b"/>
              <a:pathLst>
                <a:path w="243" h="193">
                  <a:moveTo>
                    <a:pt x="0" y="0"/>
                  </a:moveTo>
                  <a:lnTo>
                    <a:pt x="68" y="79"/>
                  </a:lnTo>
                  <a:lnTo>
                    <a:pt x="136" y="112"/>
                  </a:lnTo>
                  <a:lnTo>
                    <a:pt x="243" y="177"/>
                  </a:lnTo>
                  <a:lnTo>
                    <a:pt x="164" y="181"/>
                  </a:lnTo>
                  <a:lnTo>
                    <a:pt x="113" y="193"/>
                  </a:lnTo>
                  <a:lnTo>
                    <a:pt x="75" y="193"/>
                  </a:lnTo>
                  <a:lnTo>
                    <a:pt x="43" y="1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1" name="Freeform 139"/>
            <p:cNvSpPr>
              <a:spLocks/>
            </p:cNvSpPr>
            <p:nvPr/>
          </p:nvSpPr>
          <p:spPr bwMode="auto">
            <a:xfrm>
              <a:off x="3922" y="2975"/>
              <a:ext cx="93" cy="84"/>
            </a:xfrm>
            <a:custGeom>
              <a:avLst/>
              <a:gdLst/>
              <a:ahLst/>
              <a:cxnLst>
                <a:cxn ang="0">
                  <a:pos x="179" y="0"/>
                </a:cxn>
                <a:cxn ang="0">
                  <a:pos x="124" y="29"/>
                </a:cxn>
                <a:cxn ang="0">
                  <a:pos x="66" y="70"/>
                </a:cxn>
                <a:cxn ang="0">
                  <a:pos x="0" y="118"/>
                </a:cxn>
                <a:cxn ang="0">
                  <a:pos x="64" y="167"/>
                </a:cxn>
                <a:cxn ang="0">
                  <a:pos x="96" y="170"/>
                </a:cxn>
                <a:cxn ang="0">
                  <a:pos x="122" y="166"/>
                </a:cxn>
                <a:cxn ang="0">
                  <a:pos x="142" y="161"/>
                </a:cxn>
                <a:cxn ang="0">
                  <a:pos x="158" y="151"/>
                </a:cxn>
                <a:cxn ang="0">
                  <a:pos x="169" y="140"/>
                </a:cxn>
                <a:cxn ang="0">
                  <a:pos x="177" y="126"/>
                </a:cxn>
                <a:cxn ang="0">
                  <a:pos x="182" y="110"/>
                </a:cxn>
                <a:cxn ang="0">
                  <a:pos x="184" y="94"/>
                </a:cxn>
                <a:cxn ang="0">
                  <a:pos x="184" y="78"/>
                </a:cxn>
                <a:cxn ang="0">
                  <a:pos x="183" y="61"/>
                </a:cxn>
                <a:cxn ang="0">
                  <a:pos x="182" y="45"/>
                </a:cxn>
                <a:cxn ang="0">
                  <a:pos x="180" y="31"/>
                </a:cxn>
                <a:cxn ang="0">
                  <a:pos x="177" y="19"/>
                </a:cxn>
                <a:cxn ang="0">
                  <a:pos x="176" y="10"/>
                </a:cxn>
                <a:cxn ang="0">
                  <a:pos x="176" y="3"/>
                </a:cxn>
                <a:cxn ang="0">
                  <a:pos x="179" y="0"/>
                </a:cxn>
              </a:cxnLst>
              <a:rect l="0" t="0" r="r" b="b"/>
              <a:pathLst>
                <a:path w="184" h="170">
                  <a:moveTo>
                    <a:pt x="179" y="0"/>
                  </a:moveTo>
                  <a:lnTo>
                    <a:pt x="124" y="29"/>
                  </a:lnTo>
                  <a:lnTo>
                    <a:pt x="66" y="70"/>
                  </a:lnTo>
                  <a:lnTo>
                    <a:pt x="0" y="118"/>
                  </a:lnTo>
                  <a:lnTo>
                    <a:pt x="64" y="167"/>
                  </a:lnTo>
                  <a:lnTo>
                    <a:pt x="96" y="170"/>
                  </a:lnTo>
                  <a:lnTo>
                    <a:pt x="122" y="166"/>
                  </a:lnTo>
                  <a:lnTo>
                    <a:pt x="142" y="161"/>
                  </a:lnTo>
                  <a:lnTo>
                    <a:pt x="158" y="151"/>
                  </a:lnTo>
                  <a:lnTo>
                    <a:pt x="169" y="140"/>
                  </a:lnTo>
                  <a:lnTo>
                    <a:pt x="177" y="126"/>
                  </a:lnTo>
                  <a:lnTo>
                    <a:pt x="182" y="110"/>
                  </a:lnTo>
                  <a:lnTo>
                    <a:pt x="184" y="94"/>
                  </a:lnTo>
                  <a:lnTo>
                    <a:pt x="184" y="78"/>
                  </a:lnTo>
                  <a:lnTo>
                    <a:pt x="183" y="61"/>
                  </a:lnTo>
                  <a:lnTo>
                    <a:pt x="182" y="45"/>
                  </a:lnTo>
                  <a:lnTo>
                    <a:pt x="180" y="31"/>
                  </a:lnTo>
                  <a:lnTo>
                    <a:pt x="177" y="19"/>
                  </a:lnTo>
                  <a:lnTo>
                    <a:pt x="176" y="10"/>
                  </a:lnTo>
                  <a:lnTo>
                    <a:pt x="176" y="3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2" name="Freeform 140"/>
            <p:cNvSpPr>
              <a:spLocks/>
            </p:cNvSpPr>
            <p:nvPr/>
          </p:nvSpPr>
          <p:spPr bwMode="auto">
            <a:xfrm>
              <a:off x="4088" y="3047"/>
              <a:ext cx="94" cy="95"/>
            </a:xfrm>
            <a:custGeom>
              <a:avLst/>
              <a:gdLst/>
              <a:ahLst/>
              <a:cxnLst>
                <a:cxn ang="0">
                  <a:pos x="81" y="6"/>
                </a:cxn>
                <a:cxn ang="0">
                  <a:pos x="50" y="70"/>
                </a:cxn>
                <a:cxn ang="0">
                  <a:pos x="0" y="140"/>
                </a:cxn>
                <a:cxn ang="0">
                  <a:pos x="50" y="146"/>
                </a:cxn>
                <a:cxn ang="0">
                  <a:pos x="101" y="190"/>
                </a:cxn>
                <a:cxn ang="0">
                  <a:pos x="145" y="190"/>
                </a:cxn>
                <a:cxn ang="0">
                  <a:pos x="189" y="121"/>
                </a:cxn>
                <a:cxn ang="0">
                  <a:pos x="132" y="133"/>
                </a:cxn>
                <a:cxn ang="0">
                  <a:pos x="88" y="127"/>
                </a:cxn>
                <a:cxn ang="0">
                  <a:pos x="125" y="88"/>
                </a:cxn>
                <a:cxn ang="0">
                  <a:pos x="158" y="32"/>
                </a:cxn>
                <a:cxn ang="0">
                  <a:pos x="114" y="0"/>
                </a:cxn>
                <a:cxn ang="0">
                  <a:pos x="109" y="2"/>
                </a:cxn>
                <a:cxn ang="0">
                  <a:pos x="100" y="5"/>
                </a:cxn>
                <a:cxn ang="0">
                  <a:pos x="90" y="8"/>
                </a:cxn>
                <a:cxn ang="0">
                  <a:pos x="81" y="6"/>
                </a:cxn>
              </a:cxnLst>
              <a:rect l="0" t="0" r="r" b="b"/>
              <a:pathLst>
                <a:path w="189" h="190">
                  <a:moveTo>
                    <a:pt x="81" y="6"/>
                  </a:moveTo>
                  <a:lnTo>
                    <a:pt x="50" y="70"/>
                  </a:lnTo>
                  <a:lnTo>
                    <a:pt x="0" y="140"/>
                  </a:lnTo>
                  <a:lnTo>
                    <a:pt x="50" y="146"/>
                  </a:lnTo>
                  <a:lnTo>
                    <a:pt x="101" y="190"/>
                  </a:lnTo>
                  <a:lnTo>
                    <a:pt x="145" y="190"/>
                  </a:lnTo>
                  <a:lnTo>
                    <a:pt x="189" y="121"/>
                  </a:lnTo>
                  <a:lnTo>
                    <a:pt x="132" y="133"/>
                  </a:lnTo>
                  <a:lnTo>
                    <a:pt x="88" y="127"/>
                  </a:lnTo>
                  <a:lnTo>
                    <a:pt x="125" y="88"/>
                  </a:lnTo>
                  <a:lnTo>
                    <a:pt x="158" y="32"/>
                  </a:lnTo>
                  <a:lnTo>
                    <a:pt x="114" y="0"/>
                  </a:lnTo>
                  <a:lnTo>
                    <a:pt x="109" y="2"/>
                  </a:lnTo>
                  <a:lnTo>
                    <a:pt x="100" y="5"/>
                  </a:lnTo>
                  <a:lnTo>
                    <a:pt x="90" y="8"/>
                  </a:lnTo>
                  <a:lnTo>
                    <a:pt x="81" y="6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3" name="Freeform 141"/>
            <p:cNvSpPr>
              <a:spLocks/>
            </p:cNvSpPr>
            <p:nvPr/>
          </p:nvSpPr>
          <p:spPr bwMode="auto">
            <a:xfrm>
              <a:off x="3988" y="2882"/>
              <a:ext cx="27" cy="86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54" y="38"/>
                </a:cxn>
                <a:cxn ang="0">
                  <a:pos x="54" y="153"/>
                </a:cxn>
                <a:cxn ang="0">
                  <a:pos x="0" y="173"/>
                </a:cxn>
                <a:cxn ang="0">
                  <a:pos x="16" y="70"/>
                </a:cxn>
                <a:cxn ang="0">
                  <a:pos x="11" y="0"/>
                </a:cxn>
              </a:cxnLst>
              <a:rect l="0" t="0" r="r" b="b"/>
              <a:pathLst>
                <a:path w="54" h="173">
                  <a:moveTo>
                    <a:pt x="11" y="0"/>
                  </a:moveTo>
                  <a:lnTo>
                    <a:pt x="54" y="38"/>
                  </a:lnTo>
                  <a:lnTo>
                    <a:pt x="54" y="153"/>
                  </a:lnTo>
                  <a:lnTo>
                    <a:pt x="0" y="173"/>
                  </a:lnTo>
                  <a:lnTo>
                    <a:pt x="16" y="7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DD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4" name="Freeform 142"/>
            <p:cNvSpPr>
              <a:spLocks/>
            </p:cNvSpPr>
            <p:nvPr/>
          </p:nvSpPr>
          <p:spPr bwMode="auto">
            <a:xfrm>
              <a:off x="3859" y="2961"/>
              <a:ext cx="103" cy="66"/>
            </a:xfrm>
            <a:custGeom>
              <a:avLst/>
              <a:gdLst/>
              <a:ahLst/>
              <a:cxnLst>
                <a:cxn ang="0">
                  <a:pos x="62" y="22"/>
                </a:cxn>
                <a:cxn ang="0">
                  <a:pos x="135" y="37"/>
                </a:cxn>
                <a:cxn ang="0">
                  <a:pos x="206" y="54"/>
                </a:cxn>
                <a:cxn ang="0">
                  <a:pos x="178" y="99"/>
                </a:cxn>
                <a:cxn ang="0">
                  <a:pos x="135" y="131"/>
                </a:cxn>
                <a:cxn ang="0">
                  <a:pos x="94" y="84"/>
                </a:cxn>
                <a:cxn ang="0">
                  <a:pos x="0" y="0"/>
                </a:cxn>
                <a:cxn ang="0">
                  <a:pos x="62" y="22"/>
                </a:cxn>
              </a:cxnLst>
              <a:rect l="0" t="0" r="r" b="b"/>
              <a:pathLst>
                <a:path w="206" h="131">
                  <a:moveTo>
                    <a:pt x="62" y="22"/>
                  </a:moveTo>
                  <a:lnTo>
                    <a:pt x="135" y="37"/>
                  </a:lnTo>
                  <a:lnTo>
                    <a:pt x="206" y="54"/>
                  </a:lnTo>
                  <a:lnTo>
                    <a:pt x="178" y="99"/>
                  </a:lnTo>
                  <a:lnTo>
                    <a:pt x="135" y="131"/>
                  </a:lnTo>
                  <a:lnTo>
                    <a:pt x="94" y="84"/>
                  </a:lnTo>
                  <a:lnTo>
                    <a:pt x="0" y="0"/>
                  </a:lnTo>
                  <a:lnTo>
                    <a:pt x="62" y="22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5" name="Freeform 143"/>
            <p:cNvSpPr>
              <a:spLocks/>
            </p:cNvSpPr>
            <p:nvPr/>
          </p:nvSpPr>
          <p:spPr bwMode="auto">
            <a:xfrm>
              <a:off x="3850" y="2889"/>
              <a:ext cx="81" cy="59"/>
            </a:xfrm>
            <a:custGeom>
              <a:avLst/>
              <a:gdLst/>
              <a:ahLst/>
              <a:cxnLst>
                <a:cxn ang="0">
                  <a:pos x="0" y="94"/>
                </a:cxn>
                <a:cxn ang="0">
                  <a:pos x="9" y="52"/>
                </a:cxn>
                <a:cxn ang="0">
                  <a:pos x="46" y="38"/>
                </a:cxn>
                <a:cxn ang="0">
                  <a:pos x="46" y="0"/>
                </a:cxn>
                <a:cxn ang="0">
                  <a:pos x="78" y="0"/>
                </a:cxn>
                <a:cxn ang="0">
                  <a:pos x="120" y="29"/>
                </a:cxn>
                <a:cxn ang="0">
                  <a:pos x="162" y="47"/>
                </a:cxn>
                <a:cxn ang="0">
                  <a:pos x="115" y="65"/>
                </a:cxn>
                <a:cxn ang="0">
                  <a:pos x="69" y="80"/>
                </a:cxn>
                <a:cxn ang="0">
                  <a:pos x="37" y="85"/>
                </a:cxn>
                <a:cxn ang="0">
                  <a:pos x="37" y="117"/>
                </a:cxn>
                <a:cxn ang="0">
                  <a:pos x="0" y="94"/>
                </a:cxn>
              </a:cxnLst>
              <a:rect l="0" t="0" r="r" b="b"/>
              <a:pathLst>
                <a:path w="162" h="117">
                  <a:moveTo>
                    <a:pt x="0" y="94"/>
                  </a:moveTo>
                  <a:lnTo>
                    <a:pt x="9" y="52"/>
                  </a:lnTo>
                  <a:lnTo>
                    <a:pt x="46" y="38"/>
                  </a:lnTo>
                  <a:lnTo>
                    <a:pt x="46" y="0"/>
                  </a:lnTo>
                  <a:lnTo>
                    <a:pt x="78" y="0"/>
                  </a:lnTo>
                  <a:lnTo>
                    <a:pt x="120" y="29"/>
                  </a:lnTo>
                  <a:lnTo>
                    <a:pt x="162" y="47"/>
                  </a:lnTo>
                  <a:lnTo>
                    <a:pt x="115" y="65"/>
                  </a:lnTo>
                  <a:lnTo>
                    <a:pt x="69" y="80"/>
                  </a:lnTo>
                  <a:lnTo>
                    <a:pt x="37" y="85"/>
                  </a:lnTo>
                  <a:lnTo>
                    <a:pt x="37" y="117"/>
                  </a:lnTo>
                  <a:lnTo>
                    <a:pt x="0" y="94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" name="Freeform 144"/>
            <p:cNvSpPr>
              <a:spLocks/>
            </p:cNvSpPr>
            <p:nvPr/>
          </p:nvSpPr>
          <p:spPr bwMode="auto">
            <a:xfrm>
              <a:off x="4038" y="2878"/>
              <a:ext cx="72" cy="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5" y="0"/>
                </a:cxn>
                <a:cxn ang="0">
                  <a:pos x="126" y="14"/>
                </a:cxn>
                <a:cxn ang="0">
                  <a:pos x="144" y="70"/>
                </a:cxn>
                <a:cxn ang="0">
                  <a:pos x="139" y="153"/>
                </a:cxn>
                <a:cxn ang="0">
                  <a:pos x="88" y="115"/>
                </a:cxn>
                <a:cxn ang="0">
                  <a:pos x="57" y="65"/>
                </a:cxn>
                <a:cxn ang="0">
                  <a:pos x="12" y="65"/>
                </a:cxn>
                <a:cxn ang="0">
                  <a:pos x="0" y="0"/>
                </a:cxn>
              </a:cxnLst>
              <a:rect l="0" t="0" r="r" b="b"/>
              <a:pathLst>
                <a:path w="144" h="153">
                  <a:moveTo>
                    <a:pt x="0" y="0"/>
                  </a:moveTo>
                  <a:lnTo>
                    <a:pt x="75" y="0"/>
                  </a:lnTo>
                  <a:lnTo>
                    <a:pt x="126" y="14"/>
                  </a:lnTo>
                  <a:lnTo>
                    <a:pt x="144" y="70"/>
                  </a:lnTo>
                  <a:lnTo>
                    <a:pt x="139" y="153"/>
                  </a:lnTo>
                  <a:lnTo>
                    <a:pt x="88" y="115"/>
                  </a:lnTo>
                  <a:lnTo>
                    <a:pt x="57" y="65"/>
                  </a:lnTo>
                  <a:lnTo>
                    <a:pt x="12" y="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7" name="Freeform 145"/>
            <p:cNvSpPr>
              <a:spLocks/>
            </p:cNvSpPr>
            <p:nvPr/>
          </p:nvSpPr>
          <p:spPr bwMode="auto">
            <a:xfrm>
              <a:off x="3668" y="2980"/>
              <a:ext cx="57" cy="80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0" y="45"/>
                </a:cxn>
                <a:cxn ang="0">
                  <a:pos x="63" y="0"/>
                </a:cxn>
                <a:cxn ang="0">
                  <a:pos x="70" y="51"/>
                </a:cxn>
                <a:cxn ang="0">
                  <a:pos x="114" y="159"/>
                </a:cxn>
                <a:cxn ang="0">
                  <a:pos x="50" y="89"/>
                </a:cxn>
                <a:cxn ang="0">
                  <a:pos x="0" y="102"/>
                </a:cxn>
              </a:cxnLst>
              <a:rect l="0" t="0" r="r" b="b"/>
              <a:pathLst>
                <a:path w="114" h="159">
                  <a:moveTo>
                    <a:pt x="0" y="102"/>
                  </a:moveTo>
                  <a:lnTo>
                    <a:pt x="0" y="45"/>
                  </a:lnTo>
                  <a:lnTo>
                    <a:pt x="63" y="0"/>
                  </a:lnTo>
                  <a:lnTo>
                    <a:pt x="70" y="51"/>
                  </a:lnTo>
                  <a:lnTo>
                    <a:pt x="114" y="159"/>
                  </a:lnTo>
                  <a:lnTo>
                    <a:pt x="50" y="89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F9E5A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8" name="Freeform 146"/>
            <p:cNvSpPr>
              <a:spLocks/>
            </p:cNvSpPr>
            <p:nvPr/>
          </p:nvSpPr>
          <p:spPr bwMode="auto">
            <a:xfrm>
              <a:off x="4003" y="3149"/>
              <a:ext cx="66" cy="42"/>
            </a:xfrm>
            <a:custGeom>
              <a:avLst/>
              <a:gdLst/>
              <a:ahLst/>
              <a:cxnLst>
                <a:cxn ang="0">
                  <a:pos x="0" y="77"/>
                </a:cxn>
                <a:cxn ang="0">
                  <a:pos x="76" y="26"/>
                </a:cxn>
                <a:cxn ang="0">
                  <a:pos x="133" y="0"/>
                </a:cxn>
                <a:cxn ang="0">
                  <a:pos x="107" y="51"/>
                </a:cxn>
                <a:cxn ang="0">
                  <a:pos x="38" y="83"/>
                </a:cxn>
                <a:cxn ang="0">
                  <a:pos x="0" y="77"/>
                </a:cxn>
              </a:cxnLst>
              <a:rect l="0" t="0" r="r" b="b"/>
              <a:pathLst>
                <a:path w="133" h="83">
                  <a:moveTo>
                    <a:pt x="0" y="77"/>
                  </a:moveTo>
                  <a:lnTo>
                    <a:pt x="76" y="26"/>
                  </a:lnTo>
                  <a:lnTo>
                    <a:pt x="133" y="0"/>
                  </a:lnTo>
                  <a:lnTo>
                    <a:pt x="107" y="51"/>
                  </a:lnTo>
                  <a:lnTo>
                    <a:pt x="38" y="83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9" name="Freeform 147"/>
            <p:cNvSpPr>
              <a:spLocks/>
            </p:cNvSpPr>
            <p:nvPr/>
          </p:nvSpPr>
          <p:spPr bwMode="auto">
            <a:xfrm>
              <a:off x="3770" y="3200"/>
              <a:ext cx="220" cy="48"/>
            </a:xfrm>
            <a:custGeom>
              <a:avLst/>
              <a:gdLst/>
              <a:ahLst/>
              <a:cxnLst>
                <a:cxn ang="0">
                  <a:pos x="189" y="0"/>
                </a:cxn>
                <a:cxn ang="0">
                  <a:pos x="100" y="45"/>
                </a:cxn>
                <a:cxn ang="0">
                  <a:pos x="0" y="75"/>
                </a:cxn>
                <a:cxn ang="0">
                  <a:pos x="62" y="75"/>
                </a:cxn>
                <a:cxn ang="0">
                  <a:pos x="156" y="51"/>
                </a:cxn>
                <a:cxn ang="0">
                  <a:pos x="220" y="83"/>
                </a:cxn>
                <a:cxn ang="0">
                  <a:pos x="276" y="63"/>
                </a:cxn>
                <a:cxn ang="0">
                  <a:pos x="321" y="95"/>
                </a:cxn>
                <a:cxn ang="0">
                  <a:pos x="396" y="95"/>
                </a:cxn>
                <a:cxn ang="0">
                  <a:pos x="440" y="95"/>
                </a:cxn>
                <a:cxn ang="0">
                  <a:pos x="371" y="75"/>
                </a:cxn>
                <a:cxn ang="0">
                  <a:pos x="245" y="38"/>
                </a:cxn>
                <a:cxn ang="0">
                  <a:pos x="189" y="0"/>
                </a:cxn>
              </a:cxnLst>
              <a:rect l="0" t="0" r="r" b="b"/>
              <a:pathLst>
                <a:path w="440" h="95">
                  <a:moveTo>
                    <a:pt x="189" y="0"/>
                  </a:moveTo>
                  <a:lnTo>
                    <a:pt x="100" y="45"/>
                  </a:lnTo>
                  <a:lnTo>
                    <a:pt x="0" y="75"/>
                  </a:lnTo>
                  <a:lnTo>
                    <a:pt x="62" y="75"/>
                  </a:lnTo>
                  <a:lnTo>
                    <a:pt x="156" y="51"/>
                  </a:lnTo>
                  <a:lnTo>
                    <a:pt x="220" y="83"/>
                  </a:lnTo>
                  <a:lnTo>
                    <a:pt x="276" y="63"/>
                  </a:lnTo>
                  <a:lnTo>
                    <a:pt x="321" y="95"/>
                  </a:lnTo>
                  <a:lnTo>
                    <a:pt x="396" y="95"/>
                  </a:lnTo>
                  <a:lnTo>
                    <a:pt x="440" y="95"/>
                  </a:lnTo>
                  <a:lnTo>
                    <a:pt x="371" y="75"/>
                  </a:lnTo>
                  <a:lnTo>
                    <a:pt x="245" y="38"/>
                  </a:lnTo>
                  <a:lnTo>
                    <a:pt x="189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0" name="Freeform 148"/>
            <p:cNvSpPr>
              <a:spLocks/>
            </p:cNvSpPr>
            <p:nvPr/>
          </p:nvSpPr>
          <p:spPr bwMode="auto">
            <a:xfrm>
              <a:off x="3804" y="2984"/>
              <a:ext cx="38" cy="86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5" y="82"/>
                </a:cxn>
                <a:cxn ang="0">
                  <a:pos x="49" y="121"/>
                </a:cxn>
                <a:cxn ang="0">
                  <a:pos x="75" y="171"/>
                </a:cxn>
                <a:cxn ang="0">
                  <a:pos x="38" y="171"/>
                </a:cxn>
                <a:cxn ang="0">
                  <a:pos x="5" y="127"/>
                </a:cxn>
                <a:cxn ang="0">
                  <a:pos x="0" y="69"/>
                </a:cxn>
                <a:cxn ang="0">
                  <a:pos x="5" y="0"/>
                </a:cxn>
              </a:cxnLst>
              <a:rect l="0" t="0" r="r" b="b"/>
              <a:pathLst>
                <a:path w="75" h="171">
                  <a:moveTo>
                    <a:pt x="5" y="0"/>
                  </a:moveTo>
                  <a:lnTo>
                    <a:pt x="25" y="82"/>
                  </a:lnTo>
                  <a:lnTo>
                    <a:pt x="49" y="121"/>
                  </a:lnTo>
                  <a:lnTo>
                    <a:pt x="75" y="171"/>
                  </a:lnTo>
                  <a:lnTo>
                    <a:pt x="38" y="171"/>
                  </a:lnTo>
                  <a:lnTo>
                    <a:pt x="5" y="127"/>
                  </a:lnTo>
                  <a:lnTo>
                    <a:pt x="0" y="6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1" name="Freeform 149"/>
            <p:cNvSpPr>
              <a:spLocks/>
            </p:cNvSpPr>
            <p:nvPr/>
          </p:nvSpPr>
          <p:spPr bwMode="auto">
            <a:xfrm>
              <a:off x="3928" y="2930"/>
              <a:ext cx="16" cy="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" y="32"/>
                </a:cxn>
                <a:cxn ang="0">
                  <a:pos x="34" y="91"/>
                </a:cxn>
                <a:cxn ang="0">
                  <a:pos x="7" y="86"/>
                </a:cxn>
                <a:cxn ang="0">
                  <a:pos x="7" y="47"/>
                </a:cxn>
                <a:cxn ang="0">
                  <a:pos x="3" y="27"/>
                </a:cxn>
                <a:cxn ang="0">
                  <a:pos x="0" y="0"/>
                </a:cxn>
              </a:cxnLst>
              <a:rect l="0" t="0" r="r" b="b"/>
              <a:pathLst>
                <a:path w="34" h="91">
                  <a:moveTo>
                    <a:pt x="0" y="0"/>
                  </a:moveTo>
                  <a:lnTo>
                    <a:pt x="25" y="32"/>
                  </a:lnTo>
                  <a:lnTo>
                    <a:pt x="34" y="91"/>
                  </a:lnTo>
                  <a:lnTo>
                    <a:pt x="7" y="86"/>
                  </a:lnTo>
                  <a:lnTo>
                    <a:pt x="7" y="47"/>
                  </a:lnTo>
                  <a:lnTo>
                    <a:pt x="3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2" name="Freeform 150"/>
            <p:cNvSpPr>
              <a:spLocks/>
            </p:cNvSpPr>
            <p:nvPr/>
          </p:nvSpPr>
          <p:spPr bwMode="auto">
            <a:xfrm>
              <a:off x="3989" y="2895"/>
              <a:ext cx="14" cy="77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10" y="62"/>
                </a:cxn>
                <a:cxn ang="0">
                  <a:pos x="0" y="155"/>
                </a:cxn>
                <a:cxn ang="0">
                  <a:pos x="27" y="142"/>
                </a:cxn>
                <a:cxn ang="0">
                  <a:pos x="24" y="103"/>
                </a:cxn>
                <a:cxn ang="0">
                  <a:pos x="17" y="42"/>
                </a:cxn>
                <a:cxn ang="0">
                  <a:pos x="2" y="0"/>
                </a:cxn>
              </a:cxnLst>
              <a:rect l="0" t="0" r="r" b="b"/>
              <a:pathLst>
                <a:path w="27" h="155">
                  <a:moveTo>
                    <a:pt x="2" y="0"/>
                  </a:moveTo>
                  <a:lnTo>
                    <a:pt x="10" y="62"/>
                  </a:lnTo>
                  <a:lnTo>
                    <a:pt x="0" y="155"/>
                  </a:lnTo>
                  <a:lnTo>
                    <a:pt x="27" y="142"/>
                  </a:lnTo>
                  <a:lnTo>
                    <a:pt x="24" y="103"/>
                  </a:lnTo>
                  <a:lnTo>
                    <a:pt x="17" y="4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3" name="Freeform 151"/>
            <p:cNvSpPr>
              <a:spLocks/>
            </p:cNvSpPr>
            <p:nvPr/>
          </p:nvSpPr>
          <p:spPr bwMode="auto">
            <a:xfrm>
              <a:off x="3867" y="2923"/>
              <a:ext cx="41" cy="38"/>
            </a:xfrm>
            <a:custGeom>
              <a:avLst/>
              <a:gdLst/>
              <a:ahLst/>
              <a:cxnLst>
                <a:cxn ang="0">
                  <a:pos x="28" y="25"/>
                </a:cxn>
                <a:cxn ang="0">
                  <a:pos x="0" y="40"/>
                </a:cxn>
                <a:cxn ang="0">
                  <a:pos x="43" y="76"/>
                </a:cxn>
                <a:cxn ang="0">
                  <a:pos x="43" y="40"/>
                </a:cxn>
                <a:cxn ang="0">
                  <a:pos x="82" y="0"/>
                </a:cxn>
                <a:cxn ang="0">
                  <a:pos x="28" y="25"/>
                </a:cxn>
              </a:cxnLst>
              <a:rect l="0" t="0" r="r" b="b"/>
              <a:pathLst>
                <a:path w="82" h="76">
                  <a:moveTo>
                    <a:pt x="28" y="25"/>
                  </a:moveTo>
                  <a:lnTo>
                    <a:pt x="0" y="40"/>
                  </a:lnTo>
                  <a:lnTo>
                    <a:pt x="43" y="76"/>
                  </a:lnTo>
                  <a:lnTo>
                    <a:pt x="43" y="40"/>
                  </a:lnTo>
                  <a:lnTo>
                    <a:pt x="82" y="0"/>
                  </a:lnTo>
                  <a:lnTo>
                    <a:pt x="28" y="25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4" name="Freeform 152"/>
            <p:cNvSpPr>
              <a:spLocks/>
            </p:cNvSpPr>
            <p:nvPr/>
          </p:nvSpPr>
          <p:spPr bwMode="auto">
            <a:xfrm>
              <a:off x="3713" y="2911"/>
              <a:ext cx="22" cy="60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25" y="54"/>
                </a:cxn>
                <a:cxn ang="0">
                  <a:pos x="25" y="119"/>
                </a:cxn>
                <a:cxn ang="0">
                  <a:pos x="0" y="119"/>
                </a:cxn>
                <a:cxn ang="0">
                  <a:pos x="7" y="31"/>
                </a:cxn>
                <a:cxn ang="0">
                  <a:pos x="22" y="8"/>
                </a:cxn>
                <a:cxn ang="0">
                  <a:pos x="42" y="0"/>
                </a:cxn>
              </a:cxnLst>
              <a:rect l="0" t="0" r="r" b="b"/>
              <a:pathLst>
                <a:path w="42" h="119">
                  <a:moveTo>
                    <a:pt x="42" y="0"/>
                  </a:moveTo>
                  <a:lnTo>
                    <a:pt x="25" y="54"/>
                  </a:lnTo>
                  <a:lnTo>
                    <a:pt x="25" y="119"/>
                  </a:lnTo>
                  <a:lnTo>
                    <a:pt x="0" y="119"/>
                  </a:lnTo>
                  <a:lnTo>
                    <a:pt x="7" y="31"/>
                  </a:lnTo>
                  <a:lnTo>
                    <a:pt x="22" y="8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5" name="Freeform 153"/>
            <p:cNvSpPr>
              <a:spLocks/>
            </p:cNvSpPr>
            <p:nvPr/>
          </p:nvSpPr>
          <p:spPr bwMode="auto">
            <a:xfrm>
              <a:off x="4035" y="2976"/>
              <a:ext cx="43" cy="90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32" y="118"/>
                </a:cxn>
                <a:cxn ang="0">
                  <a:pos x="0" y="179"/>
                </a:cxn>
                <a:cxn ang="0">
                  <a:pos x="25" y="179"/>
                </a:cxn>
                <a:cxn ang="0">
                  <a:pos x="46" y="137"/>
                </a:cxn>
                <a:cxn ang="0">
                  <a:pos x="57" y="76"/>
                </a:cxn>
                <a:cxn ang="0">
                  <a:pos x="86" y="0"/>
                </a:cxn>
              </a:cxnLst>
              <a:rect l="0" t="0" r="r" b="b"/>
              <a:pathLst>
                <a:path w="86" h="179">
                  <a:moveTo>
                    <a:pt x="86" y="0"/>
                  </a:moveTo>
                  <a:lnTo>
                    <a:pt x="32" y="118"/>
                  </a:lnTo>
                  <a:lnTo>
                    <a:pt x="0" y="179"/>
                  </a:lnTo>
                  <a:lnTo>
                    <a:pt x="25" y="179"/>
                  </a:lnTo>
                  <a:lnTo>
                    <a:pt x="46" y="137"/>
                  </a:lnTo>
                  <a:lnTo>
                    <a:pt x="57" y="76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6" name="Freeform 154"/>
            <p:cNvSpPr>
              <a:spLocks/>
            </p:cNvSpPr>
            <p:nvPr/>
          </p:nvSpPr>
          <p:spPr bwMode="auto">
            <a:xfrm>
              <a:off x="3804" y="3077"/>
              <a:ext cx="81" cy="66"/>
            </a:xfrm>
            <a:custGeom>
              <a:avLst/>
              <a:gdLst/>
              <a:ahLst/>
              <a:cxnLst>
                <a:cxn ang="0">
                  <a:pos x="35" y="41"/>
                </a:cxn>
                <a:cxn ang="0">
                  <a:pos x="86" y="87"/>
                </a:cxn>
                <a:cxn ang="0">
                  <a:pos x="161" y="134"/>
                </a:cxn>
                <a:cxn ang="0">
                  <a:pos x="100" y="116"/>
                </a:cxn>
                <a:cxn ang="0">
                  <a:pos x="42" y="95"/>
                </a:cxn>
                <a:cxn ang="0">
                  <a:pos x="15" y="95"/>
                </a:cxn>
                <a:cxn ang="0">
                  <a:pos x="0" y="19"/>
                </a:cxn>
                <a:cxn ang="0">
                  <a:pos x="15" y="0"/>
                </a:cxn>
                <a:cxn ang="0">
                  <a:pos x="35" y="41"/>
                </a:cxn>
              </a:cxnLst>
              <a:rect l="0" t="0" r="r" b="b"/>
              <a:pathLst>
                <a:path w="161" h="134">
                  <a:moveTo>
                    <a:pt x="35" y="41"/>
                  </a:moveTo>
                  <a:lnTo>
                    <a:pt x="86" y="87"/>
                  </a:lnTo>
                  <a:lnTo>
                    <a:pt x="161" y="134"/>
                  </a:lnTo>
                  <a:lnTo>
                    <a:pt x="100" y="116"/>
                  </a:lnTo>
                  <a:lnTo>
                    <a:pt x="42" y="95"/>
                  </a:lnTo>
                  <a:lnTo>
                    <a:pt x="15" y="95"/>
                  </a:lnTo>
                  <a:lnTo>
                    <a:pt x="0" y="19"/>
                  </a:lnTo>
                  <a:lnTo>
                    <a:pt x="15" y="0"/>
                  </a:lnTo>
                  <a:lnTo>
                    <a:pt x="35" y="41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7" name="Freeform 155"/>
            <p:cNvSpPr>
              <a:spLocks/>
            </p:cNvSpPr>
            <p:nvPr/>
          </p:nvSpPr>
          <p:spPr bwMode="auto">
            <a:xfrm>
              <a:off x="3931" y="3078"/>
              <a:ext cx="123" cy="83"/>
            </a:xfrm>
            <a:custGeom>
              <a:avLst/>
              <a:gdLst/>
              <a:ahLst/>
              <a:cxnLst>
                <a:cxn ang="0">
                  <a:pos x="197" y="50"/>
                </a:cxn>
                <a:cxn ang="0">
                  <a:pos x="143" y="86"/>
                </a:cxn>
                <a:cxn ang="0">
                  <a:pos x="94" y="108"/>
                </a:cxn>
                <a:cxn ang="0">
                  <a:pos x="7" y="130"/>
                </a:cxn>
                <a:cxn ang="0">
                  <a:pos x="0" y="152"/>
                </a:cxn>
                <a:cxn ang="0">
                  <a:pos x="26" y="166"/>
                </a:cxn>
                <a:cxn ang="0">
                  <a:pos x="72" y="166"/>
                </a:cxn>
                <a:cxn ang="0">
                  <a:pos x="187" y="155"/>
                </a:cxn>
                <a:cxn ang="0">
                  <a:pos x="204" y="133"/>
                </a:cxn>
                <a:cxn ang="0">
                  <a:pos x="158" y="145"/>
                </a:cxn>
                <a:cxn ang="0">
                  <a:pos x="90" y="148"/>
                </a:cxn>
                <a:cxn ang="0">
                  <a:pos x="39" y="148"/>
                </a:cxn>
                <a:cxn ang="0">
                  <a:pos x="75" y="126"/>
                </a:cxn>
                <a:cxn ang="0">
                  <a:pos x="172" y="94"/>
                </a:cxn>
                <a:cxn ang="0">
                  <a:pos x="233" y="40"/>
                </a:cxn>
                <a:cxn ang="0">
                  <a:pos x="247" y="0"/>
                </a:cxn>
                <a:cxn ang="0">
                  <a:pos x="197" y="50"/>
                </a:cxn>
              </a:cxnLst>
              <a:rect l="0" t="0" r="r" b="b"/>
              <a:pathLst>
                <a:path w="247" h="166">
                  <a:moveTo>
                    <a:pt x="197" y="50"/>
                  </a:moveTo>
                  <a:lnTo>
                    <a:pt x="143" y="86"/>
                  </a:lnTo>
                  <a:lnTo>
                    <a:pt x="94" y="108"/>
                  </a:lnTo>
                  <a:lnTo>
                    <a:pt x="7" y="130"/>
                  </a:lnTo>
                  <a:lnTo>
                    <a:pt x="0" y="152"/>
                  </a:lnTo>
                  <a:lnTo>
                    <a:pt x="26" y="166"/>
                  </a:lnTo>
                  <a:lnTo>
                    <a:pt x="72" y="166"/>
                  </a:lnTo>
                  <a:lnTo>
                    <a:pt x="187" y="155"/>
                  </a:lnTo>
                  <a:lnTo>
                    <a:pt x="204" y="133"/>
                  </a:lnTo>
                  <a:lnTo>
                    <a:pt x="158" y="145"/>
                  </a:lnTo>
                  <a:lnTo>
                    <a:pt x="90" y="148"/>
                  </a:lnTo>
                  <a:lnTo>
                    <a:pt x="39" y="148"/>
                  </a:lnTo>
                  <a:lnTo>
                    <a:pt x="75" y="126"/>
                  </a:lnTo>
                  <a:lnTo>
                    <a:pt x="172" y="94"/>
                  </a:lnTo>
                  <a:lnTo>
                    <a:pt x="233" y="40"/>
                  </a:lnTo>
                  <a:lnTo>
                    <a:pt x="247" y="0"/>
                  </a:lnTo>
                  <a:lnTo>
                    <a:pt x="197" y="5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8" name="Freeform 156"/>
            <p:cNvSpPr>
              <a:spLocks/>
            </p:cNvSpPr>
            <p:nvPr/>
          </p:nvSpPr>
          <p:spPr bwMode="auto">
            <a:xfrm>
              <a:off x="3668" y="3038"/>
              <a:ext cx="184" cy="153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107" y="31"/>
                </a:cxn>
                <a:cxn ang="0">
                  <a:pos x="120" y="89"/>
                </a:cxn>
                <a:cxn ang="0">
                  <a:pos x="107" y="146"/>
                </a:cxn>
                <a:cxn ang="0">
                  <a:pos x="139" y="184"/>
                </a:cxn>
                <a:cxn ang="0">
                  <a:pos x="203" y="184"/>
                </a:cxn>
                <a:cxn ang="0">
                  <a:pos x="239" y="248"/>
                </a:cxn>
                <a:cxn ang="0">
                  <a:pos x="366" y="305"/>
                </a:cxn>
                <a:cxn ang="0">
                  <a:pos x="221" y="273"/>
                </a:cxn>
                <a:cxn ang="0">
                  <a:pos x="139" y="254"/>
                </a:cxn>
                <a:cxn ang="0">
                  <a:pos x="114" y="184"/>
                </a:cxn>
                <a:cxn ang="0">
                  <a:pos x="50" y="107"/>
                </a:cxn>
                <a:cxn ang="0">
                  <a:pos x="0" y="31"/>
                </a:cxn>
                <a:cxn ang="0">
                  <a:pos x="50" y="0"/>
                </a:cxn>
              </a:cxnLst>
              <a:rect l="0" t="0" r="r" b="b"/>
              <a:pathLst>
                <a:path w="366" h="305">
                  <a:moveTo>
                    <a:pt x="50" y="0"/>
                  </a:moveTo>
                  <a:lnTo>
                    <a:pt x="107" y="31"/>
                  </a:lnTo>
                  <a:lnTo>
                    <a:pt x="120" y="89"/>
                  </a:lnTo>
                  <a:lnTo>
                    <a:pt x="107" y="146"/>
                  </a:lnTo>
                  <a:lnTo>
                    <a:pt x="139" y="184"/>
                  </a:lnTo>
                  <a:lnTo>
                    <a:pt x="203" y="184"/>
                  </a:lnTo>
                  <a:lnTo>
                    <a:pt x="239" y="248"/>
                  </a:lnTo>
                  <a:lnTo>
                    <a:pt x="366" y="305"/>
                  </a:lnTo>
                  <a:lnTo>
                    <a:pt x="221" y="273"/>
                  </a:lnTo>
                  <a:lnTo>
                    <a:pt x="139" y="254"/>
                  </a:lnTo>
                  <a:lnTo>
                    <a:pt x="114" y="184"/>
                  </a:lnTo>
                  <a:lnTo>
                    <a:pt x="50" y="107"/>
                  </a:lnTo>
                  <a:lnTo>
                    <a:pt x="0" y="31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9" name="Freeform 157"/>
            <p:cNvSpPr>
              <a:spLocks/>
            </p:cNvSpPr>
            <p:nvPr/>
          </p:nvSpPr>
          <p:spPr bwMode="auto">
            <a:xfrm>
              <a:off x="3666" y="3194"/>
              <a:ext cx="72" cy="41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63" y="20"/>
                </a:cxn>
                <a:cxn ang="0">
                  <a:pos x="145" y="70"/>
                </a:cxn>
                <a:cxn ang="0">
                  <a:pos x="89" y="83"/>
                </a:cxn>
                <a:cxn ang="0">
                  <a:pos x="31" y="83"/>
                </a:cxn>
                <a:cxn ang="0">
                  <a:pos x="0" y="38"/>
                </a:cxn>
                <a:cxn ang="0">
                  <a:pos x="13" y="0"/>
                </a:cxn>
              </a:cxnLst>
              <a:rect l="0" t="0" r="r" b="b"/>
              <a:pathLst>
                <a:path w="145" h="83">
                  <a:moveTo>
                    <a:pt x="13" y="0"/>
                  </a:moveTo>
                  <a:lnTo>
                    <a:pt x="63" y="20"/>
                  </a:lnTo>
                  <a:lnTo>
                    <a:pt x="145" y="70"/>
                  </a:lnTo>
                  <a:lnTo>
                    <a:pt x="89" y="83"/>
                  </a:lnTo>
                  <a:lnTo>
                    <a:pt x="31" y="83"/>
                  </a:lnTo>
                  <a:lnTo>
                    <a:pt x="0" y="38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0" name="Freeform 158"/>
            <p:cNvSpPr>
              <a:spLocks/>
            </p:cNvSpPr>
            <p:nvPr/>
          </p:nvSpPr>
          <p:spPr bwMode="auto">
            <a:xfrm>
              <a:off x="3920" y="2918"/>
              <a:ext cx="35" cy="35"/>
            </a:xfrm>
            <a:custGeom>
              <a:avLst/>
              <a:gdLst/>
              <a:ahLst/>
              <a:cxnLst>
                <a:cxn ang="0">
                  <a:pos x="59" y="71"/>
                </a:cxn>
                <a:cxn ang="0">
                  <a:pos x="59" y="45"/>
                </a:cxn>
                <a:cxn ang="0">
                  <a:pos x="43" y="19"/>
                </a:cxn>
                <a:cxn ang="0">
                  <a:pos x="0" y="0"/>
                </a:cxn>
                <a:cxn ang="0">
                  <a:pos x="38" y="9"/>
                </a:cxn>
                <a:cxn ang="0">
                  <a:pos x="64" y="22"/>
                </a:cxn>
                <a:cxn ang="0">
                  <a:pos x="72" y="56"/>
                </a:cxn>
                <a:cxn ang="0">
                  <a:pos x="59" y="71"/>
                </a:cxn>
              </a:cxnLst>
              <a:rect l="0" t="0" r="r" b="b"/>
              <a:pathLst>
                <a:path w="72" h="71">
                  <a:moveTo>
                    <a:pt x="59" y="71"/>
                  </a:moveTo>
                  <a:lnTo>
                    <a:pt x="59" y="45"/>
                  </a:lnTo>
                  <a:lnTo>
                    <a:pt x="43" y="19"/>
                  </a:lnTo>
                  <a:lnTo>
                    <a:pt x="0" y="0"/>
                  </a:lnTo>
                  <a:lnTo>
                    <a:pt x="38" y="9"/>
                  </a:lnTo>
                  <a:lnTo>
                    <a:pt x="64" y="22"/>
                  </a:lnTo>
                  <a:lnTo>
                    <a:pt x="72" y="56"/>
                  </a:lnTo>
                  <a:lnTo>
                    <a:pt x="59" y="71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1" name="Freeform 159"/>
            <p:cNvSpPr>
              <a:spLocks/>
            </p:cNvSpPr>
            <p:nvPr/>
          </p:nvSpPr>
          <p:spPr bwMode="auto">
            <a:xfrm>
              <a:off x="3861" y="2907"/>
              <a:ext cx="34" cy="27"/>
            </a:xfrm>
            <a:custGeom>
              <a:avLst/>
              <a:gdLst/>
              <a:ahLst/>
              <a:cxnLst>
                <a:cxn ang="0">
                  <a:pos x="15" y="55"/>
                </a:cxn>
                <a:cxn ang="0">
                  <a:pos x="26" y="37"/>
                </a:cxn>
                <a:cxn ang="0">
                  <a:pos x="20" y="17"/>
                </a:cxn>
                <a:cxn ang="0">
                  <a:pos x="0" y="0"/>
                </a:cxn>
                <a:cxn ang="0">
                  <a:pos x="17" y="0"/>
                </a:cxn>
                <a:cxn ang="0">
                  <a:pos x="33" y="13"/>
                </a:cxn>
                <a:cxn ang="0">
                  <a:pos x="43" y="27"/>
                </a:cxn>
                <a:cxn ang="0">
                  <a:pos x="68" y="27"/>
                </a:cxn>
                <a:cxn ang="0">
                  <a:pos x="45" y="38"/>
                </a:cxn>
                <a:cxn ang="0">
                  <a:pos x="15" y="55"/>
                </a:cxn>
              </a:cxnLst>
              <a:rect l="0" t="0" r="r" b="b"/>
              <a:pathLst>
                <a:path w="68" h="55">
                  <a:moveTo>
                    <a:pt x="15" y="55"/>
                  </a:moveTo>
                  <a:lnTo>
                    <a:pt x="26" y="37"/>
                  </a:lnTo>
                  <a:lnTo>
                    <a:pt x="20" y="17"/>
                  </a:lnTo>
                  <a:lnTo>
                    <a:pt x="0" y="0"/>
                  </a:lnTo>
                  <a:lnTo>
                    <a:pt x="17" y="0"/>
                  </a:lnTo>
                  <a:lnTo>
                    <a:pt x="33" y="13"/>
                  </a:lnTo>
                  <a:lnTo>
                    <a:pt x="43" y="27"/>
                  </a:lnTo>
                  <a:lnTo>
                    <a:pt x="68" y="27"/>
                  </a:lnTo>
                  <a:lnTo>
                    <a:pt x="45" y="38"/>
                  </a:lnTo>
                  <a:lnTo>
                    <a:pt x="15" y="55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2" name="Freeform 160"/>
            <p:cNvSpPr>
              <a:spLocks/>
            </p:cNvSpPr>
            <p:nvPr/>
          </p:nvSpPr>
          <p:spPr bwMode="auto">
            <a:xfrm>
              <a:off x="3888" y="2883"/>
              <a:ext cx="60" cy="31"/>
            </a:xfrm>
            <a:custGeom>
              <a:avLst/>
              <a:gdLst/>
              <a:ahLst/>
              <a:cxnLst>
                <a:cxn ang="0">
                  <a:pos x="55" y="11"/>
                </a:cxn>
                <a:cxn ang="0">
                  <a:pos x="37" y="27"/>
                </a:cxn>
                <a:cxn ang="0">
                  <a:pos x="37" y="50"/>
                </a:cxn>
                <a:cxn ang="0">
                  <a:pos x="37" y="62"/>
                </a:cxn>
                <a:cxn ang="0">
                  <a:pos x="25" y="62"/>
                </a:cxn>
                <a:cxn ang="0">
                  <a:pos x="29" y="42"/>
                </a:cxn>
                <a:cxn ang="0">
                  <a:pos x="0" y="14"/>
                </a:cxn>
                <a:cxn ang="0">
                  <a:pos x="18" y="19"/>
                </a:cxn>
                <a:cxn ang="0">
                  <a:pos x="31" y="29"/>
                </a:cxn>
                <a:cxn ang="0">
                  <a:pos x="37" y="11"/>
                </a:cxn>
                <a:cxn ang="0">
                  <a:pos x="70" y="0"/>
                </a:cxn>
                <a:cxn ang="0">
                  <a:pos x="97" y="0"/>
                </a:cxn>
                <a:cxn ang="0">
                  <a:pos x="119" y="16"/>
                </a:cxn>
                <a:cxn ang="0">
                  <a:pos x="81" y="8"/>
                </a:cxn>
                <a:cxn ang="0">
                  <a:pos x="55" y="11"/>
                </a:cxn>
              </a:cxnLst>
              <a:rect l="0" t="0" r="r" b="b"/>
              <a:pathLst>
                <a:path w="119" h="62">
                  <a:moveTo>
                    <a:pt x="55" y="11"/>
                  </a:moveTo>
                  <a:lnTo>
                    <a:pt x="37" y="27"/>
                  </a:lnTo>
                  <a:lnTo>
                    <a:pt x="37" y="50"/>
                  </a:lnTo>
                  <a:lnTo>
                    <a:pt x="37" y="62"/>
                  </a:lnTo>
                  <a:lnTo>
                    <a:pt x="25" y="62"/>
                  </a:lnTo>
                  <a:lnTo>
                    <a:pt x="29" y="42"/>
                  </a:lnTo>
                  <a:lnTo>
                    <a:pt x="0" y="14"/>
                  </a:lnTo>
                  <a:lnTo>
                    <a:pt x="18" y="19"/>
                  </a:lnTo>
                  <a:lnTo>
                    <a:pt x="31" y="29"/>
                  </a:lnTo>
                  <a:lnTo>
                    <a:pt x="37" y="11"/>
                  </a:lnTo>
                  <a:lnTo>
                    <a:pt x="70" y="0"/>
                  </a:lnTo>
                  <a:lnTo>
                    <a:pt x="97" y="0"/>
                  </a:lnTo>
                  <a:lnTo>
                    <a:pt x="119" y="16"/>
                  </a:lnTo>
                  <a:lnTo>
                    <a:pt x="81" y="8"/>
                  </a:lnTo>
                  <a:lnTo>
                    <a:pt x="55" y="11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3" name="Freeform 161"/>
            <p:cNvSpPr>
              <a:spLocks/>
            </p:cNvSpPr>
            <p:nvPr/>
          </p:nvSpPr>
          <p:spPr bwMode="auto">
            <a:xfrm>
              <a:off x="3865" y="2859"/>
              <a:ext cx="50" cy="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0" y="14"/>
                </a:cxn>
                <a:cxn ang="0">
                  <a:pos x="99" y="39"/>
                </a:cxn>
                <a:cxn ang="0">
                  <a:pos x="100" y="26"/>
                </a:cxn>
                <a:cxn ang="0">
                  <a:pos x="84" y="8"/>
                </a:cxn>
                <a:cxn ang="0">
                  <a:pos x="52" y="0"/>
                </a:cxn>
                <a:cxn ang="0">
                  <a:pos x="0" y="0"/>
                </a:cxn>
              </a:cxnLst>
              <a:rect l="0" t="0" r="r" b="b"/>
              <a:pathLst>
                <a:path w="100" h="39">
                  <a:moveTo>
                    <a:pt x="0" y="0"/>
                  </a:moveTo>
                  <a:lnTo>
                    <a:pt x="80" y="14"/>
                  </a:lnTo>
                  <a:lnTo>
                    <a:pt x="99" y="39"/>
                  </a:lnTo>
                  <a:lnTo>
                    <a:pt x="100" y="26"/>
                  </a:lnTo>
                  <a:lnTo>
                    <a:pt x="84" y="8"/>
                  </a:lnTo>
                  <a:lnTo>
                    <a:pt x="5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4" name="Freeform 162"/>
            <p:cNvSpPr>
              <a:spLocks/>
            </p:cNvSpPr>
            <p:nvPr/>
          </p:nvSpPr>
          <p:spPr bwMode="auto">
            <a:xfrm>
              <a:off x="3952" y="2976"/>
              <a:ext cx="26" cy="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" y="2"/>
                </a:cxn>
                <a:cxn ang="0">
                  <a:pos x="53" y="15"/>
                </a:cxn>
                <a:cxn ang="0">
                  <a:pos x="37" y="31"/>
                </a:cxn>
                <a:cxn ang="0">
                  <a:pos x="17" y="16"/>
                </a:cxn>
                <a:cxn ang="0">
                  <a:pos x="0" y="0"/>
                </a:cxn>
              </a:cxnLst>
              <a:rect l="0" t="0" r="r" b="b"/>
              <a:pathLst>
                <a:path w="53" h="31">
                  <a:moveTo>
                    <a:pt x="0" y="0"/>
                  </a:moveTo>
                  <a:lnTo>
                    <a:pt x="25" y="2"/>
                  </a:lnTo>
                  <a:lnTo>
                    <a:pt x="53" y="15"/>
                  </a:lnTo>
                  <a:lnTo>
                    <a:pt x="37" y="31"/>
                  </a:lnTo>
                  <a:lnTo>
                    <a:pt x="17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5" name="Freeform 163"/>
            <p:cNvSpPr>
              <a:spLocks/>
            </p:cNvSpPr>
            <p:nvPr/>
          </p:nvSpPr>
          <p:spPr bwMode="auto">
            <a:xfrm>
              <a:off x="3875" y="2978"/>
              <a:ext cx="65" cy="5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22"/>
                </a:cxn>
                <a:cxn ang="0">
                  <a:pos x="72" y="51"/>
                </a:cxn>
                <a:cxn ang="0">
                  <a:pos x="98" y="76"/>
                </a:cxn>
                <a:cxn ang="0">
                  <a:pos x="130" y="72"/>
                </a:cxn>
                <a:cxn ang="0">
                  <a:pos x="113" y="92"/>
                </a:cxn>
                <a:cxn ang="0">
                  <a:pos x="95" y="103"/>
                </a:cxn>
                <a:cxn ang="0">
                  <a:pos x="71" y="64"/>
                </a:cxn>
                <a:cxn ang="0">
                  <a:pos x="44" y="35"/>
                </a:cxn>
                <a:cxn ang="0">
                  <a:pos x="0" y="0"/>
                </a:cxn>
              </a:cxnLst>
              <a:rect l="0" t="0" r="r" b="b"/>
              <a:pathLst>
                <a:path w="130" h="103">
                  <a:moveTo>
                    <a:pt x="0" y="0"/>
                  </a:moveTo>
                  <a:lnTo>
                    <a:pt x="40" y="22"/>
                  </a:lnTo>
                  <a:lnTo>
                    <a:pt x="72" y="51"/>
                  </a:lnTo>
                  <a:lnTo>
                    <a:pt x="98" y="76"/>
                  </a:lnTo>
                  <a:lnTo>
                    <a:pt x="130" y="72"/>
                  </a:lnTo>
                  <a:lnTo>
                    <a:pt x="113" y="92"/>
                  </a:lnTo>
                  <a:lnTo>
                    <a:pt x="95" y="103"/>
                  </a:lnTo>
                  <a:lnTo>
                    <a:pt x="71" y="64"/>
                  </a:lnTo>
                  <a:lnTo>
                    <a:pt x="44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6AA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" name="Freeform 164"/>
            <p:cNvSpPr>
              <a:spLocks/>
            </p:cNvSpPr>
            <p:nvPr/>
          </p:nvSpPr>
          <p:spPr bwMode="auto">
            <a:xfrm>
              <a:off x="3573" y="3387"/>
              <a:ext cx="210" cy="180"/>
            </a:xfrm>
            <a:custGeom>
              <a:avLst/>
              <a:gdLst/>
              <a:ahLst/>
              <a:cxnLst>
                <a:cxn ang="0">
                  <a:pos x="419" y="64"/>
                </a:cxn>
                <a:cxn ang="0">
                  <a:pos x="304" y="0"/>
                </a:cxn>
                <a:cxn ang="0">
                  <a:pos x="178" y="22"/>
                </a:cxn>
                <a:cxn ang="0">
                  <a:pos x="62" y="191"/>
                </a:cxn>
                <a:cxn ang="0">
                  <a:pos x="0" y="361"/>
                </a:cxn>
                <a:cxn ang="0">
                  <a:pos x="104" y="308"/>
                </a:cxn>
                <a:cxn ang="0">
                  <a:pos x="304" y="275"/>
                </a:cxn>
                <a:cxn ang="0">
                  <a:pos x="409" y="181"/>
                </a:cxn>
                <a:cxn ang="0">
                  <a:pos x="419" y="64"/>
                </a:cxn>
              </a:cxnLst>
              <a:rect l="0" t="0" r="r" b="b"/>
              <a:pathLst>
                <a:path w="419" h="361">
                  <a:moveTo>
                    <a:pt x="419" y="64"/>
                  </a:moveTo>
                  <a:lnTo>
                    <a:pt x="304" y="0"/>
                  </a:lnTo>
                  <a:lnTo>
                    <a:pt x="178" y="22"/>
                  </a:lnTo>
                  <a:lnTo>
                    <a:pt x="62" y="191"/>
                  </a:lnTo>
                  <a:lnTo>
                    <a:pt x="0" y="361"/>
                  </a:lnTo>
                  <a:lnTo>
                    <a:pt x="104" y="308"/>
                  </a:lnTo>
                  <a:lnTo>
                    <a:pt x="304" y="275"/>
                  </a:lnTo>
                  <a:lnTo>
                    <a:pt x="409" y="181"/>
                  </a:lnTo>
                  <a:lnTo>
                    <a:pt x="419" y="64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7" name="Freeform 165"/>
            <p:cNvSpPr>
              <a:spLocks/>
            </p:cNvSpPr>
            <p:nvPr/>
          </p:nvSpPr>
          <p:spPr bwMode="auto">
            <a:xfrm>
              <a:off x="3835" y="3418"/>
              <a:ext cx="132" cy="15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95"/>
                </a:cxn>
                <a:cxn ang="0">
                  <a:pos x="63" y="233"/>
                </a:cxn>
                <a:cxn ang="0">
                  <a:pos x="168" y="286"/>
                </a:cxn>
                <a:cxn ang="0">
                  <a:pos x="242" y="307"/>
                </a:cxn>
                <a:cxn ang="0">
                  <a:pos x="263" y="201"/>
                </a:cxn>
                <a:cxn ang="0">
                  <a:pos x="232" y="73"/>
                </a:cxn>
                <a:cxn ang="0">
                  <a:pos x="158" y="0"/>
                </a:cxn>
                <a:cxn ang="0">
                  <a:pos x="11" y="0"/>
                </a:cxn>
              </a:cxnLst>
              <a:rect l="0" t="0" r="r" b="b"/>
              <a:pathLst>
                <a:path w="263" h="307">
                  <a:moveTo>
                    <a:pt x="11" y="0"/>
                  </a:moveTo>
                  <a:lnTo>
                    <a:pt x="0" y="95"/>
                  </a:lnTo>
                  <a:lnTo>
                    <a:pt x="63" y="233"/>
                  </a:lnTo>
                  <a:lnTo>
                    <a:pt x="168" y="286"/>
                  </a:lnTo>
                  <a:lnTo>
                    <a:pt x="242" y="307"/>
                  </a:lnTo>
                  <a:lnTo>
                    <a:pt x="263" y="201"/>
                  </a:lnTo>
                  <a:lnTo>
                    <a:pt x="232" y="73"/>
                  </a:lnTo>
                  <a:lnTo>
                    <a:pt x="158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8" name="Freeform 166"/>
            <p:cNvSpPr>
              <a:spLocks/>
            </p:cNvSpPr>
            <p:nvPr/>
          </p:nvSpPr>
          <p:spPr bwMode="auto">
            <a:xfrm>
              <a:off x="4259" y="3237"/>
              <a:ext cx="275" cy="261"/>
            </a:xfrm>
            <a:custGeom>
              <a:avLst/>
              <a:gdLst/>
              <a:ahLst/>
              <a:cxnLst>
                <a:cxn ang="0">
                  <a:pos x="46" y="54"/>
                </a:cxn>
                <a:cxn ang="0">
                  <a:pos x="78" y="37"/>
                </a:cxn>
                <a:cxn ang="0">
                  <a:pos x="107" y="23"/>
                </a:cxn>
                <a:cxn ang="0">
                  <a:pos x="134" y="12"/>
                </a:cxn>
                <a:cxn ang="0">
                  <a:pos x="158" y="6"/>
                </a:cxn>
                <a:cxn ang="0">
                  <a:pos x="178" y="1"/>
                </a:cxn>
                <a:cxn ang="0">
                  <a:pos x="199" y="0"/>
                </a:cxn>
                <a:cxn ang="0">
                  <a:pos x="218" y="2"/>
                </a:cxn>
                <a:cxn ang="0">
                  <a:pos x="236" y="7"/>
                </a:cxn>
                <a:cxn ang="0">
                  <a:pos x="253" y="14"/>
                </a:cxn>
                <a:cxn ang="0">
                  <a:pos x="271" y="24"/>
                </a:cxn>
                <a:cxn ang="0">
                  <a:pos x="288" y="37"/>
                </a:cxn>
                <a:cxn ang="0">
                  <a:pos x="306" y="53"/>
                </a:cxn>
                <a:cxn ang="0">
                  <a:pos x="325" y="70"/>
                </a:cxn>
                <a:cxn ang="0">
                  <a:pos x="346" y="91"/>
                </a:cxn>
                <a:cxn ang="0">
                  <a:pos x="369" y="114"/>
                </a:cxn>
                <a:cxn ang="0">
                  <a:pos x="393" y="139"/>
                </a:cxn>
                <a:cxn ang="0">
                  <a:pos x="446" y="298"/>
                </a:cxn>
                <a:cxn ang="0">
                  <a:pos x="551" y="520"/>
                </a:cxn>
                <a:cxn ang="0">
                  <a:pos x="341" y="500"/>
                </a:cxn>
                <a:cxn ang="0">
                  <a:pos x="109" y="362"/>
                </a:cxn>
                <a:cxn ang="0">
                  <a:pos x="71" y="310"/>
                </a:cxn>
                <a:cxn ang="0">
                  <a:pos x="40" y="269"/>
                </a:cxn>
                <a:cxn ang="0">
                  <a:pos x="18" y="238"/>
                </a:cxn>
                <a:cxn ang="0">
                  <a:pos x="4" y="212"/>
                </a:cxn>
                <a:cxn ang="0">
                  <a:pos x="0" y="184"/>
                </a:cxn>
                <a:cxn ang="0">
                  <a:pos x="4" y="152"/>
                </a:cxn>
                <a:cxn ang="0">
                  <a:pos x="19" y="109"/>
                </a:cxn>
                <a:cxn ang="0">
                  <a:pos x="46" y="54"/>
                </a:cxn>
              </a:cxnLst>
              <a:rect l="0" t="0" r="r" b="b"/>
              <a:pathLst>
                <a:path w="551" h="520">
                  <a:moveTo>
                    <a:pt x="46" y="54"/>
                  </a:moveTo>
                  <a:lnTo>
                    <a:pt x="78" y="37"/>
                  </a:lnTo>
                  <a:lnTo>
                    <a:pt x="107" y="23"/>
                  </a:lnTo>
                  <a:lnTo>
                    <a:pt x="134" y="12"/>
                  </a:lnTo>
                  <a:lnTo>
                    <a:pt x="158" y="6"/>
                  </a:lnTo>
                  <a:lnTo>
                    <a:pt x="178" y="1"/>
                  </a:lnTo>
                  <a:lnTo>
                    <a:pt x="199" y="0"/>
                  </a:lnTo>
                  <a:lnTo>
                    <a:pt x="218" y="2"/>
                  </a:lnTo>
                  <a:lnTo>
                    <a:pt x="236" y="7"/>
                  </a:lnTo>
                  <a:lnTo>
                    <a:pt x="253" y="14"/>
                  </a:lnTo>
                  <a:lnTo>
                    <a:pt x="271" y="24"/>
                  </a:lnTo>
                  <a:lnTo>
                    <a:pt x="288" y="37"/>
                  </a:lnTo>
                  <a:lnTo>
                    <a:pt x="306" y="53"/>
                  </a:lnTo>
                  <a:lnTo>
                    <a:pt x="325" y="70"/>
                  </a:lnTo>
                  <a:lnTo>
                    <a:pt x="346" y="91"/>
                  </a:lnTo>
                  <a:lnTo>
                    <a:pt x="369" y="114"/>
                  </a:lnTo>
                  <a:lnTo>
                    <a:pt x="393" y="139"/>
                  </a:lnTo>
                  <a:lnTo>
                    <a:pt x="446" y="298"/>
                  </a:lnTo>
                  <a:lnTo>
                    <a:pt x="551" y="520"/>
                  </a:lnTo>
                  <a:lnTo>
                    <a:pt x="341" y="500"/>
                  </a:lnTo>
                  <a:lnTo>
                    <a:pt x="109" y="362"/>
                  </a:lnTo>
                  <a:lnTo>
                    <a:pt x="71" y="310"/>
                  </a:lnTo>
                  <a:lnTo>
                    <a:pt x="40" y="269"/>
                  </a:lnTo>
                  <a:lnTo>
                    <a:pt x="18" y="238"/>
                  </a:lnTo>
                  <a:lnTo>
                    <a:pt x="4" y="212"/>
                  </a:lnTo>
                  <a:lnTo>
                    <a:pt x="0" y="184"/>
                  </a:lnTo>
                  <a:lnTo>
                    <a:pt x="4" y="152"/>
                  </a:lnTo>
                  <a:lnTo>
                    <a:pt x="19" y="109"/>
                  </a:lnTo>
                  <a:lnTo>
                    <a:pt x="46" y="54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9" name="Freeform 167"/>
            <p:cNvSpPr>
              <a:spLocks/>
            </p:cNvSpPr>
            <p:nvPr/>
          </p:nvSpPr>
          <p:spPr bwMode="auto">
            <a:xfrm>
              <a:off x="4093" y="3339"/>
              <a:ext cx="152" cy="201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88" y="8"/>
                </a:cxn>
                <a:cxn ang="0">
                  <a:pos x="53" y="18"/>
                </a:cxn>
                <a:cxn ang="0">
                  <a:pos x="31" y="34"/>
                </a:cxn>
                <a:cxn ang="0">
                  <a:pos x="18" y="55"/>
                </a:cxn>
                <a:cxn ang="0">
                  <a:pos x="13" y="81"/>
                </a:cxn>
                <a:cxn ang="0">
                  <a:pos x="9" y="117"/>
                </a:cxn>
                <a:cxn ang="0">
                  <a:pos x="6" y="160"/>
                </a:cxn>
                <a:cxn ang="0">
                  <a:pos x="0" y="211"/>
                </a:cxn>
                <a:cxn ang="0">
                  <a:pos x="74" y="307"/>
                </a:cxn>
                <a:cxn ang="0">
                  <a:pos x="158" y="403"/>
                </a:cxn>
                <a:cxn ang="0">
                  <a:pos x="158" y="297"/>
                </a:cxn>
                <a:cxn ang="0">
                  <a:pos x="209" y="271"/>
                </a:cxn>
                <a:cxn ang="0">
                  <a:pos x="249" y="248"/>
                </a:cxn>
                <a:cxn ang="0">
                  <a:pos x="278" y="224"/>
                </a:cxn>
                <a:cxn ang="0">
                  <a:pos x="296" y="197"/>
                </a:cxn>
                <a:cxn ang="0">
                  <a:pos x="304" y="167"/>
                </a:cxn>
                <a:cxn ang="0">
                  <a:pos x="301" y="130"/>
                </a:cxn>
                <a:cxn ang="0">
                  <a:pos x="287" y="86"/>
                </a:cxn>
                <a:cxn ang="0">
                  <a:pos x="263" y="32"/>
                </a:cxn>
                <a:cxn ang="0">
                  <a:pos x="199" y="42"/>
                </a:cxn>
                <a:cxn ang="0">
                  <a:pos x="137" y="0"/>
                </a:cxn>
              </a:cxnLst>
              <a:rect l="0" t="0" r="r" b="b"/>
              <a:pathLst>
                <a:path w="304" h="403">
                  <a:moveTo>
                    <a:pt x="137" y="0"/>
                  </a:moveTo>
                  <a:lnTo>
                    <a:pt x="88" y="8"/>
                  </a:lnTo>
                  <a:lnTo>
                    <a:pt x="53" y="18"/>
                  </a:lnTo>
                  <a:lnTo>
                    <a:pt x="31" y="34"/>
                  </a:lnTo>
                  <a:lnTo>
                    <a:pt x="18" y="55"/>
                  </a:lnTo>
                  <a:lnTo>
                    <a:pt x="13" y="81"/>
                  </a:lnTo>
                  <a:lnTo>
                    <a:pt x="9" y="117"/>
                  </a:lnTo>
                  <a:lnTo>
                    <a:pt x="6" y="160"/>
                  </a:lnTo>
                  <a:lnTo>
                    <a:pt x="0" y="211"/>
                  </a:lnTo>
                  <a:lnTo>
                    <a:pt x="74" y="307"/>
                  </a:lnTo>
                  <a:lnTo>
                    <a:pt x="158" y="403"/>
                  </a:lnTo>
                  <a:lnTo>
                    <a:pt x="158" y="297"/>
                  </a:lnTo>
                  <a:lnTo>
                    <a:pt x="209" y="271"/>
                  </a:lnTo>
                  <a:lnTo>
                    <a:pt x="249" y="248"/>
                  </a:lnTo>
                  <a:lnTo>
                    <a:pt x="278" y="224"/>
                  </a:lnTo>
                  <a:lnTo>
                    <a:pt x="296" y="197"/>
                  </a:lnTo>
                  <a:lnTo>
                    <a:pt x="304" y="167"/>
                  </a:lnTo>
                  <a:lnTo>
                    <a:pt x="301" y="130"/>
                  </a:lnTo>
                  <a:lnTo>
                    <a:pt x="287" y="86"/>
                  </a:lnTo>
                  <a:lnTo>
                    <a:pt x="263" y="32"/>
                  </a:lnTo>
                  <a:lnTo>
                    <a:pt x="199" y="4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0" name="Freeform 168"/>
            <p:cNvSpPr>
              <a:spLocks/>
            </p:cNvSpPr>
            <p:nvPr/>
          </p:nvSpPr>
          <p:spPr bwMode="auto">
            <a:xfrm>
              <a:off x="3696" y="2663"/>
              <a:ext cx="199" cy="116"/>
            </a:xfrm>
            <a:custGeom>
              <a:avLst/>
              <a:gdLst/>
              <a:ahLst/>
              <a:cxnLst>
                <a:cxn ang="0">
                  <a:pos x="350" y="0"/>
                </a:cxn>
                <a:cxn ang="0">
                  <a:pos x="325" y="30"/>
                </a:cxn>
                <a:cxn ang="0">
                  <a:pos x="301" y="55"/>
                </a:cxn>
                <a:cxn ang="0">
                  <a:pos x="280" y="76"/>
                </a:cxn>
                <a:cxn ang="0">
                  <a:pos x="259" y="92"/>
                </a:cxn>
                <a:cxn ang="0">
                  <a:pos x="241" y="104"/>
                </a:cxn>
                <a:cxn ang="0">
                  <a:pos x="224" y="112"/>
                </a:cxn>
                <a:cxn ang="0">
                  <a:pos x="205" y="116"/>
                </a:cxn>
                <a:cxn ang="0">
                  <a:pos x="188" y="116"/>
                </a:cxn>
                <a:cxn ang="0">
                  <a:pos x="171" y="113"/>
                </a:cxn>
                <a:cxn ang="0">
                  <a:pos x="152" y="107"/>
                </a:cxn>
                <a:cxn ang="0">
                  <a:pos x="131" y="98"/>
                </a:cxn>
                <a:cxn ang="0">
                  <a:pos x="111" y="85"/>
                </a:cxn>
                <a:cxn ang="0">
                  <a:pos x="86" y="70"/>
                </a:cxn>
                <a:cxn ang="0">
                  <a:pos x="61" y="53"/>
                </a:cxn>
                <a:cxn ang="0">
                  <a:pos x="32" y="34"/>
                </a:cxn>
                <a:cxn ang="0">
                  <a:pos x="0" y="12"/>
                </a:cxn>
                <a:cxn ang="0">
                  <a:pos x="21" y="45"/>
                </a:cxn>
                <a:cxn ang="0">
                  <a:pos x="40" y="76"/>
                </a:cxn>
                <a:cxn ang="0">
                  <a:pos x="59" y="105"/>
                </a:cxn>
                <a:cxn ang="0">
                  <a:pos x="77" y="133"/>
                </a:cxn>
                <a:cxn ang="0">
                  <a:pos x="97" y="157"/>
                </a:cxn>
                <a:cxn ang="0">
                  <a:pos x="115" y="178"/>
                </a:cxn>
                <a:cxn ang="0">
                  <a:pos x="135" y="196"/>
                </a:cxn>
                <a:cxn ang="0">
                  <a:pos x="154" y="211"/>
                </a:cxn>
                <a:cxn ang="0">
                  <a:pos x="175" y="222"/>
                </a:cxn>
                <a:cxn ang="0">
                  <a:pos x="198" y="229"/>
                </a:cxn>
                <a:cxn ang="0">
                  <a:pos x="221" y="232"/>
                </a:cxn>
                <a:cxn ang="0">
                  <a:pos x="247" y="229"/>
                </a:cxn>
                <a:cxn ang="0">
                  <a:pos x="274" y="221"/>
                </a:cxn>
                <a:cxn ang="0">
                  <a:pos x="304" y="209"/>
                </a:cxn>
                <a:cxn ang="0">
                  <a:pos x="337" y="190"/>
                </a:cxn>
                <a:cxn ang="0">
                  <a:pos x="372" y="166"/>
                </a:cxn>
                <a:cxn ang="0">
                  <a:pos x="398" y="50"/>
                </a:cxn>
                <a:cxn ang="0">
                  <a:pos x="350" y="0"/>
                </a:cxn>
              </a:cxnLst>
              <a:rect l="0" t="0" r="r" b="b"/>
              <a:pathLst>
                <a:path w="398" h="232">
                  <a:moveTo>
                    <a:pt x="350" y="0"/>
                  </a:moveTo>
                  <a:lnTo>
                    <a:pt x="325" y="30"/>
                  </a:lnTo>
                  <a:lnTo>
                    <a:pt x="301" y="55"/>
                  </a:lnTo>
                  <a:lnTo>
                    <a:pt x="280" y="76"/>
                  </a:lnTo>
                  <a:lnTo>
                    <a:pt x="259" y="92"/>
                  </a:lnTo>
                  <a:lnTo>
                    <a:pt x="241" y="104"/>
                  </a:lnTo>
                  <a:lnTo>
                    <a:pt x="224" y="112"/>
                  </a:lnTo>
                  <a:lnTo>
                    <a:pt x="205" y="116"/>
                  </a:lnTo>
                  <a:lnTo>
                    <a:pt x="188" y="116"/>
                  </a:lnTo>
                  <a:lnTo>
                    <a:pt x="171" y="113"/>
                  </a:lnTo>
                  <a:lnTo>
                    <a:pt x="152" y="107"/>
                  </a:lnTo>
                  <a:lnTo>
                    <a:pt x="131" y="98"/>
                  </a:lnTo>
                  <a:lnTo>
                    <a:pt x="111" y="85"/>
                  </a:lnTo>
                  <a:lnTo>
                    <a:pt x="86" y="70"/>
                  </a:lnTo>
                  <a:lnTo>
                    <a:pt x="61" y="53"/>
                  </a:lnTo>
                  <a:lnTo>
                    <a:pt x="32" y="34"/>
                  </a:lnTo>
                  <a:lnTo>
                    <a:pt x="0" y="12"/>
                  </a:lnTo>
                  <a:lnTo>
                    <a:pt x="21" y="45"/>
                  </a:lnTo>
                  <a:lnTo>
                    <a:pt x="40" y="76"/>
                  </a:lnTo>
                  <a:lnTo>
                    <a:pt x="59" y="105"/>
                  </a:lnTo>
                  <a:lnTo>
                    <a:pt x="77" y="133"/>
                  </a:lnTo>
                  <a:lnTo>
                    <a:pt x="97" y="157"/>
                  </a:lnTo>
                  <a:lnTo>
                    <a:pt x="115" y="178"/>
                  </a:lnTo>
                  <a:lnTo>
                    <a:pt x="135" y="196"/>
                  </a:lnTo>
                  <a:lnTo>
                    <a:pt x="154" y="211"/>
                  </a:lnTo>
                  <a:lnTo>
                    <a:pt x="175" y="222"/>
                  </a:lnTo>
                  <a:lnTo>
                    <a:pt x="198" y="229"/>
                  </a:lnTo>
                  <a:lnTo>
                    <a:pt x="221" y="232"/>
                  </a:lnTo>
                  <a:lnTo>
                    <a:pt x="247" y="229"/>
                  </a:lnTo>
                  <a:lnTo>
                    <a:pt x="274" y="221"/>
                  </a:lnTo>
                  <a:lnTo>
                    <a:pt x="304" y="209"/>
                  </a:lnTo>
                  <a:lnTo>
                    <a:pt x="337" y="190"/>
                  </a:lnTo>
                  <a:lnTo>
                    <a:pt x="372" y="166"/>
                  </a:lnTo>
                  <a:lnTo>
                    <a:pt x="398" y="50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00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1" name="Freeform 169"/>
            <p:cNvSpPr>
              <a:spLocks/>
            </p:cNvSpPr>
            <p:nvPr/>
          </p:nvSpPr>
          <p:spPr bwMode="auto">
            <a:xfrm>
              <a:off x="4279" y="3237"/>
              <a:ext cx="255" cy="256"/>
            </a:xfrm>
            <a:custGeom>
              <a:avLst/>
              <a:gdLst/>
              <a:ahLst/>
              <a:cxnLst>
                <a:cxn ang="0">
                  <a:pos x="28" y="37"/>
                </a:cxn>
                <a:cxn ang="0">
                  <a:pos x="100" y="0"/>
                </a:cxn>
                <a:cxn ang="0">
                  <a:pos x="135" y="3"/>
                </a:cxn>
                <a:cxn ang="0">
                  <a:pos x="165" y="8"/>
                </a:cxn>
                <a:cxn ang="0">
                  <a:pos x="193" y="12"/>
                </a:cxn>
                <a:cxn ang="0">
                  <a:pos x="218" y="18"/>
                </a:cxn>
                <a:cxn ang="0">
                  <a:pos x="240" y="25"/>
                </a:cxn>
                <a:cxn ang="0">
                  <a:pos x="259" y="33"/>
                </a:cxn>
                <a:cxn ang="0">
                  <a:pos x="278" y="42"/>
                </a:cxn>
                <a:cxn ang="0">
                  <a:pos x="294" y="54"/>
                </a:cxn>
                <a:cxn ang="0">
                  <a:pos x="309" y="68"/>
                </a:cxn>
                <a:cxn ang="0">
                  <a:pos x="323" y="84"/>
                </a:cxn>
                <a:cxn ang="0">
                  <a:pos x="336" y="102"/>
                </a:cxn>
                <a:cxn ang="0">
                  <a:pos x="347" y="124"/>
                </a:cxn>
                <a:cxn ang="0">
                  <a:pos x="360" y="150"/>
                </a:cxn>
                <a:cxn ang="0">
                  <a:pos x="371" y="177"/>
                </a:cxn>
                <a:cxn ang="0">
                  <a:pos x="383" y="209"/>
                </a:cxn>
                <a:cxn ang="0">
                  <a:pos x="395" y="245"/>
                </a:cxn>
                <a:cxn ang="0">
                  <a:pos x="470" y="447"/>
                </a:cxn>
                <a:cxn ang="0">
                  <a:pos x="511" y="510"/>
                </a:cxn>
                <a:cxn ang="0">
                  <a:pos x="248" y="314"/>
                </a:cxn>
                <a:cxn ang="0">
                  <a:pos x="228" y="289"/>
                </a:cxn>
                <a:cxn ang="0">
                  <a:pos x="210" y="267"/>
                </a:cxn>
                <a:cxn ang="0">
                  <a:pos x="195" y="246"/>
                </a:cxn>
                <a:cxn ang="0">
                  <a:pos x="181" y="229"/>
                </a:cxn>
                <a:cxn ang="0">
                  <a:pos x="168" y="213"/>
                </a:cxn>
                <a:cxn ang="0">
                  <a:pos x="158" y="199"/>
                </a:cxn>
                <a:cxn ang="0">
                  <a:pos x="147" y="185"/>
                </a:cxn>
                <a:cxn ang="0">
                  <a:pos x="136" y="173"/>
                </a:cxn>
                <a:cxn ang="0">
                  <a:pos x="125" y="160"/>
                </a:cxn>
                <a:cxn ang="0">
                  <a:pos x="112" y="148"/>
                </a:cxn>
                <a:cxn ang="0">
                  <a:pos x="99" y="136"/>
                </a:cxn>
                <a:cxn ang="0">
                  <a:pos x="84" y="123"/>
                </a:cxn>
                <a:cxn ang="0">
                  <a:pos x="67" y="109"/>
                </a:cxn>
                <a:cxn ang="0">
                  <a:pos x="49" y="94"/>
                </a:cxn>
                <a:cxn ang="0">
                  <a:pos x="26" y="77"/>
                </a:cxn>
                <a:cxn ang="0">
                  <a:pos x="0" y="59"/>
                </a:cxn>
                <a:cxn ang="0">
                  <a:pos x="28" y="37"/>
                </a:cxn>
              </a:cxnLst>
              <a:rect l="0" t="0" r="r" b="b"/>
              <a:pathLst>
                <a:path w="511" h="510">
                  <a:moveTo>
                    <a:pt x="28" y="37"/>
                  </a:moveTo>
                  <a:lnTo>
                    <a:pt x="100" y="0"/>
                  </a:lnTo>
                  <a:lnTo>
                    <a:pt x="135" y="3"/>
                  </a:lnTo>
                  <a:lnTo>
                    <a:pt x="165" y="8"/>
                  </a:lnTo>
                  <a:lnTo>
                    <a:pt x="193" y="12"/>
                  </a:lnTo>
                  <a:lnTo>
                    <a:pt x="218" y="18"/>
                  </a:lnTo>
                  <a:lnTo>
                    <a:pt x="240" y="25"/>
                  </a:lnTo>
                  <a:lnTo>
                    <a:pt x="259" y="33"/>
                  </a:lnTo>
                  <a:lnTo>
                    <a:pt x="278" y="42"/>
                  </a:lnTo>
                  <a:lnTo>
                    <a:pt x="294" y="54"/>
                  </a:lnTo>
                  <a:lnTo>
                    <a:pt x="309" y="68"/>
                  </a:lnTo>
                  <a:lnTo>
                    <a:pt x="323" y="84"/>
                  </a:lnTo>
                  <a:lnTo>
                    <a:pt x="336" y="102"/>
                  </a:lnTo>
                  <a:lnTo>
                    <a:pt x="347" y="124"/>
                  </a:lnTo>
                  <a:lnTo>
                    <a:pt x="360" y="150"/>
                  </a:lnTo>
                  <a:lnTo>
                    <a:pt x="371" y="177"/>
                  </a:lnTo>
                  <a:lnTo>
                    <a:pt x="383" y="209"/>
                  </a:lnTo>
                  <a:lnTo>
                    <a:pt x="395" y="245"/>
                  </a:lnTo>
                  <a:lnTo>
                    <a:pt x="470" y="447"/>
                  </a:lnTo>
                  <a:lnTo>
                    <a:pt x="511" y="510"/>
                  </a:lnTo>
                  <a:lnTo>
                    <a:pt x="248" y="314"/>
                  </a:lnTo>
                  <a:lnTo>
                    <a:pt x="228" y="289"/>
                  </a:lnTo>
                  <a:lnTo>
                    <a:pt x="210" y="267"/>
                  </a:lnTo>
                  <a:lnTo>
                    <a:pt x="195" y="246"/>
                  </a:lnTo>
                  <a:lnTo>
                    <a:pt x="181" y="229"/>
                  </a:lnTo>
                  <a:lnTo>
                    <a:pt x="168" y="213"/>
                  </a:lnTo>
                  <a:lnTo>
                    <a:pt x="158" y="199"/>
                  </a:lnTo>
                  <a:lnTo>
                    <a:pt x="147" y="185"/>
                  </a:lnTo>
                  <a:lnTo>
                    <a:pt x="136" y="173"/>
                  </a:lnTo>
                  <a:lnTo>
                    <a:pt x="125" y="160"/>
                  </a:lnTo>
                  <a:lnTo>
                    <a:pt x="112" y="148"/>
                  </a:lnTo>
                  <a:lnTo>
                    <a:pt x="99" y="136"/>
                  </a:lnTo>
                  <a:lnTo>
                    <a:pt x="84" y="123"/>
                  </a:lnTo>
                  <a:lnTo>
                    <a:pt x="67" y="109"/>
                  </a:lnTo>
                  <a:lnTo>
                    <a:pt x="49" y="94"/>
                  </a:lnTo>
                  <a:lnTo>
                    <a:pt x="26" y="77"/>
                  </a:lnTo>
                  <a:lnTo>
                    <a:pt x="0" y="59"/>
                  </a:lnTo>
                  <a:lnTo>
                    <a:pt x="28" y="37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2" name="Freeform 170"/>
            <p:cNvSpPr>
              <a:spLocks/>
            </p:cNvSpPr>
            <p:nvPr/>
          </p:nvSpPr>
          <p:spPr bwMode="auto">
            <a:xfrm>
              <a:off x="4137" y="3358"/>
              <a:ext cx="109" cy="177"/>
            </a:xfrm>
            <a:custGeom>
              <a:avLst/>
              <a:gdLst/>
              <a:ahLst/>
              <a:cxnLst>
                <a:cxn ang="0">
                  <a:pos x="108" y="5"/>
                </a:cxn>
                <a:cxn ang="0">
                  <a:pos x="39" y="47"/>
                </a:cxn>
                <a:cxn ang="0">
                  <a:pos x="0" y="152"/>
                </a:cxn>
                <a:cxn ang="0">
                  <a:pos x="3" y="226"/>
                </a:cxn>
                <a:cxn ang="0">
                  <a:pos x="30" y="284"/>
                </a:cxn>
                <a:cxn ang="0">
                  <a:pos x="57" y="354"/>
                </a:cxn>
                <a:cxn ang="0">
                  <a:pos x="45" y="269"/>
                </a:cxn>
                <a:cxn ang="0">
                  <a:pos x="102" y="202"/>
                </a:cxn>
                <a:cxn ang="0">
                  <a:pos x="141" y="191"/>
                </a:cxn>
                <a:cxn ang="0">
                  <a:pos x="174" y="178"/>
                </a:cxn>
                <a:cxn ang="0">
                  <a:pos x="197" y="161"/>
                </a:cxn>
                <a:cxn ang="0">
                  <a:pos x="211" y="140"/>
                </a:cxn>
                <a:cxn ang="0">
                  <a:pos x="216" y="115"/>
                </a:cxn>
                <a:cxn ang="0">
                  <a:pos x="212" y="84"/>
                </a:cxn>
                <a:cxn ang="0">
                  <a:pos x="198" y="46"/>
                </a:cxn>
                <a:cxn ang="0">
                  <a:pos x="175" y="0"/>
                </a:cxn>
                <a:cxn ang="0">
                  <a:pos x="173" y="0"/>
                </a:cxn>
                <a:cxn ang="0">
                  <a:pos x="165" y="1"/>
                </a:cxn>
                <a:cxn ang="0">
                  <a:pos x="154" y="2"/>
                </a:cxn>
                <a:cxn ang="0">
                  <a:pos x="143" y="4"/>
                </a:cxn>
                <a:cxn ang="0">
                  <a:pos x="131" y="5"/>
                </a:cxn>
                <a:cxn ang="0">
                  <a:pos x="120" y="5"/>
                </a:cxn>
                <a:cxn ang="0">
                  <a:pos x="112" y="6"/>
                </a:cxn>
                <a:cxn ang="0">
                  <a:pos x="108" y="5"/>
                </a:cxn>
              </a:cxnLst>
              <a:rect l="0" t="0" r="r" b="b"/>
              <a:pathLst>
                <a:path w="216" h="354">
                  <a:moveTo>
                    <a:pt x="108" y="5"/>
                  </a:moveTo>
                  <a:lnTo>
                    <a:pt x="39" y="47"/>
                  </a:lnTo>
                  <a:lnTo>
                    <a:pt x="0" y="152"/>
                  </a:lnTo>
                  <a:lnTo>
                    <a:pt x="3" y="226"/>
                  </a:lnTo>
                  <a:lnTo>
                    <a:pt x="30" y="284"/>
                  </a:lnTo>
                  <a:lnTo>
                    <a:pt x="57" y="354"/>
                  </a:lnTo>
                  <a:lnTo>
                    <a:pt x="45" y="269"/>
                  </a:lnTo>
                  <a:lnTo>
                    <a:pt x="102" y="202"/>
                  </a:lnTo>
                  <a:lnTo>
                    <a:pt x="141" y="191"/>
                  </a:lnTo>
                  <a:lnTo>
                    <a:pt x="174" y="178"/>
                  </a:lnTo>
                  <a:lnTo>
                    <a:pt x="197" y="161"/>
                  </a:lnTo>
                  <a:lnTo>
                    <a:pt x="211" y="140"/>
                  </a:lnTo>
                  <a:lnTo>
                    <a:pt x="216" y="115"/>
                  </a:lnTo>
                  <a:lnTo>
                    <a:pt x="212" y="84"/>
                  </a:lnTo>
                  <a:lnTo>
                    <a:pt x="198" y="46"/>
                  </a:lnTo>
                  <a:lnTo>
                    <a:pt x="175" y="0"/>
                  </a:lnTo>
                  <a:lnTo>
                    <a:pt x="173" y="0"/>
                  </a:lnTo>
                  <a:lnTo>
                    <a:pt x="165" y="1"/>
                  </a:lnTo>
                  <a:lnTo>
                    <a:pt x="154" y="2"/>
                  </a:lnTo>
                  <a:lnTo>
                    <a:pt x="143" y="4"/>
                  </a:lnTo>
                  <a:lnTo>
                    <a:pt x="131" y="5"/>
                  </a:lnTo>
                  <a:lnTo>
                    <a:pt x="120" y="5"/>
                  </a:lnTo>
                  <a:lnTo>
                    <a:pt x="112" y="6"/>
                  </a:lnTo>
                  <a:lnTo>
                    <a:pt x="108" y="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3" name="Freeform 171"/>
            <p:cNvSpPr>
              <a:spLocks/>
            </p:cNvSpPr>
            <p:nvPr/>
          </p:nvSpPr>
          <p:spPr bwMode="auto">
            <a:xfrm>
              <a:off x="4137" y="3383"/>
              <a:ext cx="64" cy="126"/>
            </a:xfrm>
            <a:custGeom>
              <a:avLst/>
              <a:gdLst/>
              <a:ahLst/>
              <a:cxnLst>
                <a:cxn ang="0">
                  <a:pos x="33" y="20"/>
                </a:cxn>
                <a:cxn ang="0">
                  <a:pos x="0" y="99"/>
                </a:cxn>
                <a:cxn ang="0">
                  <a:pos x="0" y="153"/>
                </a:cxn>
                <a:cxn ang="0">
                  <a:pos x="9" y="205"/>
                </a:cxn>
                <a:cxn ang="0">
                  <a:pos x="39" y="254"/>
                </a:cxn>
                <a:cxn ang="0">
                  <a:pos x="30" y="163"/>
                </a:cxn>
                <a:cxn ang="0">
                  <a:pos x="126" y="92"/>
                </a:cxn>
                <a:cxn ang="0">
                  <a:pos x="126" y="65"/>
                </a:cxn>
                <a:cxn ang="0">
                  <a:pos x="124" y="40"/>
                </a:cxn>
                <a:cxn ang="0">
                  <a:pos x="121" y="21"/>
                </a:cxn>
                <a:cxn ang="0">
                  <a:pos x="113" y="8"/>
                </a:cxn>
                <a:cxn ang="0">
                  <a:pos x="101" y="0"/>
                </a:cxn>
                <a:cxn ang="0">
                  <a:pos x="85" y="0"/>
                </a:cxn>
                <a:cxn ang="0">
                  <a:pos x="63" y="6"/>
                </a:cxn>
                <a:cxn ang="0">
                  <a:pos x="33" y="20"/>
                </a:cxn>
              </a:cxnLst>
              <a:rect l="0" t="0" r="r" b="b"/>
              <a:pathLst>
                <a:path w="126" h="254">
                  <a:moveTo>
                    <a:pt x="33" y="20"/>
                  </a:moveTo>
                  <a:lnTo>
                    <a:pt x="0" y="99"/>
                  </a:lnTo>
                  <a:lnTo>
                    <a:pt x="0" y="153"/>
                  </a:lnTo>
                  <a:lnTo>
                    <a:pt x="9" y="205"/>
                  </a:lnTo>
                  <a:lnTo>
                    <a:pt x="39" y="254"/>
                  </a:lnTo>
                  <a:lnTo>
                    <a:pt x="30" y="163"/>
                  </a:lnTo>
                  <a:lnTo>
                    <a:pt x="126" y="92"/>
                  </a:lnTo>
                  <a:lnTo>
                    <a:pt x="126" y="65"/>
                  </a:lnTo>
                  <a:lnTo>
                    <a:pt x="124" y="40"/>
                  </a:lnTo>
                  <a:lnTo>
                    <a:pt x="121" y="21"/>
                  </a:lnTo>
                  <a:lnTo>
                    <a:pt x="113" y="8"/>
                  </a:lnTo>
                  <a:lnTo>
                    <a:pt x="101" y="0"/>
                  </a:lnTo>
                  <a:lnTo>
                    <a:pt x="85" y="0"/>
                  </a:lnTo>
                  <a:lnTo>
                    <a:pt x="63" y="6"/>
                  </a:lnTo>
                  <a:lnTo>
                    <a:pt x="33" y="20"/>
                  </a:lnTo>
                  <a:close/>
                </a:path>
              </a:pathLst>
            </a:custGeom>
            <a:solidFill>
              <a:srgbClr val="11773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4" name="Freeform 172"/>
            <p:cNvSpPr>
              <a:spLocks/>
            </p:cNvSpPr>
            <p:nvPr/>
          </p:nvSpPr>
          <p:spPr bwMode="auto">
            <a:xfrm>
              <a:off x="4139" y="3415"/>
              <a:ext cx="18" cy="63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0" y="75"/>
                </a:cxn>
                <a:cxn ang="0">
                  <a:pos x="4" y="124"/>
                </a:cxn>
                <a:cxn ang="0">
                  <a:pos x="15" y="57"/>
                </a:cxn>
                <a:cxn ang="0">
                  <a:pos x="36" y="0"/>
                </a:cxn>
                <a:cxn ang="0">
                  <a:pos x="0" y="26"/>
                </a:cxn>
              </a:cxnLst>
              <a:rect l="0" t="0" r="r" b="b"/>
              <a:pathLst>
                <a:path w="36" h="124">
                  <a:moveTo>
                    <a:pt x="0" y="26"/>
                  </a:moveTo>
                  <a:lnTo>
                    <a:pt x="0" y="75"/>
                  </a:lnTo>
                  <a:lnTo>
                    <a:pt x="4" y="124"/>
                  </a:lnTo>
                  <a:lnTo>
                    <a:pt x="15" y="57"/>
                  </a:lnTo>
                  <a:lnTo>
                    <a:pt x="36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5" name="Freeform 173"/>
            <p:cNvSpPr>
              <a:spLocks/>
            </p:cNvSpPr>
            <p:nvPr/>
          </p:nvSpPr>
          <p:spPr bwMode="auto">
            <a:xfrm>
              <a:off x="4397" y="3335"/>
              <a:ext cx="130" cy="149"/>
            </a:xfrm>
            <a:custGeom>
              <a:avLst/>
              <a:gdLst/>
              <a:ahLst/>
              <a:cxnLst>
                <a:cxn ang="0">
                  <a:pos x="55" y="131"/>
                </a:cxn>
                <a:cxn ang="0">
                  <a:pos x="6" y="78"/>
                </a:cxn>
                <a:cxn ang="0">
                  <a:pos x="0" y="5"/>
                </a:cxn>
                <a:cxn ang="0">
                  <a:pos x="75" y="0"/>
                </a:cxn>
                <a:cxn ang="0">
                  <a:pos x="159" y="55"/>
                </a:cxn>
                <a:cxn ang="0">
                  <a:pos x="221" y="222"/>
                </a:cxn>
                <a:cxn ang="0">
                  <a:pos x="261" y="298"/>
                </a:cxn>
                <a:cxn ang="0">
                  <a:pos x="96" y="171"/>
                </a:cxn>
                <a:cxn ang="0">
                  <a:pos x="55" y="131"/>
                </a:cxn>
              </a:cxnLst>
              <a:rect l="0" t="0" r="r" b="b"/>
              <a:pathLst>
                <a:path w="261" h="298">
                  <a:moveTo>
                    <a:pt x="55" y="131"/>
                  </a:moveTo>
                  <a:lnTo>
                    <a:pt x="6" y="78"/>
                  </a:lnTo>
                  <a:lnTo>
                    <a:pt x="0" y="5"/>
                  </a:lnTo>
                  <a:lnTo>
                    <a:pt x="75" y="0"/>
                  </a:lnTo>
                  <a:lnTo>
                    <a:pt x="159" y="55"/>
                  </a:lnTo>
                  <a:lnTo>
                    <a:pt x="221" y="222"/>
                  </a:lnTo>
                  <a:lnTo>
                    <a:pt x="261" y="298"/>
                  </a:lnTo>
                  <a:lnTo>
                    <a:pt x="96" y="171"/>
                  </a:lnTo>
                  <a:lnTo>
                    <a:pt x="55" y="131"/>
                  </a:lnTo>
                  <a:close/>
                </a:path>
              </a:pathLst>
            </a:custGeom>
            <a:solidFill>
              <a:srgbClr val="11773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6" name="Freeform 174"/>
            <p:cNvSpPr>
              <a:spLocks/>
            </p:cNvSpPr>
            <p:nvPr/>
          </p:nvSpPr>
          <p:spPr bwMode="auto">
            <a:xfrm>
              <a:off x="4438" y="3388"/>
              <a:ext cx="82" cy="89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107" y="59"/>
                </a:cxn>
                <a:cxn ang="0">
                  <a:pos x="165" y="179"/>
                </a:cxn>
                <a:cxn ang="0">
                  <a:pos x="90" y="94"/>
                </a:cxn>
                <a:cxn ang="0">
                  <a:pos x="29" y="59"/>
                </a:cxn>
                <a:cxn ang="0">
                  <a:pos x="0" y="4"/>
                </a:cxn>
                <a:cxn ang="0">
                  <a:pos x="35" y="0"/>
                </a:cxn>
                <a:cxn ang="0">
                  <a:pos x="69" y="0"/>
                </a:cxn>
              </a:cxnLst>
              <a:rect l="0" t="0" r="r" b="b"/>
              <a:pathLst>
                <a:path w="165" h="179">
                  <a:moveTo>
                    <a:pt x="69" y="0"/>
                  </a:moveTo>
                  <a:lnTo>
                    <a:pt x="107" y="59"/>
                  </a:lnTo>
                  <a:lnTo>
                    <a:pt x="165" y="179"/>
                  </a:lnTo>
                  <a:lnTo>
                    <a:pt x="90" y="94"/>
                  </a:lnTo>
                  <a:lnTo>
                    <a:pt x="29" y="59"/>
                  </a:lnTo>
                  <a:lnTo>
                    <a:pt x="0" y="4"/>
                  </a:lnTo>
                  <a:lnTo>
                    <a:pt x="35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3F9EA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7" name="Freeform 175"/>
            <p:cNvSpPr>
              <a:spLocks/>
            </p:cNvSpPr>
            <p:nvPr/>
          </p:nvSpPr>
          <p:spPr bwMode="auto">
            <a:xfrm>
              <a:off x="3573" y="3418"/>
              <a:ext cx="194" cy="154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209" y="42"/>
                </a:cxn>
                <a:cxn ang="0">
                  <a:pos x="94" y="170"/>
                </a:cxn>
                <a:cxn ang="0">
                  <a:pos x="0" y="307"/>
                </a:cxn>
                <a:cxn ang="0">
                  <a:pos x="104" y="254"/>
                </a:cxn>
                <a:cxn ang="0">
                  <a:pos x="199" y="233"/>
                </a:cxn>
                <a:cxn ang="0">
                  <a:pos x="220" y="117"/>
                </a:cxn>
                <a:cxn ang="0">
                  <a:pos x="273" y="158"/>
                </a:cxn>
                <a:cxn ang="0">
                  <a:pos x="345" y="117"/>
                </a:cxn>
                <a:cxn ang="0">
                  <a:pos x="388" y="42"/>
                </a:cxn>
                <a:cxn ang="0">
                  <a:pos x="335" y="0"/>
                </a:cxn>
              </a:cxnLst>
              <a:rect l="0" t="0" r="r" b="b"/>
              <a:pathLst>
                <a:path w="388" h="307">
                  <a:moveTo>
                    <a:pt x="335" y="0"/>
                  </a:moveTo>
                  <a:lnTo>
                    <a:pt x="209" y="42"/>
                  </a:lnTo>
                  <a:lnTo>
                    <a:pt x="94" y="170"/>
                  </a:lnTo>
                  <a:lnTo>
                    <a:pt x="0" y="307"/>
                  </a:lnTo>
                  <a:lnTo>
                    <a:pt x="104" y="254"/>
                  </a:lnTo>
                  <a:lnTo>
                    <a:pt x="199" y="233"/>
                  </a:lnTo>
                  <a:lnTo>
                    <a:pt x="220" y="117"/>
                  </a:lnTo>
                  <a:lnTo>
                    <a:pt x="273" y="158"/>
                  </a:lnTo>
                  <a:lnTo>
                    <a:pt x="345" y="117"/>
                  </a:lnTo>
                  <a:lnTo>
                    <a:pt x="388" y="42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356B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8" name="Freeform 176"/>
            <p:cNvSpPr>
              <a:spLocks/>
            </p:cNvSpPr>
            <p:nvPr/>
          </p:nvSpPr>
          <p:spPr bwMode="auto">
            <a:xfrm>
              <a:off x="3592" y="3451"/>
              <a:ext cx="114" cy="103"/>
            </a:xfrm>
            <a:custGeom>
              <a:avLst/>
              <a:gdLst/>
              <a:ahLst/>
              <a:cxnLst>
                <a:cxn ang="0">
                  <a:pos x="227" y="0"/>
                </a:cxn>
                <a:cxn ang="0">
                  <a:pos x="148" y="44"/>
                </a:cxn>
                <a:cxn ang="0">
                  <a:pos x="0" y="205"/>
                </a:cxn>
                <a:cxn ang="0">
                  <a:pos x="124" y="161"/>
                </a:cxn>
                <a:cxn ang="0">
                  <a:pos x="156" y="79"/>
                </a:cxn>
                <a:cxn ang="0">
                  <a:pos x="227" y="28"/>
                </a:cxn>
                <a:cxn ang="0">
                  <a:pos x="227" y="0"/>
                </a:cxn>
              </a:cxnLst>
              <a:rect l="0" t="0" r="r" b="b"/>
              <a:pathLst>
                <a:path w="227" h="205">
                  <a:moveTo>
                    <a:pt x="227" y="0"/>
                  </a:moveTo>
                  <a:lnTo>
                    <a:pt x="148" y="44"/>
                  </a:lnTo>
                  <a:lnTo>
                    <a:pt x="0" y="205"/>
                  </a:lnTo>
                  <a:lnTo>
                    <a:pt x="124" y="161"/>
                  </a:lnTo>
                  <a:lnTo>
                    <a:pt x="156" y="79"/>
                  </a:lnTo>
                  <a:lnTo>
                    <a:pt x="227" y="28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rgbClr val="147A0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9" name="Freeform 177"/>
            <p:cNvSpPr>
              <a:spLocks/>
            </p:cNvSpPr>
            <p:nvPr/>
          </p:nvSpPr>
          <p:spPr bwMode="auto">
            <a:xfrm>
              <a:off x="3610" y="3493"/>
              <a:ext cx="39" cy="43"/>
            </a:xfrm>
            <a:custGeom>
              <a:avLst/>
              <a:gdLst/>
              <a:ahLst/>
              <a:cxnLst>
                <a:cxn ang="0">
                  <a:pos x="79" y="0"/>
                </a:cxn>
                <a:cxn ang="0">
                  <a:pos x="0" y="87"/>
                </a:cxn>
                <a:cxn ang="0">
                  <a:pos x="67" y="75"/>
                </a:cxn>
                <a:cxn ang="0">
                  <a:pos x="79" y="0"/>
                </a:cxn>
              </a:cxnLst>
              <a:rect l="0" t="0" r="r" b="b"/>
              <a:pathLst>
                <a:path w="79" h="87">
                  <a:moveTo>
                    <a:pt x="79" y="0"/>
                  </a:moveTo>
                  <a:lnTo>
                    <a:pt x="0" y="87"/>
                  </a:lnTo>
                  <a:lnTo>
                    <a:pt x="67" y="75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F7F6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0" name="Freeform 178"/>
            <p:cNvSpPr>
              <a:spLocks/>
            </p:cNvSpPr>
            <p:nvPr/>
          </p:nvSpPr>
          <p:spPr bwMode="auto">
            <a:xfrm>
              <a:off x="3850" y="3437"/>
              <a:ext cx="87" cy="119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91" y="47"/>
                </a:cxn>
                <a:cxn ang="0">
                  <a:pos x="111" y="91"/>
                </a:cxn>
                <a:cxn ang="0">
                  <a:pos x="153" y="149"/>
                </a:cxn>
                <a:cxn ang="0">
                  <a:pos x="169" y="205"/>
                </a:cxn>
                <a:cxn ang="0">
                  <a:pos x="173" y="237"/>
                </a:cxn>
                <a:cxn ang="0">
                  <a:pos x="125" y="209"/>
                </a:cxn>
                <a:cxn ang="0">
                  <a:pos x="125" y="154"/>
                </a:cxn>
                <a:cxn ang="0">
                  <a:pos x="75" y="197"/>
                </a:cxn>
                <a:cxn ang="0">
                  <a:pos x="55" y="157"/>
                </a:cxn>
                <a:cxn ang="0">
                  <a:pos x="63" y="86"/>
                </a:cxn>
                <a:cxn ang="0">
                  <a:pos x="32" y="102"/>
                </a:cxn>
                <a:cxn ang="0">
                  <a:pos x="0" y="50"/>
                </a:cxn>
                <a:cxn ang="0">
                  <a:pos x="8" y="0"/>
                </a:cxn>
              </a:cxnLst>
              <a:rect l="0" t="0" r="r" b="b"/>
              <a:pathLst>
                <a:path w="173" h="237">
                  <a:moveTo>
                    <a:pt x="8" y="0"/>
                  </a:moveTo>
                  <a:lnTo>
                    <a:pt x="91" y="47"/>
                  </a:lnTo>
                  <a:lnTo>
                    <a:pt x="111" y="91"/>
                  </a:lnTo>
                  <a:lnTo>
                    <a:pt x="153" y="149"/>
                  </a:lnTo>
                  <a:lnTo>
                    <a:pt x="169" y="205"/>
                  </a:lnTo>
                  <a:lnTo>
                    <a:pt x="173" y="237"/>
                  </a:lnTo>
                  <a:lnTo>
                    <a:pt x="125" y="209"/>
                  </a:lnTo>
                  <a:lnTo>
                    <a:pt x="125" y="154"/>
                  </a:lnTo>
                  <a:lnTo>
                    <a:pt x="75" y="197"/>
                  </a:lnTo>
                  <a:lnTo>
                    <a:pt x="55" y="157"/>
                  </a:lnTo>
                  <a:lnTo>
                    <a:pt x="63" y="86"/>
                  </a:lnTo>
                  <a:lnTo>
                    <a:pt x="32" y="102"/>
                  </a:lnTo>
                  <a:lnTo>
                    <a:pt x="0" y="5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356B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1" name="Freeform 179"/>
            <p:cNvSpPr>
              <a:spLocks/>
            </p:cNvSpPr>
            <p:nvPr/>
          </p:nvSpPr>
          <p:spPr bwMode="auto">
            <a:xfrm>
              <a:off x="3691" y="2668"/>
              <a:ext cx="206" cy="115"/>
            </a:xfrm>
            <a:custGeom>
              <a:avLst/>
              <a:gdLst/>
              <a:ahLst/>
              <a:cxnLst>
                <a:cxn ang="0">
                  <a:pos x="391" y="53"/>
                </a:cxn>
                <a:cxn ang="0">
                  <a:pos x="334" y="83"/>
                </a:cxn>
                <a:cxn ang="0">
                  <a:pos x="321" y="106"/>
                </a:cxn>
                <a:cxn ang="0">
                  <a:pos x="309" y="125"/>
                </a:cxn>
                <a:cxn ang="0">
                  <a:pos x="296" y="141"/>
                </a:cxn>
                <a:cxn ang="0">
                  <a:pos x="281" y="154"/>
                </a:cxn>
                <a:cxn ang="0">
                  <a:pos x="267" y="163"/>
                </a:cxn>
                <a:cxn ang="0">
                  <a:pos x="252" y="170"/>
                </a:cxn>
                <a:cxn ang="0">
                  <a:pos x="237" y="173"/>
                </a:cxn>
                <a:cxn ang="0">
                  <a:pos x="222" y="173"/>
                </a:cxn>
                <a:cxn ang="0">
                  <a:pos x="207" y="171"/>
                </a:cxn>
                <a:cxn ang="0">
                  <a:pos x="192" y="165"/>
                </a:cxn>
                <a:cxn ang="0">
                  <a:pos x="177" y="157"/>
                </a:cxn>
                <a:cxn ang="0">
                  <a:pos x="162" y="147"/>
                </a:cxn>
                <a:cxn ang="0">
                  <a:pos x="147" y="134"/>
                </a:cxn>
                <a:cxn ang="0">
                  <a:pos x="132" y="118"/>
                </a:cxn>
                <a:cxn ang="0">
                  <a:pos x="118" y="101"/>
                </a:cxn>
                <a:cxn ang="0">
                  <a:pos x="105" y="80"/>
                </a:cxn>
                <a:cxn ang="0">
                  <a:pos x="0" y="0"/>
                </a:cxn>
                <a:cxn ang="0">
                  <a:pos x="121" y="174"/>
                </a:cxn>
                <a:cxn ang="0">
                  <a:pos x="131" y="180"/>
                </a:cxn>
                <a:cxn ang="0">
                  <a:pos x="141" y="187"/>
                </a:cxn>
                <a:cxn ang="0">
                  <a:pos x="152" y="195"/>
                </a:cxn>
                <a:cxn ang="0">
                  <a:pos x="161" y="202"/>
                </a:cxn>
                <a:cxn ang="0">
                  <a:pos x="171" y="210"/>
                </a:cxn>
                <a:cxn ang="0">
                  <a:pos x="182" y="217"/>
                </a:cxn>
                <a:cxn ang="0">
                  <a:pos x="192" y="223"/>
                </a:cxn>
                <a:cxn ang="0">
                  <a:pos x="205" y="227"/>
                </a:cxn>
                <a:cxn ang="0">
                  <a:pos x="217" y="231"/>
                </a:cxn>
                <a:cxn ang="0">
                  <a:pos x="232" y="231"/>
                </a:cxn>
                <a:cxn ang="0">
                  <a:pos x="250" y="229"/>
                </a:cxn>
                <a:cxn ang="0">
                  <a:pos x="268" y="224"/>
                </a:cxn>
                <a:cxn ang="0">
                  <a:pos x="290" y="215"/>
                </a:cxn>
                <a:cxn ang="0">
                  <a:pos x="314" y="202"/>
                </a:cxn>
                <a:cxn ang="0">
                  <a:pos x="341" y="186"/>
                </a:cxn>
                <a:cxn ang="0">
                  <a:pos x="371" y="164"/>
                </a:cxn>
                <a:cxn ang="0">
                  <a:pos x="412" y="83"/>
                </a:cxn>
                <a:cxn ang="0">
                  <a:pos x="391" y="53"/>
                </a:cxn>
              </a:cxnLst>
              <a:rect l="0" t="0" r="r" b="b"/>
              <a:pathLst>
                <a:path w="412" h="231">
                  <a:moveTo>
                    <a:pt x="391" y="53"/>
                  </a:moveTo>
                  <a:lnTo>
                    <a:pt x="334" y="83"/>
                  </a:lnTo>
                  <a:lnTo>
                    <a:pt x="321" y="106"/>
                  </a:lnTo>
                  <a:lnTo>
                    <a:pt x="309" y="125"/>
                  </a:lnTo>
                  <a:lnTo>
                    <a:pt x="296" y="141"/>
                  </a:lnTo>
                  <a:lnTo>
                    <a:pt x="281" y="154"/>
                  </a:lnTo>
                  <a:lnTo>
                    <a:pt x="267" y="163"/>
                  </a:lnTo>
                  <a:lnTo>
                    <a:pt x="252" y="170"/>
                  </a:lnTo>
                  <a:lnTo>
                    <a:pt x="237" y="173"/>
                  </a:lnTo>
                  <a:lnTo>
                    <a:pt x="222" y="173"/>
                  </a:lnTo>
                  <a:lnTo>
                    <a:pt x="207" y="171"/>
                  </a:lnTo>
                  <a:lnTo>
                    <a:pt x="192" y="165"/>
                  </a:lnTo>
                  <a:lnTo>
                    <a:pt x="177" y="157"/>
                  </a:lnTo>
                  <a:lnTo>
                    <a:pt x="162" y="147"/>
                  </a:lnTo>
                  <a:lnTo>
                    <a:pt x="147" y="134"/>
                  </a:lnTo>
                  <a:lnTo>
                    <a:pt x="132" y="118"/>
                  </a:lnTo>
                  <a:lnTo>
                    <a:pt x="118" y="101"/>
                  </a:lnTo>
                  <a:lnTo>
                    <a:pt x="105" y="80"/>
                  </a:lnTo>
                  <a:lnTo>
                    <a:pt x="0" y="0"/>
                  </a:lnTo>
                  <a:lnTo>
                    <a:pt x="121" y="174"/>
                  </a:lnTo>
                  <a:lnTo>
                    <a:pt x="131" y="180"/>
                  </a:lnTo>
                  <a:lnTo>
                    <a:pt x="141" y="187"/>
                  </a:lnTo>
                  <a:lnTo>
                    <a:pt x="152" y="195"/>
                  </a:lnTo>
                  <a:lnTo>
                    <a:pt x="161" y="202"/>
                  </a:lnTo>
                  <a:lnTo>
                    <a:pt x="171" y="210"/>
                  </a:lnTo>
                  <a:lnTo>
                    <a:pt x="182" y="217"/>
                  </a:lnTo>
                  <a:lnTo>
                    <a:pt x="192" y="223"/>
                  </a:lnTo>
                  <a:lnTo>
                    <a:pt x="205" y="227"/>
                  </a:lnTo>
                  <a:lnTo>
                    <a:pt x="217" y="231"/>
                  </a:lnTo>
                  <a:lnTo>
                    <a:pt x="232" y="231"/>
                  </a:lnTo>
                  <a:lnTo>
                    <a:pt x="250" y="229"/>
                  </a:lnTo>
                  <a:lnTo>
                    <a:pt x="268" y="224"/>
                  </a:lnTo>
                  <a:lnTo>
                    <a:pt x="290" y="215"/>
                  </a:lnTo>
                  <a:lnTo>
                    <a:pt x="314" y="202"/>
                  </a:lnTo>
                  <a:lnTo>
                    <a:pt x="341" y="186"/>
                  </a:lnTo>
                  <a:lnTo>
                    <a:pt x="371" y="164"/>
                  </a:lnTo>
                  <a:lnTo>
                    <a:pt x="412" y="83"/>
                  </a:lnTo>
                  <a:lnTo>
                    <a:pt x="391" y="53"/>
                  </a:lnTo>
                  <a:close/>
                </a:path>
              </a:pathLst>
            </a:custGeom>
            <a:solidFill>
              <a:srgbClr val="0F7F6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52" name="AutoShape 180"/>
          <p:cNvSpPr>
            <a:spLocks noChangeArrowheads="1"/>
          </p:cNvSpPr>
          <p:nvPr/>
        </p:nvSpPr>
        <p:spPr bwMode="auto">
          <a:xfrm>
            <a:off x="4419600" y="6113463"/>
            <a:ext cx="3352800" cy="457200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00FF00"/>
              </a:gs>
              <a:gs pos="50000">
                <a:schemeClr val="bg1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6" name="Text Box 10"/>
          <p:cNvSpPr txBox="1">
            <a:spLocks noChangeArrowheads="1"/>
          </p:cNvSpPr>
          <p:nvPr/>
        </p:nvSpPr>
        <p:spPr bwMode="auto">
          <a:xfrm>
            <a:off x="304800" y="533400"/>
            <a:ext cx="152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7" name="Rounded Rectangle 166"/>
          <p:cNvSpPr/>
          <p:nvPr/>
        </p:nvSpPr>
        <p:spPr>
          <a:xfrm>
            <a:off x="1066800" y="1524000"/>
            <a:ext cx="7010400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bazơ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673767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4191000" cy="2705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Cu(OH)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cồn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tượng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48200" y="1295400"/>
            <a:ext cx="4267200" cy="281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à"/>
            </a:pP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rắn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màu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xanh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lơ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chuyển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thành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rắn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màu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đen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nước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  <a:p>
            <a:pPr>
              <a:buFont typeface="Wingdings" pitchFamily="2" charset="2"/>
              <a:buChar char="à"/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Cu(OH)</a:t>
            </a:r>
            <a:r>
              <a:rPr lang="en-US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hủy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4724400"/>
            <a:ext cx="4267200" cy="1013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?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PTHH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267200" y="5089814"/>
            <a:ext cx="8534400" cy="64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Cu(OH)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CuO + H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993640"/>
            <a:ext cx="1066800" cy="56896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4648200" y="1143000"/>
            <a:ext cx="0" cy="5562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81000" y="619780"/>
            <a:ext cx="60276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Bazơ không tan bị nhiệt phân </a:t>
            </a:r>
            <a:r>
              <a:rPr lang="pt-B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huỷ   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598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85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 BAZƠ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70757" y="10668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609600"/>
            <a:ext cx="8991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TÍNH CHẤT HÓA HỌC</a:t>
            </a: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382000" cy="68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9600" y="2057400"/>
            <a:ext cx="58674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 bazơ  +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oxit axit   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Muối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+ 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400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76200" y="2514600"/>
            <a:ext cx="8534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9600" y="3043535"/>
            <a:ext cx="58674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  +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axit     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  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Muối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+ 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400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200" y="3515380"/>
            <a:ext cx="60276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Bazơ không tan bị nhiệt phân </a:t>
            </a:r>
            <a:r>
              <a:rPr lang="pt-B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huỷ   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1000" y="4283458"/>
            <a:ext cx="6096000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 </a:t>
            </a:r>
            <a:r>
              <a:rPr lang="pt-BR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 tan 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pt-BR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Oxit  + 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343400"/>
            <a:ext cx="599335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644978" y="4781546"/>
            <a:ext cx="708115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PTHH: </a:t>
            </a:r>
          </a:p>
          <a:p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Cu(OH)</a:t>
            </a:r>
            <a:r>
              <a:rPr lang="pt-BR" sz="24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CuO + H</a:t>
            </a:r>
            <a:r>
              <a:rPr lang="pt-BR" sz="24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2Fe(OH)</a:t>
            </a:r>
            <a:r>
              <a:rPr lang="pt-BR" sz="24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              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Fe</a:t>
            </a:r>
            <a:r>
              <a:rPr lang="pt-BR" sz="24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24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+ 3H</a:t>
            </a:r>
            <a:r>
              <a:rPr lang="pt-BR" sz="2400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888207"/>
            <a:ext cx="1066800" cy="67816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715000"/>
            <a:ext cx="1066800" cy="67816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78068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85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 BAZƠ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152400" y="10668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itchFamily="34" charset="0"/>
              <a:buAutoNum type="arabicPeriod"/>
            </a:pP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kiềm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None/>
            </a:pP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Quỳ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DD </a:t>
            </a:r>
            <a:r>
              <a:rPr lang="en-US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pheno</a:t>
            </a:r>
            <a:r>
              <a:rPr lang="en-US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lphtalein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457200"/>
            <a:ext cx="8991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TÍNH CHẤT HÓA HỌC</a:t>
            </a: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382000" cy="68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" y="2514600"/>
            <a:ext cx="67818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 (kiềm)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oxit axit   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Muối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+ 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400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28600" y="3124200"/>
            <a:ext cx="8534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(tan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tan)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4800" y="3810000"/>
            <a:ext cx="58674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  +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axit     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  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Muối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+ 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400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8600" y="4343400"/>
            <a:ext cx="60276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Bazơ không tan bị nhiệt phân </a:t>
            </a:r>
            <a:r>
              <a:rPr lang="pt-B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huỷ   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" y="5029200"/>
            <a:ext cx="6198871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 </a:t>
            </a:r>
            <a:r>
              <a:rPr lang="pt-BR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 tan 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pt-BR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Oxit  + 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105400"/>
            <a:ext cx="609600" cy="3875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7" name="Rectangle 16"/>
          <p:cNvSpPr/>
          <p:nvPr/>
        </p:nvSpPr>
        <p:spPr>
          <a:xfrm>
            <a:off x="228600" y="5791200"/>
            <a:ext cx="7321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5. DD bazơ tác dụng với dd muối ( </a:t>
            </a:r>
            <a:r>
              <a:rPr lang="pt-B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 ở bài </a:t>
            </a:r>
            <a:r>
              <a:rPr lang="pt-B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9)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2322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276600" y="1447800"/>
            <a:ext cx="2514600" cy="608013"/>
          </a:xfrm>
          <a:prstGeom prst="rect">
            <a:avLst/>
          </a:prstGeom>
          <a:gradFill rotWithShape="0">
            <a:gsLst>
              <a:gs pos="0">
                <a:srgbClr val="6699FF"/>
              </a:gs>
              <a:gs pos="50000">
                <a:srgbClr val="FFFFFF"/>
              </a:gs>
              <a:gs pos="100000">
                <a:srgbClr val="6699FF"/>
              </a:gs>
            </a:gsLst>
            <a:lin ang="5400000" scaled="1"/>
          </a:gradFill>
          <a:ln w="28575">
            <a:solidFill>
              <a:srgbClr val="336600"/>
            </a:solidFill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40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endParaRPr lang="en-US" sz="40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600200" y="2743200"/>
            <a:ext cx="2438400" cy="43656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rgbClr val="FFFFFF"/>
              </a:gs>
            </a:gsLst>
            <a:lin ang="5400000" scaled="1"/>
          </a:gradFill>
          <a:ln w="28575">
            <a:solidFill>
              <a:srgbClr val="33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222250" indent="-22225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tan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029200" y="2667000"/>
            <a:ext cx="3581400" cy="4365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28575">
            <a:solidFill>
              <a:srgbClr val="33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222250" indent="-22225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tan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762000" y="4114800"/>
            <a:ext cx="990600" cy="2133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rgbClr val="336600"/>
            </a:solidFill>
            <a:miter lim="800000"/>
            <a:headEnd/>
            <a:tailEnd/>
          </a:ln>
        </p:spPr>
        <p:txBody>
          <a:bodyPr lIns="45720" rIns="45720"/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Tác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dụng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với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chất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chỉ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thị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màu</a:t>
            </a:r>
            <a:endParaRPr lang="en-US" sz="2400" dirty="0">
              <a:solidFill>
                <a:srgbClr val="1E12B4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1824039" y="4114800"/>
            <a:ext cx="957262" cy="2133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rgbClr val="336600"/>
            </a:solidFill>
            <a:miter lim="800000"/>
            <a:headEnd/>
            <a:tailEnd/>
          </a:ln>
        </p:spPr>
        <p:txBody>
          <a:bodyPr lIns="45720" rIns="45720"/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/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Tác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dụng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với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oxit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axit</a:t>
            </a:r>
            <a:endParaRPr lang="en-US" sz="2400" dirty="0">
              <a:solidFill>
                <a:srgbClr val="1E12B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2895600" y="4114800"/>
            <a:ext cx="914400" cy="2133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rgbClr val="336600"/>
            </a:solidFill>
            <a:miter lim="800000"/>
            <a:headEnd/>
            <a:tailEnd/>
          </a:ln>
        </p:spPr>
        <p:txBody>
          <a:bodyPr lIns="45720" rIns="45720"/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Tác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dụng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với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axit</a:t>
            </a:r>
            <a:endParaRPr lang="en-US" sz="2400" dirty="0">
              <a:solidFill>
                <a:srgbClr val="1E12B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3886200" y="4114800"/>
            <a:ext cx="990600" cy="2133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rgbClr val="336600"/>
            </a:solidFill>
            <a:miter lim="800000"/>
            <a:headEnd/>
            <a:tailEnd/>
          </a:ln>
        </p:spPr>
        <p:txBody>
          <a:bodyPr lIns="45720" rIns="45720"/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Tác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dụng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với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dd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muối</a:t>
            </a:r>
            <a:endParaRPr lang="en-US" sz="2400" dirty="0">
              <a:solidFill>
                <a:srgbClr val="1E12B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5257800" y="4038600"/>
            <a:ext cx="1143000" cy="2209800"/>
          </a:xfrm>
          <a:prstGeom prst="rect">
            <a:avLst/>
          </a:prstGeom>
          <a:gradFill rotWithShape="0">
            <a:gsLst>
              <a:gs pos="0">
                <a:srgbClr val="FFCCCC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rgbClr val="336600"/>
            </a:solidFill>
            <a:miter lim="800000"/>
            <a:headEnd/>
            <a:tailEnd/>
          </a:ln>
        </p:spPr>
        <p:txBody>
          <a:bodyPr lIns="45720" rIns="45720"/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en-US" sz="2400" dirty="0" err="1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solidFill>
                <a:srgbClr val="1E12B4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40000"/>
              </a:lnSpc>
            </a:pP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</a:rPr>
              <a:t>hủy</a:t>
            </a:r>
            <a:endParaRPr lang="en-US" sz="2400" dirty="0">
              <a:solidFill>
                <a:srgbClr val="1E12B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7086600" y="4038600"/>
            <a:ext cx="990600" cy="2133600"/>
          </a:xfrm>
          <a:prstGeom prst="rect">
            <a:avLst/>
          </a:prstGeom>
          <a:gradFill rotWithShape="0">
            <a:gsLst>
              <a:gs pos="0">
                <a:srgbClr val="FF99FF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rgbClr val="336600"/>
            </a:solidFill>
            <a:miter lim="800000"/>
            <a:headEnd/>
            <a:tailEnd/>
          </a:ln>
        </p:spPr>
        <p:txBody>
          <a:bodyPr lIns="45720" rIns="45720"/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2400" dirty="0" err="1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Tác</a:t>
            </a:r>
            <a:r>
              <a:rPr lang="en-US" sz="2400" dirty="0" smtClean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dụng</a:t>
            </a:r>
            <a:r>
              <a:rPr lang="en-US" sz="2400" dirty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với</a:t>
            </a:r>
            <a:r>
              <a:rPr lang="en-US" sz="2400" dirty="0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1E12B4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axit</a:t>
            </a:r>
            <a:endParaRPr lang="en-US" sz="2400" dirty="0">
              <a:solidFill>
                <a:srgbClr val="1E12B4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en-US" sz="2400" dirty="0">
              <a:solidFill>
                <a:srgbClr val="1E12B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2819400" y="2286000"/>
            <a:ext cx="38100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2808288" y="2286000"/>
            <a:ext cx="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stealth" w="sm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6618288" y="2286000"/>
            <a:ext cx="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stealth" w="sm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4568825" y="1981200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1295400" y="3429000"/>
            <a:ext cx="29718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2808288" y="3124200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5638800" y="3429000"/>
            <a:ext cx="19812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>
            <a:off x="6627813" y="3124200"/>
            <a:ext cx="1587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7" name="Line 30"/>
          <p:cNvSpPr>
            <a:spLocks noChangeShapeType="1"/>
          </p:cNvSpPr>
          <p:nvPr/>
        </p:nvSpPr>
        <p:spPr bwMode="auto">
          <a:xfrm>
            <a:off x="1295400" y="3505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5" name="Line 36"/>
          <p:cNvSpPr>
            <a:spLocks noChangeShapeType="1"/>
          </p:cNvSpPr>
          <p:nvPr/>
        </p:nvSpPr>
        <p:spPr bwMode="auto">
          <a:xfrm>
            <a:off x="1295400" y="3429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6" name="Line 37"/>
          <p:cNvSpPr>
            <a:spLocks noChangeShapeType="1"/>
          </p:cNvSpPr>
          <p:nvPr/>
        </p:nvSpPr>
        <p:spPr bwMode="auto">
          <a:xfrm>
            <a:off x="2286000" y="3429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7" name="Line 38"/>
          <p:cNvSpPr>
            <a:spLocks noChangeShapeType="1"/>
          </p:cNvSpPr>
          <p:nvPr/>
        </p:nvSpPr>
        <p:spPr bwMode="auto">
          <a:xfrm>
            <a:off x="3276600" y="3429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8" name="Line 39"/>
          <p:cNvSpPr>
            <a:spLocks noChangeShapeType="1"/>
          </p:cNvSpPr>
          <p:nvPr/>
        </p:nvSpPr>
        <p:spPr bwMode="auto">
          <a:xfrm>
            <a:off x="4267200" y="3429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9" name="Line 40"/>
          <p:cNvSpPr>
            <a:spLocks noChangeShapeType="1"/>
          </p:cNvSpPr>
          <p:nvPr/>
        </p:nvSpPr>
        <p:spPr bwMode="auto">
          <a:xfrm>
            <a:off x="5638800" y="3429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0" name="Line 41"/>
          <p:cNvSpPr>
            <a:spLocks noChangeShapeType="1"/>
          </p:cNvSpPr>
          <p:nvPr/>
        </p:nvSpPr>
        <p:spPr bwMode="auto">
          <a:xfrm>
            <a:off x="7620000" y="3429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85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 BAZƠ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0" y="609600"/>
            <a:ext cx="8991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TÍNH CHẤT HÓA HỌC CỦA BAZƠ</a:t>
            </a: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268913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6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6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6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6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  <p:bldP spid="25604" grpId="0" animBg="1"/>
      <p:bldP spid="25605" grpId="0" animBg="1"/>
      <p:bldP spid="25606" grpId="0" animBg="1"/>
      <p:bldP spid="25607" grpId="0" animBg="1"/>
      <p:bldP spid="25608" grpId="0" animBg="1"/>
      <p:bldP spid="25609" grpId="0" animBg="1"/>
      <p:bldP spid="25610" grpId="0" animBg="1"/>
      <p:bldP spid="25612" grpId="0" animBg="1"/>
      <p:bldP spid="25613" grpId="0" animBg="1"/>
      <p:bldP spid="25614" grpId="0" animBg="1"/>
      <p:bldP spid="25615" grpId="0" animBg="1"/>
      <p:bldP spid="25616" grpId="0" animBg="1"/>
      <p:bldP spid="25617" grpId="0" animBg="1"/>
      <p:bldP spid="25618" grpId="0" animBg="1"/>
      <p:bldP spid="25619" grpId="0" animBg="1"/>
      <p:bldP spid="25628" grpId="0" animBg="1"/>
      <p:bldP spid="36885" grpId="0" animBg="1"/>
      <p:bldP spid="36886" grpId="0" animBg="1"/>
      <p:bldP spid="36887" grpId="0" animBg="1"/>
      <p:bldP spid="36888" grpId="0" animBg="1"/>
      <p:bldP spid="36889" grpId="0" animBg="1"/>
      <p:bldP spid="3689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191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1 (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2 SGK/25)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Cu(OH)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Ba(OH)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hủy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PTHH.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8505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686800" cy="3581399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2 SGK/25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 Cu(OH)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Ba(OH)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Cu(OH)</a:t>
            </a:r>
            <a:r>
              <a:rPr lang="en-US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Ba(OH)</a:t>
            </a:r>
            <a:r>
              <a:rPr lang="en-US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b/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hủy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Cu(OH)</a:t>
            </a:r>
            <a:r>
              <a:rPr lang="en-US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c/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</a:t>
            </a:r>
            <a:r>
              <a:rPr lang="en-US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Ba(OH)</a:t>
            </a:r>
            <a:r>
              <a:rPr lang="en-US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d/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quỳ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Ba(OH)</a:t>
            </a:r>
            <a:r>
              <a:rPr lang="en-US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4195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idx="1"/>
          </p:nvPr>
        </p:nvSpPr>
        <p:spPr>
          <a:xfrm>
            <a:off x="304800" y="914400"/>
            <a:ext cx="2057400" cy="609600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</a:p>
          <a:p>
            <a:pPr marL="0" indent="0">
              <a:buNone/>
            </a:pPr>
            <a:endParaRPr lang="en-US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381000" y="1447800"/>
            <a:ext cx="82296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</a:pPr>
            <a:endParaRPr lang="en-US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3127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990600" y="762000"/>
            <a:ext cx="510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457200" y="762000"/>
            <a:ext cx="7315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AutoShape 14"/>
          <p:cNvSpPr>
            <a:spLocks noChangeArrowheads="1"/>
          </p:cNvSpPr>
          <p:nvPr/>
        </p:nvSpPr>
        <p:spPr bwMode="auto">
          <a:xfrm>
            <a:off x="3124200" y="1676400"/>
            <a:ext cx="2971800" cy="457200"/>
          </a:xfrm>
          <a:prstGeom prst="flowChartProcess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18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18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,NaCl,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en-US" sz="18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18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Line 16"/>
          <p:cNvSpPr>
            <a:spLocks noChangeShapeType="1"/>
          </p:cNvSpPr>
          <p:nvPr/>
        </p:nvSpPr>
        <p:spPr bwMode="auto">
          <a:xfrm>
            <a:off x="4648200" y="2205038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Rectangle 17"/>
          <p:cNvSpPr>
            <a:spLocks noChangeArrowheads="1"/>
          </p:cNvSpPr>
          <p:nvPr/>
        </p:nvSpPr>
        <p:spPr bwMode="auto">
          <a:xfrm>
            <a:off x="3657600" y="2509838"/>
            <a:ext cx="2895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Quỳ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tím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Rectangle 19"/>
          <p:cNvSpPr>
            <a:spLocks noChangeArrowheads="1"/>
          </p:cNvSpPr>
          <p:nvPr/>
        </p:nvSpPr>
        <p:spPr bwMode="auto">
          <a:xfrm>
            <a:off x="3924300" y="3048000"/>
            <a:ext cx="914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đỏ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6" name="Rectangle 20"/>
          <p:cNvSpPr>
            <a:spLocks noChangeArrowheads="1"/>
          </p:cNvSpPr>
          <p:nvPr/>
        </p:nvSpPr>
        <p:spPr bwMode="auto">
          <a:xfrm>
            <a:off x="2019300" y="2509838"/>
            <a:ext cx="2819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Quỳ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7" name="Line 23"/>
          <p:cNvSpPr>
            <a:spLocks noChangeShapeType="1"/>
          </p:cNvSpPr>
          <p:nvPr/>
        </p:nvSpPr>
        <p:spPr bwMode="auto">
          <a:xfrm>
            <a:off x="6934200" y="2890838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Rectangle 24"/>
          <p:cNvSpPr>
            <a:spLocks noChangeArrowheads="1"/>
          </p:cNvSpPr>
          <p:nvPr/>
        </p:nvSpPr>
        <p:spPr bwMode="auto">
          <a:xfrm>
            <a:off x="6400800" y="3043238"/>
            <a:ext cx="2057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9" name="AutoShape 25"/>
          <p:cNvSpPr>
            <a:spLocks noChangeArrowheads="1"/>
          </p:cNvSpPr>
          <p:nvPr/>
        </p:nvSpPr>
        <p:spPr bwMode="auto">
          <a:xfrm>
            <a:off x="1600200" y="3652838"/>
            <a:ext cx="1600200" cy="457200"/>
          </a:xfrm>
          <a:prstGeom prst="flowChartProcess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18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18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NaCl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0" name="AutoShape 27"/>
          <p:cNvSpPr>
            <a:spLocks noChangeArrowheads="1"/>
          </p:cNvSpPr>
          <p:nvPr/>
        </p:nvSpPr>
        <p:spPr bwMode="auto">
          <a:xfrm>
            <a:off x="3962400" y="3652838"/>
            <a:ext cx="1600200" cy="457200"/>
          </a:xfrm>
          <a:prstGeom prst="flowChartProcess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 dirty="0"/>
              <a:t>H</a:t>
            </a:r>
            <a:r>
              <a:rPr lang="en-US" sz="1800" b="1" baseline="-25000" dirty="0"/>
              <a:t>2</a:t>
            </a:r>
            <a:r>
              <a:rPr lang="en-US" sz="1800" b="1" dirty="0"/>
              <a:t>SO</a:t>
            </a:r>
            <a:r>
              <a:rPr lang="en-US" sz="1800" b="1" baseline="-25000" dirty="0"/>
              <a:t>4</a:t>
            </a:r>
            <a:endParaRPr lang="en-US" sz="1800" b="1" dirty="0"/>
          </a:p>
        </p:txBody>
      </p:sp>
      <p:sp>
        <p:nvSpPr>
          <p:cNvPr id="7181" name="AutoShape 28"/>
          <p:cNvSpPr>
            <a:spLocks noChangeArrowheads="1"/>
          </p:cNvSpPr>
          <p:nvPr/>
        </p:nvSpPr>
        <p:spPr bwMode="auto">
          <a:xfrm>
            <a:off x="6477000" y="3652838"/>
            <a:ext cx="1371600" cy="457200"/>
          </a:xfrm>
          <a:prstGeom prst="flowChartProcess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NaOH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2" name="Line 32"/>
          <p:cNvSpPr>
            <a:spLocks noChangeShapeType="1"/>
          </p:cNvSpPr>
          <p:nvPr/>
        </p:nvSpPr>
        <p:spPr bwMode="auto">
          <a:xfrm>
            <a:off x="1387929" y="4968833"/>
            <a:ext cx="0" cy="8774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3" name="Line 33"/>
          <p:cNvSpPr>
            <a:spLocks noChangeShapeType="1"/>
          </p:cNvSpPr>
          <p:nvPr/>
        </p:nvSpPr>
        <p:spPr bwMode="auto">
          <a:xfrm>
            <a:off x="5105400" y="4963887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4" name="AutoShape 40"/>
          <p:cNvSpPr>
            <a:spLocks noChangeArrowheads="1"/>
          </p:cNvSpPr>
          <p:nvPr/>
        </p:nvSpPr>
        <p:spPr bwMode="auto">
          <a:xfrm>
            <a:off x="876300" y="5857196"/>
            <a:ext cx="1447800" cy="381000"/>
          </a:xfrm>
          <a:prstGeom prst="flowChartProcess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18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18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5" name="AutoShape 41"/>
          <p:cNvSpPr>
            <a:spLocks noChangeArrowheads="1"/>
          </p:cNvSpPr>
          <p:nvPr/>
        </p:nvSpPr>
        <p:spPr bwMode="auto">
          <a:xfrm>
            <a:off x="4381500" y="5497287"/>
            <a:ext cx="1447800" cy="381000"/>
          </a:xfrm>
          <a:prstGeom prst="flowChartProcess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NaCl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6" name="Rectangle 42"/>
          <p:cNvSpPr>
            <a:spLocks noChangeArrowheads="1"/>
          </p:cNvSpPr>
          <p:nvPr/>
        </p:nvSpPr>
        <p:spPr bwMode="auto">
          <a:xfrm>
            <a:off x="533400" y="4599502"/>
            <a:ext cx="1981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tủa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trắng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7" name="Rectangle 43"/>
          <p:cNvSpPr>
            <a:spLocks noChangeArrowheads="1"/>
          </p:cNvSpPr>
          <p:nvPr/>
        </p:nvSpPr>
        <p:spPr bwMode="auto">
          <a:xfrm>
            <a:off x="2313214" y="4545807"/>
            <a:ext cx="40875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8" name="Line 44"/>
          <p:cNvSpPr>
            <a:spLocks noChangeShapeType="1"/>
          </p:cNvSpPr>
          <p:nvPr/>
        </p:nvSpPr>
        <p:spPr bwMode="auto">
          <a:xfrm>
            <a:off x="2438400" y="2890838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>
            <a:off x="2438400" y="291465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0" name="Line 29"/>
          <p:cNvSpPr>
            <a:spLocks noChangeShapeType="1"/>
          </p:cNvSpPr>
          <p:nvPr/>
        </p:nvSpPr>
        <p:spPr bwMode="auto">
          <a:xfrm>
            <a:off x="2514600" y="4119563"/>
            <a:ext cx="0" cy="8443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1" name="Line 31"/>
          <p:cNvSpPr>
            <a:spLocks noChangeShapeType="1"/>
          </p:cNvSpPr>
          <p:nvPr/>
        </p:nvSpPr>
        <p:spPr bwMode="auto">
          <a:xfrm>
            <a:off x="1371600" y="4963887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2" name="Text Box 26"/>
          <p:cNvSpPr txBox="1">
            <a:spLocks noChangeArrowheads="1"/>
          </p:cNvSpPr>
          <p:nvPr/>
        </p:nvSpPr>
        <p:spPr bwMode="auto">
          <a:xfrm>
            <a:off x="2628900" y="4119563"/>
            <a:ext cx="1219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+ </a:t>
            </a:r>
            <a:r>
              <a:rPr lang="en-US" sz="2400" dirty="0" err="1" smtClean="0"/>
              <a:t>dd</a:t>
            </a:r>
            <a:r>
              <a:rPr lang="en-US" sz="2400" dirty="0" smtClean="0"/>
              <a:t> BaCl</a:t>
            </a:r>
            <a:r>
              <a:rPr lang="en-US" sz="2400" baseline="-25000" dirty="0" smtClean="0"/>
              <a:t>2</a:t>
            </a:r>
            <a:endParaRPr lang="en-US" sz="2400" dirty="0"/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580501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 animBg="1"/>
      <p:bldP spid="7173" grpId="0" animBg="1"/>
      <p:bldP spid="7174" grpId="0"/>
      <p:bldP spid="7175" grpId="0"/>
      <p:bldP spid="7176" grpId="0"/>
      <p:bldP spid="7177" grpId="0" animBg="1"/>
      <p:bldP spid="7178" grpId="0"/>
      <p:bldP spid="7179" grpId="0" animBg="1"/>
      <p:bldP spid="7180" grpId="0" animBg="1"/>
      <p:bldP spid="7181" grpId="0" animBg="1"/>
      <p:bldP spid="7182" grpId="0" animBg="1"/>
      <p:bldP spid="7183" grpId="0" animBg="1"/>
      <p:bldP spid="7184" grpId="0" animBg="1"/>
      <p:bldP spid="7185" grpId="0" animBg="1"/>
      <p:bldP spid="7186" grpId="0"/>
      <p:bldP spid="7187" grpId="0"/>
      <p:bldP spid="7188" grpId="0" animBg="1"/>
      <p:bldP spid="7189" grpId="0" animBg="1"/>
      <p:bldP spid="7190" grpId="0" animBg="1"/>
      <p:bldP spid="7191" grpId="0" animBg="1"/>
      <p:bldP spid="719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HƯỚNG DẪN VỀ NHÀ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90600" y="1828800"/>
            <a:ext cx="7620000" cy="2971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TCHH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bazơ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1,2,3,4,5 SGK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25.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59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b="31100"/>
          <a:stretch>
            <a:fillRect/>
          </a:stretch>
        </p:blipFill>
        <p:spPr bwMode="auto">
          <a:xfrm>
            <a:off x="0" y="609600"/>
            <a:ext cx="878363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57400"/>
            <a:ext cx="8774113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3581400"/>
            <a:ext cx="854551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5029200"/>
            <a:ext cx="8564563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438400"/>
            <a:ext cx="8229600" cy="76199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3352800"/>
            <a:ext cx="8229600" cy="274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tan: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Ba(OH)</a:t>
            </a:r>
            <a:r>
              <a:rPr lang="en-US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2…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tan: Mg(OH)</a:t>
            </a:r>
            <a:r>
              <a:rPr lang="en-US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Zn(OH)</a:t>
            </a:r>
            <a:r>
              <a:rPr lang="en-US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Fe(OH)</a:t>
            </a:r>
            <a:r>
              <a:rPr lang="en-US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 Cu(OH)</a:t>
            </a:r>
            <a:r>
              <a:rPr lang="en-US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Fe(OH)</a:t>
            </a:r>
            <a:r>
              <a:rPr lang="en-US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Al(OH)</a:t>
            </a:r>
            <a:r>
              <a:rPr lang="en-US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 …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1371600"/>
            <a:ext cx="8229600" cy="76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CTHH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   M(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609600"/>
            <a:ext cx="5257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 CTHH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3739044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8" grpId="0"/>
      <p:bldP spid="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0757" y="1066800"/>
            <a:ext cx="8229600" cy="60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572000" y="1752600"/>
            <a:ext cx="76200" cy="5105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0757" y="1905000"/>
            <a:ext cx="4572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/>
              <a:t>  </a:t>
            </a:r>
          </a:p>
          <a:p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1- 2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phenolphtalein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1- 2ml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phenolphtalein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876800" y="2207568"/>
            <a:ext cx="27751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Quỳ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hoá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xanh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1998" y="4305300"/>
            <a:ext cx="43434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Dung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dịch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phenolphtalein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không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màu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hồng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ction Button: Forward or Next 5">
            <a:hlinkClick r:id="rId2" action="ppaction://program" highlightClick="1"/>
          </p:cNvPr>
          <p:cNvSpPr/>
          <p:nvPr/>
        </p:nvSpPr>
        <p:spPr>
          <a:xfrm>
            <a:off x="228600" y="6306205"/>
            <a:ext cx="457200" cy="39939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0" y="609600"/>
            <a:ext cx="8991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TÍNH CHẤT HÓA HỌC</a:t>
            </a: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598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idx="1"/>
          </p:nvPr>
        </p:nvSpPr>
        <p:spPr>
          <a:xfrm>
            <a:off x="105393" y="1524000"/>
            <a:ext cx="8229600" cy="2362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Dung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Quỳ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Dung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phenolphtalein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70757" y="10668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609600"/>
            <a:ext cx="8991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TÍNH CHẤT HÓA HỌC</a:t>
            </a: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59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85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 BAZƠ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70757" y="10668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609600"/>
            <a:ext cx="8991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TÍNH CHẤT HÓA HỌC</a:t>
            </a: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382000" cy="68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9600" y="2057400"/>
            <a:ext cx="58674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 bazơ  + </a:t>
            </a:r>
            <a:r>
              <a:rPr lang="pt-B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oxit axit     </a:t>
            </a:r>
            <a:r>
              <a:rPr lang="pt-BR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pt-BR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Muối </a:t>
            </a:r>
            <a:r>
              <a:rPr lang="pt-B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+   </a:t>
            </a:r>
            <a:r>
              <a:rPr lang="pt-BR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400" b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04800" y="2819400"/>
            <a:ext cx="8458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PTHH: </a:t>
            </a:r>
            <a:endParaRPr lang="en-US" sz="2800" b="1" u="sng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2NaOH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   Na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CO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H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1:1: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CO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  NaHCO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)</a:t>
            </a:r>
            <a:endParaRPr lang="pt-BR" sz="2800" baseline="-25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6KOH      +     P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   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2K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     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    3H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Ca(OH)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  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     SO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    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CaSO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         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    H</a:t>
            </a:r>
            <a:r>
              <a:rPr lang="pt-BR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488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1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4"/>
          <p:cNvSpPr txBox="1">
            <a:spLocks/>
          </p:cNvSpPr>
          <p:nvPr/>
        </p:nvSpPr>
        <p:spPr>
          <a:xfrm>
            <a:off x="70757" y="10668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609600"/>
            <a:ext cx="8991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TÍNH CHẤT HÓA HỌC</a:t>
            </a: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382000" cy="68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9600" y="2057400"/>
            <a:ext cx="58674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 bazơ  +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oxit axit   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Muối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+ 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400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76200" y="2514600"/>
            <a:ext cx="8534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9600" y="3043535"/>
            <a:ext cx="58674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  +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axit     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  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Muối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+ 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400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0036" y="3519055"/>
            <a:ext cx="7391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33400" y="3924382"/>
            <a:ext cx="7391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Fe(OH)</a:t>
            </a:r>
            <a:r>
              <a:rPr lang="pt-BR" sz="24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  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    3HCl   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pt-BR" sz="24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FeCl</a:t>
            </a:r>
            <a:r>
              <a:rPr lang="pt-BR" sz="2400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        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  3H</a:t>
            </a:r>
            <a:r>
              <a:rPr lang="pt-BR" sz="2400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Ba(OH)</a:t>
            </a:r>
            <a:r>
              <a:rPr lang="pt-BR" sz="2400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  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    2HNO</a:t>
            </a:r>
            <a:r>
              <a:rPr lang="pt-BR" sz="2400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  </a:t>
            </a:r>
            <a:r>
              <a:rPr lang="pt-BR" sz="24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pt-BR" sz="24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Ba(NO</a:t>
            </a:r>
            <a:r>
              <a:rPr lang="pt-BR" sz="24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24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 2H</a:t>
            </a:r>
            <a:r>
              <a:rPr lang="pt-BR" sz="2400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385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4"/>
          <p:cNvSpPr txBox="1">
            <a:spLocks/>
          </p:cNvSpPr>
          <p:nvPr/>
        </p:nvSpPr>
        <p:spPr>
          <a:xfrm>
            <a:off x="70757" y="10668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609600"/>
            <a:ext cx="8991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TÍNH CHẤT HÓA HỌC</a:t>
            </a: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382000" cy="68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9600" y="2057400"/>
            <a:ext cx="58674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 bazơ  +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oxit axit   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Muối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+ 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400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76200" y="2514600"/>
            <a:ext cx="8534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9600" y="3043535"/>
            <a:ext cx="58674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  +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axit     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  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Muối </a:t>
            </a:r>
            <a:r>
              <a:rPr lang="pt-B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+   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400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200" y="3515380"/>
            <a:ext cx="60276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Bazơ không tan bị nhiệt phân </a:t>
            </a:r>
            <a:r>
              <a:rPr lang="pt-B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huỷ   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758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4191000" cy="2705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Cu(OH)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cồn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tượng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3200400"/>
            <a:ext cx="4267200" cy="1013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?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PTHH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48200" y="1143000"/>
            <a:ext cx="0" cy="5562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81000" y="619780"/>
            <a:ext cx="60276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Bazơ không tan bị nhiệt phân </a:t>
            </a:r>
            <a:r>
              <a:rPr lang="pt-B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huỷ   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598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Nhiệt phân đồng (II) hidroxit Cu(OH)2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987</Words>
  <Application>Microsoft Office PowerPoint</Application>
  <PresentationFormat>On-screen Show (4:3)</PresentationFormat>
  <Paragraphs>127</Paragraphs>
  <Slides>19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CHỦ ĐỀ BAZƠ</vt:lpstr>
      <vt:lpstr>Slide 6</vt:lpstr>
      <vt:lpstr>Slide 7</vt:lpstr>
      <vt:lpstr>Slide 8</vt:lpstr>
      <vt:lpstr>Slide 9</vt:lpstr>
      <vt:lpstr>Slide 10</vt:lpstr>
      <vt:lpstr>CHỦ ĐỀ BAZƠ</vt:lpstr>
      <vt:lpstr>CHỦ ĐỀ BAZƠ</vt:lpstr>
      <vt:lpstr>CHỦ ĐỀ BAZƠ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pc</cp:lastModifiedBy>
  <cp:revision>62</cp:revision>
  <dcterms:created xsi:type="dcterms:W3CDTF">2019-09-22T09:31:10Z</dcterms:created>
  <dcterms:modified xsi:type="dcterms:W3CDTF">2021-10-06T02:56:09Z</dcterms:modified>
</cp:coreProperties>
</file>