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7" r:id="rId2"/>
    <p:sldMasterId id="2147483700" r:id="rId3"/>
    <p:sldMasterId id="2147483709" r:id="rId4"/>
    <p:sldMasterId id="2147483730" r:id="rId5"/>
    <p:sldMasterId id="2147483739" r:id="rId6"/>
    <p:sldMasterId id="2147483751" r:id="rId7"/>
  </p:sldMasterIdLst>
  <p:notesMasterIdLst>
    <p:notesMasterId r:id="rId32"/>
  </p:notesMasterIdLst>
  <p:sldIdLst>
    <p:sldId id="625" r:id="rId8"/>
    <p:sldId id="322" r:id="rId9"/>
    <p:sldId id="629" r:id="rId10"/>
    <p:sldId id="630" r:id="rId11"/>
    <p:sldId id="262" r:id="rId12"/>
    <p:sldId id="263" r:id="rId13"/>
    <p:sldId id="309" r:id="rId14"/>
    <p:sldId id="310" r:id="rId15"/>
    <p:sldId id="311" r:id="rId16"/>
    <p:sldId id="267" r:id="rId17"/>
    <p:sldId id="289" r:id="rId18"/>
    <p:sldId id="632" r:id="rId19"/>
    <p:sldId id="628" r:id="rId20"/>
    <p:sldId id="282" r:id="rId21"/>
    <p:sldId id="631" r:id="rId22"/>
    <p:sldId id="679" r:id="rId23"/>
    <p:sldId id="687" r:id="rId24"/>
    <p:sldId id="688" r:id="rId25"/>
    <p:sldId id="686" r:id="rId26"/>
    <p:sldId id="323" r:id="rId27"/>
    <p:sldId id="633" r:id="rId28"/>
    <p:sldId id="324" r:id="rId29"/>
    <p:sldId id="304" r:id="rId30"/>
    <p:sldId id="32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27"/>
  </p:normalViewPr>
  <p:slideViewPr>
    <p:cSldViewPr>
      <p:cViewPr varScale="1">
        <p:scale>
          <a:sx n="116" d="100"/>
          <a:sy n="116" d="100"/>
        </p:scale>
        <p:origin x="51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057d6047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057d6047a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275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057d6047a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057d6047a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452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a9179a95dd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a9179a95dd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9435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06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882870172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882870172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97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7882870172_0_4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7882870172_0_4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19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882870172_0_4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882870172_0_4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803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882870172_0_4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882870172_0_4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568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882870172_0_4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882870172_0_4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25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7882870172_0_4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7882870172_0_4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997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a9179a95dd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a9179a95dd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369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2DB4-D39B-6247-B5E1-3A8EDBF1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A4A8-E011-804F-9277-6D25BF2B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A6669-928C-EF41-923C-BABEC018F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018B-57B2-204B-B811-D14BAE38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034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6DBF8-3149-F447-ACBD-D30C9B85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0031-F414-284E-A661-D5203F21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159AB-C7D4-184D-A80B-34571CFB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7161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F36A-6945-FB4A-81B7-D10CC4D2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B06D3-170A-EB4C-9C57-D049E3D83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4AD4D-802C-FB48-9281-3CDBD89EB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223C6E-B3C3-5E4B-818B-8237B223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BC7C5-1DD0-104E-AEC0-1C057F2F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BD54A-BC2E-CD4E-ACA2-E8B74A4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023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3EA9-BEE7-B34A-9FBB-69DE7531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6AE0-7033-F44C-9E8F-3107F7BD3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23E68-AB5B-8E40-BF7E-ED8AA8383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24E9F-898D-8742-ACB2-0A10B7D7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D3F31-216C-D046-9421-1190B8836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8F1C3-90F0-B840-8AFC-7D017732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6877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4C8D1-FFD0-DF43-8D7E-C2A7DD23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63B08-A960-2448-B0AD-ED68EBBC9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FFE0F-30A7-AE4B-B1FE-6F2D9581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A9DF-D684-F94D-BBF3-E96EF016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265C4-9712-AF49-A588-39F4458E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218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67A308-55F0-9842-9E1D-52364DE80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E2750-312E-A648-9304-205CEDBE0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2B67E-01EC-E54C-A338-DCD739F3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10C20-A9F6-664F-820B-08DCEEC4C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61F2F-0807-6B4A-B6CC-708E4BB5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3064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63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84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18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6018850" y="1146775"/>
            <a:ext cx="2453700" cy="165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41075" y="3838375"/>
            <a:ext cx="5109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945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 slide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048500" y="1289275"/>
            <a:ext cx="3528300" cy="16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055000" y="3614425"/>
            <a:ext cx="352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" name="Google Shape;21;p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06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Text and Three Picture ">
  <p:cSld name="Right Text and Three Picture 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ctrTitle"/>
          </p:nvPr>
        </p:nvSpPr>
        <p:spPr>
          <a:xfrm>
            <a:off x="4813550" y="651425"/>
            <a:ext cx="35925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Slab"/>
              <a:buNone/>
              <a:defRPr sz="52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820325" y="1565225"/>
            <a:ext cx="3585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5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4922055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7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 slide 1 1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5974450" y="910400"/>
            <a:ext cx="2575200" cy="18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Roboto Condensed"/>
              <a:buNone/>
              <a:defRPr sz="52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5953500" y="2836400"/>
            <a:ext cx="2629800" cy="9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" name="Google Shape;32;p6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491075" y="4087375"/>
            <a:ext cx="2629800" cy="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1000"/>
              <a:buNone/>
              <a:defRPr sz="1000">
                <a:solidFill>
                  <a:srgbClr val="CC412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sz="2800">
                <a:solidFill>
                  <a:srgbClr val="CC412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26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741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437650" y="527600"/>
            <a:ext cx="82686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/>
          <p:nvPr/>
        </p:nvSpPr>
        <p:spPr>
          <a:xfrm>
            <a:off x="544926" y="513238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17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Font typeface="Roboto Slab"/>
              <a:buNone/>
              <a:defRPr b="1">
                <a:solidFill>
                  <a:srgbClr val="CC412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10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47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Left And Picture Right">
  <p:cSld name="Paragraph Left And Picture Righ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759989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836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 Right And Picture Left ">
  <p:cSld name="Paragraph Right And Picture Left 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12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ubTitle" idx="1"/>
          </p:nvPr>
        </p:nvSpPr>
        <p:spPr>
          <a:xfrm>
            <a:off x="4858500" y="1924850"/>
            <a:ext cx="340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Open Sans"/>
              <a:buNone/>
              <a:defRPr sz="10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95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 Layout">
  <p:cSld name="Two Picture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37650" y="579250"/>
            <a:ext cx="4124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800"/>
              <a:buNone/>
              <a:defRPr b="1">
                <a:solidFill>
                  <a:srgbClr val="CC412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544926" y="499667"/>
            <a:ext cx="701400" cy="660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47850" y="1502250"/>
            <a:ext cx="3705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2"/>
          </p:nvPr>
        </p:nvSpPr>
        <p:spPr>
          <a:xfrm>
            <a:off x="4910650" y="2981525"/>
            <a:ext cx="373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50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805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51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6657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946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997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22"/>
          <p:cNvSpPr txBox="1"/>
          <p:nvPr/>
        </p:nvSpPr>
        <p:spPr>
          <a:xfrm>
            <a:off x="471675" y="4738975"/>
            <a:ext cx="15234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2"/>
                </a:solidFill>
              </a:rPr>
              <a:t>Your Company Name</a:t>
            </a:r>
            <a:endParaRPr sz="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33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904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66046-4DDE-284D-850C-AA397690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EB8F5-BCA3-E647-A52C-556A7C7A7A4E}" type="datetimeFigureOut">
              <a:rPr lang="en-US"/>
              <a:pPr>
                <a:defRPr/>
              </a:pPr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B7445-D171-C04C-B39A-5BD126A3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0A4CB-905F-0343-A0C8-C103CEB4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FD919-4DDB-3242-A85D-38ED18A3E3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8324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871075" y="1007295"/>
            <a:ext cx="5561100" cy="3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33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6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543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838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5524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ubTitle" idx="1"/>
          </p:nvPr>
        </p:nvSpPr>
        <p:spPr>
          <a:xfrm>
            <a:off x="106160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subTitle" idx="2"/>
          </p:nvPr>
        </p:nvSpPr>
        <p:spPr>
          <a:xfrm>
            <a:off x="106160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3"/>
          </p:nvPr>
        </p:nvSpPr>
        <p:spPr>
          <a:xfrm>
            <a:off x="345150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subTitle" idx="4"/>
          </p:nvPr>
        </p:nvSpPr>
        <p:spPr>
          <a:xfrm>
            <a:off x="345150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5"/>
          </p:nvPr>
        </p:nvSpPr>
        <p:spPr>
          <a:xfrm>
            <a:off x="5875550" y="18602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6"/>
          </p:nvPr>
        </p:nvSpPr>
        <p:spPr>
          <a:xfrm>
            <a:off x="5875550" y="3495925"/>
            <a:ext cx="22410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T Serif"/>
              <a:buNone/>
              <a:defRPr sz="16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225" name="Google Shape;225;p15"/>
          <p:cNvSpPr txBox="1">
            <a:spLocks noGrp="1"/>
          </p:cNvSpPr>
          <p:nvPr>
            <p:ph type="subTitle" idx="7"/>
          </p:nvPr>
        </p:nvSpPr>
        <p:spPr>
          <a:xfrm>
            <a:off x="106158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8"/>
          </p:nvPr>
        </p:nvSpPr>
        <p:spPr>
          <a:xfrm>
            <a:off x="345148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9"/>
          </p:nvPr>
        </p:nvSpPr>
        <p:spPr>
          <a:xfrm>
            <a:off x="5875538" y="227467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13"/>
          </p:nvPr>
        </p:nvSpPr>
        <p:spPr>
          <a:xfrm>
            <a:off x="106158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14"/>
          </p:nvPr>
        </p:nvSpPr>
        <p:spPr>
          <a:xfrm>
            <a:off x="345148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15"/>
          </p:nvPr>
        </p:nvSpPr>
        <p:spPr>
          <a:xfrm>
            <a:off x="5875538" y="3863425"/>
            <a:ext cx="22410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241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4340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6060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2418600" cy="51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98150" y="1129130"/>
            <a:ext cx="17007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082175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5863323" y="1091725"/>
            <a:ext cx="2623200" cy="38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8510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9DB-A8BE-4DEF-8F91-6803369A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F8F-A3B8-413E-BE3E-13640A52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18AE-60A1-4DDB-89AC-438B41A5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D8B6-C871-47B5-A2D3-092F6F7F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6222-DE59-499D-8499-4C43A46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14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417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53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2E0D0-26D9-8E45-BF17-4B9EA7623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70760-F191-8243-8B6D-C7C64392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1DC96-BE12-AD49-BF61-51D2999E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0AD88-2207-DE49-898B-74E6C860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00CD-87C6-5245-A2D4-8A39A253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733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22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512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7390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58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3531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571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3897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678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9534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6D929-C8D4-044D-A08E-673711706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4CEF-EB0F-1C4D-A719-50373065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53177-04E2-6948-9DF4-8C3095CB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4FC81-E312-BF40-88DB-BBC74968D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1962F-85A1-BD4D-8361-6FF37553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90905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36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24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4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41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46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32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640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2442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7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C43-84ED-8E41-8C15-3FF35DAE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E9299-FAEF-6D4C-9962-BA9E0CB74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BE811-71E4-F34B-BF56-C30688E1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855F5-D36D-A647-96C1-2C449C3AB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52E0-5705-1946-B3B6-5DE126E0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387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A2D0-5B56-2342-A6E0-5396BC97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983B-13CE-E548-9071-2FB4A420C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83E10-F94B-0746-8813-EAD33D756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06D4C-9163-7548-AA32-13AE1A95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EA044-7183-7C40-97E6-6D950244D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3B73F-2B1B-5C4E-A918-A2D41DDF1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006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F363-2AA0-154D-8B1D-49EFB17B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23BF6-CC2B-A54F-84B9-D092CF594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E19AB-F0B7-AB4F-A78C-FC3F7BEC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80B2B-A87A-7D4C-B1E7-EBCC5F3FC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55E50-86B5-734C-8FCF-798A0109C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E845C-CB9B-8243-AEEF-24E10806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5AEF7-9C81-E540-9739-952B0565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FD3CB6-FA32-C143-9F20-01BC75A4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670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D90A5-8FA2-DF4E-AF38-050F9358C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4E683-A0F6-3F40-ACDB-D14A7A810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5A49-6FD8-C44A-BBE2-85CD2FF0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305FC-35EF-7148-90ED-B2C88C295387}" type="datetimeFigureOut">
              <a:rPr lang="x-none" smtClean="0"/>
              <a:t>4/3/2023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6BC5D-F987-1B46-B638-975CCD1A1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A9A67-D51D-2E44-B34C-C1CCD75FB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6E3DD-BBE6-7847-B12C-34473A65F8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891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Slab"/>
              <a:buNone/>
              <a:defRPr sz="2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068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99919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Fira Sans Extra Condensed Medium"/>
              <a:buNone/>
              <a:defRPr sz="28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7748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3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7.png"/><Relationship Id="rId5" Type="http://schemas.microsoft.com/office/2007/relationships/media" Target="../media/media5.mp3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3C44B-BC69-1540-AE86-6F933E9647B2}"/>
              </a:ext>
            </a:extLst>
          </p:cNvPr>
          <p:cNvSpPr/>
          <p:nvPr/>
        </p:nvSpPr>
        <p:spPr>
          <a:xfrm>
            <a:off x="1676400" y="2283253"/>
            <a:ext cx="70597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5200" b="1" dirty="0">
                <a:solidFill>
                  <a:srgbClr val="A01127"/>
                </a:solidFill>
                <a:latin typeface="PT Serif"/>
                <a:sym typeface="PT Serif"/>
              </a:rPr>
              <a:t>ẤN ĐỘ CỔ ĐẠI</a:t>
            </a:r>
            <a:endParaRPr lang="x-none" sz="54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C6C8B-4F6D-9346-A033-459FE5BA3018}"/>
              </a:ext>
            </a:extLst>
          </p:cNvPr>
          <p:cNvSpPr/>
          <p:nvPr/>
        </p:nvSpPr>
        <p:spPr>
          <a:xfrm>
            <a:off x="4140222" y="1295325"/>
            <a:ext cx="1933863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950" b="1" kern="120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</a:t>
            </a:r>
            <a:r>
              <a:rPr lang="en-US" sz="4950" b="1" kern="120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7030A0"/>
                </a:solidFill>
                <a:latin typeface="SVN-Gotham Bold" panose="02000604040000020004" pitchFamily="2" charset="0"/>
                <a:ea typeface="+mn-ea"/>
                <a:cs typeface="Lucida Sans Unicode" panose="020B0602030504020204" pitchFamily="34" charset="0"/>
              </a:rPr>
              <a:t> </a:t>
            </a:r>
          </a:p>
        </p:txBody>
      </p:sp>
      <p:pic>
        <p:nvPicPr>
          <p:cNvPr id="4098" name="Picture 2" descr="Ảnh động Powerpoint CTU">
            <a:extLst>
              <a:ext uri="{FF2B5EF4-FFF2-40B4-BE49-F238E27FC236}">
                <a16:creationId xmlns:a16="http://schemas.microsoft.com/office/drawing/2014/main" id="{7CB1F6D8-6355-1747-BF04-E0E6169B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60" y="1276313"/>
            <a:ext cx="1076309" cy="6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Ảnh động Powerpoint CTU">
            <a:extLst>
              <a:ext uri="{FF2B5EF4-FFF2-40B4-BE49-F238E27FC236}">
                <a16:creationId xmlns:a16="http://schemas.microsoft.com/office/drawing/2014/main" id="{DB9EC131-4758-AE44-BEA0-0AF75C76B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519" y="1195832"/>
            <a:ext cx="1076309" cy="6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97964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5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8">
            <a:extLst>
              <a:ext uri="{FF2B5EF4-FFF2-40B4-BE49-F238E27FC236}">
                <a16:creationId xmlns:a16="http://schemas.microsoft.com/office/drawing/2014/main" id="{9861F077-E630-F049-AB71-ECD7AA0F0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747" y="494004"/>
            <a:ext cx="2539157" cy="44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" name="Google Shape;1068;p39"/>
          <p:cNvSpPr txBox="1">
            <a:spLocks noGrp="1"/>
          </p:cNvSpPr>
          <p:nvPr>
            <p:ph type="title" idx="2"/>
          </p:nvPr>
        </p:nvSpPr>
        <p:spPr>
          <a:xfrm>
            <a:off x="672918" y="1606602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II. </a:t>
            </a:r>
            <a:endParaRPr dirty="0"/>
          </a:p>
        </p:txBody>
      </p:sp>
      <p:cxnSp>
        <p:nvCxnSpPr>
          <p:cNvPr id="1070" name="Google Shape;1070;p39"/>
          <p:cNvCxnSpPr/>
          <p:nvPr/>
        </p:nvCxnSpPr>
        <p:spPr>
          <a:xfrm>
            <a:off x="764086" y="255405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071" name="Google Shape;1071;p39"/>
          <p:cNvSpPr/>
          <p:nvPr/>
        </p:nvSpPr>
        <p:spPr>
          <a:xfrm>
            <a:off x="5244450" y="1211550"/>
            <a:ext cx="2720400" cy="272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2" name="Google Shape;1072;p39"/>
          <p:cNvGrpSpPr/>
          <p:nvPr/>
        </p:nvGrpSpPr>
        <p:grpSpPr>
          <a:xfrm rot="-1799971">
            <a:off x="6101761" y="448531"/>
            <a:ext cx="1152213" cy="4246797"/>
            <a:chOff x="2803325" y="1498525"/>
            <a:chExt cx="256900" cy="946875"/>
          </a:xfrm>
        </p:grpSpPr>
        <p:sp>
          <p:nvSpPr>
            <p:cNvPr id="1073" name="Google Shape;1073;p39"/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39"/>
          <p:cNvGrpSpPr/>
          <p:nvPr/>
        </p:nvGrpSpPr>
        <p:grpSpPr>
          <a:xfrm rot="1799971" flipH="1">
            <a:off x="5955326" y="448531"/>
            <a:ext cx="1152213" cy="4246797"/>
            <a:chOff x="2803325" y="1498525"/>
            <a:chExt cx="256900" cy="946875"/>
          </a:xfrm>
        </p:grpSpPr>
        <p:sp>
          <p:nvSpPr>
            <p:cNvPr id="1098" name="Google Shape;1098;p39"/>
            <p:cNvSpPr/>
            <p:nvPr/>
          </p:nvSpPr>
          <p:spPr>
            <a:xfrm>
              <a:off x="2882800" y="1498825"/>
              <a:ext cx="97650" cy="691475"/>
            </a:xfrm>
            <a:custGeom>
              <a:avLst/>
              <a:gdLst/>
              <a:ahLst/>
              <a:cxnLst/>
              <a:rect l="l" t="t" r="r" b="b"/>
              <a:pathLst>
                <a:path w="3906" h="27659" extrusionOk="0">
                  <a:moveTo>
                    <a:pt x="1953" y="1"/>
                  </a:moveTo>
                  <a:cubicBezTo>
                    <a:pt x="1381" y="643"/>
                    <a:pt x="0" y="2763"/>
                    <a:pt x="12" y="3965"/>
                  </a:cubicBezTo>
                  <a:cubicBezTo>
                    <a:pt x="36" y="5394"/>
                    <a:pt x="893" y="21170"/>
                    <a:pt x="1322" y="27659"/>
                  </a:cubicBezTo>
                  <a:lnTo>
                    <a:pt x="2548" y="27659"/>
                  </a:lnTo>
                  <a:cubicBezTo>
                    <a:pt x="2977" y="21170"/>
                    <a:pt x="3846" y="5394"/>
                    <a:pt x="3858" y="3965"/>
                  </a:cubicBezTo>
                  <a:cubicBezTo>
                    <a:pt x="3905" y="2763"/>
                    <a:pt x="2536" y="643"/>
                    <a:pt x="1953" y="1"/>
                  </a:cubicBezTo>
                  <a:close/>
                </a:path>
              </a:pathLst>
            </a:custGeom>
            <a:solidFill>
              <a:srgbClr val="B5C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2914350" y="1498525"/>
              <a:ext cx="65500" cy="691475"/>
            </a:xfrm>
            <a:custGeom>
              <a:avLst/>
              <a:gdLst/>
              <a:ahLst/>
              <a:cxnLst/>
              <a:rect l="l" t="t" r="r" b="b"/>
              <a:pathLst>
                <a:path w="2620" h="27659" extrusionOk="0">
                  <a:moveTo>
                    <a:pt x="679" y="1"/>
                  </a:moveTo>
                  <a:lnTo>
                    <a:pt x="679" y="20956"/>
                  </a:lnTo>
                  <a:cubicBezTo>
                    <a:pt x="690" y="23330"/>
                    <a:pt x="442" y="26605"/>
                    <a:pt x="81" y="26605"/>
                  </a:cubicBezTo>
                  <a:cubicBezTo>
                    <a:pt x="55" y="26605"/>
                    <a:pt x="28" y="26588"/>
                    <a:pt x="0" y="26552"/>
                  </a:cubicBezTo>
                  <a:lnTo>
                    <a:pt x="0" y="26552"/>
                  </a:lnTo>
                  <a:cubicBezTo>
                    <a:pt x="36" y="26944"/>
                    <a:pt x="48" y="27314"/>
                    <a:pt x="83" y="27659"/>
                  </a:cubicBezTo>
                  <a:lnTo>
                    <a:pt x="1298" y="27659"/>
                  </a:lnTo>
                  <a:cubicBezTo>
                    <a:pt x="1727" y="21158"/>
                    <a:pt x="2596" y="5394"/>
                    <a:pt x="2608" y="3965"/>
                  </a:cubicBezTo>
                  <a:cubicBezTo>
                    <a:pt x="2619" y="2751"/>
                    <a:pt x="1250" y="655"/>
                    <a:pt x="679" y="1"/>
                  </a:cubicBezTo>
                  <a:close/>
                </a:path>
              </a:pathLst>
            </a:custGeom>
            <a:solidFill>
              <a:srgbClr val="8C99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2928925" y="1498525"/>
              <a:ext cx="5375" cy="691475"/>
            </a:xfrm>
            <a:custGeom>
              <a:avLst/>
              <a:gdLst/>
              <a:ahLst/>
              <a:cxnLst/>
              <a:rect l="l" t="t" r="r" b="b"/>
              <a:pathLst>
                <a:path w="215" h="27659" extrusionOk="0">
                  <a:moveTo>
                    <a:pt x="108" y="1"/>
                  </a:moveTo>
                  <a:cubicBezTo>
                    <a:pt x="48" y="1"/>
                    <a:pt x="1" y="6192"/>
                    <a:pt x="1" y="13824"/>
                  </a:cubicBezTo>
                  <a:cubicBezTo>
                    <a:pt x="1" y="21456"/>
                    <a:pt x="48" y="27659"/>
                    <a:pt x="108" y="27659"/>
                  </a:cubicBezTo>
                  <a:cubicBezTo>
                    <a:pt x="167" y="27659"/>
                    <a:pt x="215" y="21468"/>
                    <a:pt x="215" y="13824"/>
                  </a:cubicBezTo>
                  <a:cubicBezTo>
                    <a:pt x="215" y="6192"/>
                    <a:pt x="167" y="1"/>
                    <a:pt x="108" y="1"/>
                  </a:cubicBezTo>
                  <a:close/>
                </a:path>
              </a:pathLst>
            </a:custGeom>
            <a:solidFill>
              <a:srgbClr val="809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2903325" y="2200700"/>
              <a:ext cx="56575" cy="197375"/>
            </a:xfrm>
            <a:custGeom>
              <a:avLst/>
              <a:gdLst/>
              <a:ahLst/>
              <a:cxnLst/>
              <a:rect l="l" t="t" r="r" b="b"/>
              <a:pathLst>
                <a:path w="2263" h="7895" extrusionOk="0">
                  <a:moveTo>
                    <a:pt x="167" y="0"/>
                  </a:moveTo>
                  <a:cubicBezTo>
                    <a:pt x="60" y="786"/>
                    <a:pt x="1" y="1727"/>
                    <a:pt x="1" y="2703"/>
                  </a:cubicBezTo>
                  <a:cubicBezTo>
                    <a:pt x="1" y="5584"/>
                    <a:pt x="501" y="7894"/>
                    <a:pt x="1132" y="7894"/>
                  </a:cubicBezTo>
                  <a:cubicBezTo>
                    <a:pt x="1751" y="7894"/>
                    <a:pt x="2263" y="5573"/>
                    <a:pt x="2263" y="2703"/>
                  </a:cubicBezTo>
                  <a:cubicBezTo>
                    <a:pt x="2263" y="1715"/>
                    <a:pt x="2203" y="786"/>
                    <a:pt x="2096" y="0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2907500" y="2200700"/>
              <a:ext cx="52700" cy="197975"/>
            </a:xfrm>
            <a:custGeom>
              <a:avLst/>
              <a:gdLst/>
              <a:ahLst/>
              <a:cxnLst/>
              <a:rect l="l" t="t" r="r" b="b"/>
              <a:pathLst>
                <a:path w="2108" h="7919" extrusionOk="0">
                  <a:moveTo>
                    <a:pt x="1524" y="0"/>
                  </a:moveTo>
                  <a:cubicBezTo>
                    <a:pt x="1441" y="179"/>
                    <a:pt x="1381" y="489"/>
                    <a:pt x="1381" y="977"/>
                  </a:cubicBezTo>
                  <a:cubicBezTo>
                    <a:pt x="1346" y="2870"/>
                    <a:pt x="667" y="5239"/>
                    <a:pt x="0" y="5358"/>
                  </a:cubicBezTo>
                  <a:cubicBezTo>
                    <a:pt x="191" y="6894"/>
                    <a:pt x="560" y="7918"/>
                    <a:pt x="977" y="7918"/>
                  </a:cubicBezTo>
                  <a:cubicBezTo>
                    <a:pt x="1608" y="7918"/>
                    <a:pt x="2108" y="5596"/>
                    <a:pt x="2108" y="2727"/>
                  </a:cubicBezTo>
                  <a:cubicBezTo>
                    <a:pt x="2108" y="1715"/>
                    <a:pt x="2048" y="786"/>
                    <a:pt x="1941" y="0"/>
                  </a:cubicBezTo>
                  <a:close/>
                </a:path>
              </a:pathLst>
            </a:custGeom>
            <a:solidFill>
              <a:srgbClr val="482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2829500" y="2182850"/>
              <a:ext cx="203925" cy="44650"/>
            </a:xfrm>
            <a:custGeom>
              <a:avLst/>
              <a:gdLst/>
              <a:ahLst/>
              <a:cxnLst/>
              <a:rect l="l" t="t" r="r" b="b"/>
              <a:pathLst>
                <a:path w="8157" h="1786" extrusionOk="0">
                  <a:moveTo>
                    <a:pt x="4085" y="0"/>
                  </a:moveTo>
                  <a:cubicBezTo>
                    <a:pt x="1834" y="0"/>
                    <a:pt x="1" y="405"/>
                    <a:pt x="1" y="893"/>
                  </a:cubicBezTo>
                  <a:cubicBezTo>
                    <a:pt x="1" y="1381"/>
                    <a:pt x="1834" y="1786"/>
                    <a:pt x="4085" y="1786"/>
                  </a:cubicBezTo>
                  <a:cubicBezTo>
                    <a:pt x="6335" y="1786"/>
                    <a:pt x="8157" y="1381"/>
                    <a:pt x="8157" y="893"/>
                  </a:cubicBezTo>
                  <a:cubicBezTo>
                    <a:pt x="8157" y="405"/>
                    <a:pt x="6347" y="0"/>
                    <a:pt x="4085" y="0"/>
                  </a:cubicBezTo>
                  <a:close/>
                </a:path>
              </a:pathLst>
            </a:custGeom>
            <a:solidFill>
              <a:srgbClr val="9369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2829500" y="2196825"/>
              <a:ext cx="203925" cy="30675"/>
            </a:xfrm>
            <a:custGeom>
              <a:avLst/>
              <a:gdLst/>
              <a:ahLst/>
              <a:cxnLst/>
              <a:rect l="l" t="t" r="r" b="b"/>
              <a:pathLst>
                <a:path w="8157" h="1227" extrusionOk="0">
                  <a:moveTo>
                    <a:pt x="287" y="1"/>
                  </a:moveTo>
                  <a:cubicBezTo>
                    <a:pt x="108" y="108"/>
                    <a:pt x="1" y="215"/>
                    <a:pt x="1" y="334"/>
                  </a:cubicBezTo>
                  <a:cubicBezTo>
                    <a:pt x="1" y="822"/>
                    <a:pt x="1834" y="1227"/>
                    <a:pt x="4085" y="1227"/>
                  </a:cubicBezTo>
                  <a:cubicBezTo>
                    <a:pt x="6335" y="1227"/>
                    <a:pt x="8157" y="822"/>
                    <a:pt x="8157" y="334"/>
                  </a:cubicBezTo>
                  <a:cubicBezTo>
                    <a:pt x="8157" y="227"/>
                    <a:pt x="8061" y="108"/>
                    <a:pt x="7883" y="1"/>
                  </a:cubicBezTo>
                  <a:cubicBezTo>
                    <a:pt x="7287" y="334"/>
                    <a:pt x="5811" y="572"/>
                    <a:pt x="4085" y="572"/>
                  </a:cubicBezTo>
                  <a:cubicBezTo>
                    <a:pt x="2358" y="572"/>
                    <a:pt x="894" y="334"/>
                    <a:pt x="287" y="1"/>
                  </a:cubicBezTo>
                  <a:close/>
                </a:path>
              </a:pathLst>
            </a:custGeom>
            <a:solidFill>
              <a:srgbClr val="69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2803325" y="2175400"/>
              <a:ext cx="59550" cy="59550"/>
            </a:xfrm>
            <a:custGeom>
              <a:avLst/>
              <a:gdLst/>
              <a:ahLst/>
              <a:cxnLst/>
              <a:rect l="l" t="t" r="r" b="b"/>
              <a:pathLst>
                <a:path w="2382" h="2382" extrusionOk="0">
                  <a:moveTo>
                    <a:pt x="1191" y="0"/>
                  </a:moveTo>
                  <a:cubicBezTo>
                    <a:pt x="536" y="0"/>
                    <a:pt x="0" y="536"/>
                    <a:pt x="0" y="1191"/>
                  </a:cubicBezTo>
                  <a:cubicBezTo>
                    <a:pt x="0" y="1846"/>
                    <a:pt x="536" y="2382"/>
                    <a:pt x="1191" y="2382"/>
                  </a:cubicBezTo>
                  <a:cubicBezTo>
                    <a:pt x="1846" y="2382"/>
                    <a:pt x="2381" y="1846"/>
                    <a:pt x="2381" y="1191"/>
                  </a:cubicBezTo>
                  <a:cubicBezTo>
                    <a:pt x="2381" y="536"/>
                    <a:pt x="1846" y="0"/>
                    <a:pt x="119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281670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cubicBezTo>
                    <a:pt x="1" y="1012"/>
                    <a:pt x="299" y="1310"/>
                    <a:pt x="656" y="1310"/>
                  </a:cubicBezTo>
                  <a:cubicBezTo>
                    <a:pt x="1013" y="1310"/>
                    <a:pt x="1311" y="1012"/>
                    <a:pt x="1311" y="655"/>
                  </a:cubicBezTo>
                  <a:cubicBezTo>
                    <a:pt x="1311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3000650" y="2175400"/>
              <a:ext cx="59575" cy="59550"/>
            </a:xfrm>
            <a:custGeom>
              <a:avLst/>
              <a:gdLst/>
              <a:ahLst/>
              <a:cxnLst/>
              <a:rect l="l" t="t" r="r" b="b"/>
              <a:pathLst>
                <a:path w="2383" h="2382" extrusionOk="0">
                  <a:moveTo>
                    <a:pt x="1192" y="0"/>
                  </a:moveTo>
                  <a:cubicBezTo>
                    <a:pt x="537" y="0"/>
                    <a:pt x="1" y="536"/>
                    <a:pt x="1" y="1191"/>
                  </a:cubicBezTo>
                  <a:cubicBezTo>
                    <a:pt x="1" y="1846"/>
                    <a:pt x="537" y="2382"/>
                    <a:pt x="1192" y="2382"/>
                  </a:cubicBezTo>
                  <a:cubicBezTo>
                    <a:pt x="1846" y="2382"/>
                    <a:pt x="2382" y="1846"/>
                    <a:pt x="2382" y="1191"/>
                  </a:cubicBezTo>
                  <a:cubicBezTo>
                    <a:pt x="2382" y="536"/>
                    <a:pt x="1846" y="0"/>
                    <a:pt x="1192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14050" y="2188800"/>
              <a:ext cx="32775" cy="32750"/>
            </a:xfrm>
            <a:custGeom>
              <a:avLst/>
              <a:gdLst/>
              <a:ahLst/>
              <a:cxnLst/>
              <a:rect l="l" t="t" r="r" b="b"/>
              <a:pathLst>
                <a:path w="1311" h="1310" extrusionOk="0">
                  <a:moveTo>
                    <a:pt x="656" y="0"/>
                  </a:moveTo>
                  <a:cubicBezTo>
                    <a:pt x="298" y="0"/>
                    <a:pt x="1" y="298"/>
                    <a:pt x="1" y="655"/>
                  </a:cubicBezTo>
                  <a:cubicBezTo>
                    <a:pt x="1" y="1012"/>
                    <a:pt x="298" y="1310"/>
                    <a:pt x="656" y="1310"/>
                  </a:cubicBezTo>
                  <a:cubicBezTo>
                    <a:pt x="1013" y="1310"/>
                    <a:pt x="1310" y="1012"/>
                    <a:pt x="1310" y="655"/>
                  </a:cubicBezTo>
                  <a:cubicBezTo>
                    <a:pt x="1310" y="298"/>
                    <a:pt x="1013" y="0"/>
                    <a:pt x="656" y="0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2895600" y="2373350"/>
              <a:ext cx="72050" cy="72050"/>
            </a:xfrm>
            <a:custGeom>
              <a:avLst/>
              <a:gdLst/>
              <a:ahLst/>
              <a:cxnLst/>
              <a:rect l="l" t="t" r="r" b="b"/>
              <a:pathLst>
                <a:path w="2882" h="2882" extrusionOk="0">
                  <a:moveTo>
                    <a:pt x="1441" y="0"/>
                  </a:moveTo>
                  <a:cubicBezTo>
                    <a:pt x="631" y="0"/>
                    <a:pt x="0" y="655"/>
                    <a:pt x="0" y="1441"/>
                  </a:cubicBezTo>
                  <a:cubicBezTo>
                    <a:pt x="0" y="2250"/>
                    <a:pt x="655" y="2881"/>
                    <a:pt x="1441" y="2881"/>
                  </a:cubicBezTo>
                  <a:cubicBezTo>
                    <a:pt x="2238" y="2881"/>
                    <a:pt x="2881" y="2226"/>
                    <a:pt x="2881" y="1441"/>
                  </a:cubicBezTo>
                  <a:cubicBezTo>
                    <a:pt x="2881" y="655"/>
                    <a:pt x="2238" y="0"/>
                    <a:pt x="1441" y="0"/>
                  </a:cubicBezTo>
                  <a:close/>
                </a:path>
              </a:pathLst>
            </a:custGeom>
            <a:solidFill>
              <a:srgbClr val="E7A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2911950" y="2389700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87" y="1"/>
                  </a:moveTo>
                  <a:cubicBezTo>
                    <a:pt x="358" y="1"/>
                    <a:pt x="1" y="358"/>
                    <a:pt x="1" y="787"/>
                  </a:cubicBezTo>
                  <a:cubicBezTo>
                    <a:pt x="1" y="1215"/>
                    <a:pt x="358" y="1572"/>
                    <a:pt x="787" y="1572"/>
                  </a:cubicBezTo>
                  <a:cubicBezTo>
                    <a:pt x="1215" y="1572"/>
                    <a:pt x="1572" y="1215"/>
                    <a:pt x="1572" y="787"/>
                  </a:cubicBezTo>
                  <a:cubicBezTo>
                    <a:pt x="1572" y="358"/>
                    <a:pt x="1227" y="1"/>
                    <a:pt x="787" y="1"/>
                  </a:cubicBezTo>
                  <a:close/>
                </a:path>
              </a:pathLst>
            </a:custGeom>
            <a:solidFill>
              <a:srgbClr val="6B1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2893200" y="1526175"/>
              <a:ext cx="28600" cy="87000"/>
            </a:xfrm>
            <a:custGeom>
              <a:avLst/>
              <a:gdLst/>
              <a:ahLst/>
              <a:cxnLst/>
              <a:rect l="l" t="t" r="r" b="b"/>
              <a:pathLst>
                <a:path w="1144" h="3480" extrusionOk="0">
                  <a:moveTo>
                    <a:pt x="1114" y="0"/>
                  </a:moveTo>
                  <a:cubicBezTo>
                    <a:pt x="1076" y="0"/>
                    <a:pt x="1004" y="195"/>
                    <a:pt x="846" y="454"/>
                  </a:cubicBezTo>
                  <a:cubicBezTo>
                    <a:pt x="763" y="609"/>
                    <a:pt x="668" y="776"/>
                    <a:pt x="560" y="978"/>
                  </a:cubicBezTo>
                  <a:cubicBezTo>
                    <a:pt x="477" y="1169"/>
                    <a:pt x="370" y="1395"/>
                    <a:pt x="287" y="1633"/>
                  </a:cubicBezTo>
                  <a:cubicBezTo>
                    <a:pt x="108" y="2121"/>
                    <a:pt x="36" y="2597"/>
                    <a:pt x="13" y="2931"/>
                  </a:cubicBezTo>
                  <a:cubicBezTo>
                    <a:pt x="1" y="3276"/>
                    <a:pt x="13" y="3479"/>
                    <a:pt x="48" y="3479"/>
                  </a:cubicBezTo>
                  <a:cubicBezTo>
                    <a:pt x="49" y="3479"/>
                    <a:pt x="50" y="3479"/>
                    <a:pt x="50" y="3479"/>
                  </a:cubicBezTo>
                  <a:cubicBezTo>
                    <a:pt x="74" y="3479"/>
                    <a:pt x="110" y="3279"/>
                    <a:pt x="167" y="2955"/>
                  </a:cubicBezTo>
                  <a:cubicBezTo>
                    <a:pt x="203" y="2633"/>
                    <a:pt x="298" y="2181"/>
                    <a:pt x="477" y="1728"/>
                  </a:cubicBezTo>
                  <a:cubicBezTo>
                    <a:pt x="560" y="1490"/>
                    <a:pt x="656" y="1276"/>
                    <a:pt x="739" y="1073"/>
                  </a:cubicBezTo>
                  <a:cubicBezTo>
                    <a:pt x="834" y="859"/>
                    <a:pt x="918" y="681"/>
                    <a:pt x="977" y="538"/>
                  </a:cubicBezTo>
                  <a:cubicBezTo>
                    <a:pt x="1120" y="216"/>
                    <a:pt x="1144" y="2"/>
                    <a:pt x="1120" y="2"/>
                  </a:cubicBezTo>
                  <a:cubicBezTo>
                    <a:pt x="1118" y="1"/>
                    <a:pt x="1116" y="0"/>
                    <a:pt x="1114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2892600" y="1622050"/>
              <a:ext cx="5100" cy="23250"/>
            </a:xfrm>
            <a:custGeom>
              <a:avLst/>
              <a:gdLst/>
              <a:ahLst/>
              <a:cxnLst/>
              <a:rect l="l" t="t" r="r" b="b"/>
              <a:pathLst>
                <a:path w="204" h="930" extrusionOk="0">
                  <a:moveTo>
                    <a:pt x="96" y="1"/>
                  </a:moveTo>
                  <a:cubicBezTo>
                    <a:pt x="37" y="1"/>
                    <a:pt x="1" y="215"/>
                    <a:pt x="1" y="465"/>
                  </a:cubicBezTo>
                  <a:cubicBezTo>
                    <a:pt x="1" y="715"/>
                    <a:pt x="37" y="929"/>
                    <a:pt x="96" y="929"/>
                  </a:cubicBezTo>
                  <a:cubicBezTo>
                    <a:pt x="156" y="929"/>
                    <a:pt x="203" y="715"/>
                    <a:pt x="203" y="465"/>
                  </a:cubicBezTo>
                  <a:cubicBezTo>
                    <a:pt x="203" y="215"/>
                    <a:pt x="156" y="1"/>
                    <a:pt x="96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2918500" y="1536325"/>
              <a:ext cx="7775" cy="329825"/>
            </a:xfrm>
            <a:custGeom>
              <a:avLst/>
              <a:gdLst/>
              <a:ahLst/>
              <a:cxnLst/>
              <a:rect l="l" t="t" r="r" b="b"/>
              <a:pathLst>
                <a:path w="311" h="13193" extrusionOk="0">
                  <a:moveTo>
                    <a:pt x="167" y="1"/>
                  </a:moveTo>
                  <a:cubicBezTo>
                    <a:pt x="156" y="1"/>
                    <a:pt x="132" y="203"/>
                    <a:pt x="108" y="525"/>
                  </a:cubicBezTo>
                  <a:cubicBezTo>
                    <a:pt x="96" y="870"/>
                    <a:pt x="60" y="1346"/>
                    <a:pt x="48" y="1941"/>
                  </a:cubicBezTo>
                  <a:cubicBezTo>
                    <a:pt x="13" y="3132"/>
                    <a:pt x="1" y="4787"/>
                    <a:pt x="37" y="6597"/>
                  </a:cubicBezTo>
                  <a:cubicBezTo>
                    <a:pt x="48" y="8418"/>
                    <a:pt x="108" y="10073"/>
                    <a:pt x="156" y="11264"/>
                  </a:cubicBezTo>
                  <a:cubicBezTo>
                    <a:pt x="179" y="11859"/>
                    <a:pt x="215" y="12347"/>
                    <a:pt x="227" y="12669"/>
                  </a:cubicBezTo>
                  <a:cubicBezTo>
                    <a:pt x="251" y="13014"/>
                    <a:pt x="275" y="13193"/>
                    <a:pt x="287" y="13193"/>
                  </a:cubicBezTo>
                  <a:cubicBezTo>
                    <a:pt x="298" y="13193"/>
                    <a:pt x="310" y="13002"/>
                    <a:pt x="298" y="12669"/>
                  </a:cubicBezTo>
                  <a:cubicBezTo>
                    <a:pt x="298" y="12336"/>
                    <a:pt x="287" y="11859"/>
                    <a:pt x="287" y="11264"/>
                  </a:cubicBezTo>
                  <a:cubicBezTo>
                    <a:pt x="275" y="10073"/>
                    <a:pt x="251" y="8418"/>
                    <a:pt x="227" y="6597"/>
                  </a:cubicBezTo>
                  <a:cubicBezTo>
                    <a:pt x="191" y="4787"/>
                    <a:pt x="179" y="3132"/>
                    <a:pt x="179" y="1941"/>
                  </a:cubicBezTo>
                  <a:lnTo>
                    <a:pt x="179" y="525"/>
                  </a:lnTo>
                  <a:cubicBezTo>
                    <a:pt x="179" y="179"/>
                    <a:pt x="179" y="1"/>
                    <a:pt x="167" y="1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2891725" y="1654800"/>
              <a:ext cx="7750" cy="53300"/>
            </a:xfrm>
            <a:custGeom>
              <a:avLst/>
              <a:gdLst/>
              <a:ahLst/>
              <a:cxnLst/>
              <a:rect l="l" t="t" r="r" b="b"/>
              <a:pathLst>
                <a:path w="310" h="2132" extrusionOk="0">
                  <a:moveTo>
                    <a:pt x="119" y="0"/>
                  </a:moveTo>
                  <a:cubicBezTo>
                    <a:pt x="60" y="0"/>
                    <a:pt x="0" y="489"/>
                    <a:pt x="60" y="1072"/>
                  </a:cubicBezTo>
                  <a:cubicBezTo>
                    <a:pt x="119" y="1667"/>
                    <a:pt x="179" y="2132"/>
                    <a:pt x="226" y="2132"/>
                  </a:cubicBezTo>
                  <a:cubicBezTo>
                    <a:pt x="286" y="2132"/>
                    <a:pt x="310" y="1655"/>
                    <a:pt x="250" y="1060"/>
                  </a:cubicBezTo>
                  <a:cubicBezTo>
                    <a:pt x="215" y="477"/>
                    <a:pt x="167" y="0"/>
                    <a:pt x="119" y="0"/>
                  </a:cubicBezTo>
                  <a:close/>
                </a:path>
              </a:pathLst>
            </a:custGeom>
            <a:solidFill>
              <a:srgbClr val="E6F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2903025" y="2377800"/>
              <a:ext cx="27700" cy="26025"/>
            </a:xfrm>
            <a:custGeom>
              <a:avLst/>
              <a:gdLst/>
              <a:ahLst/>
              <a:cxnLst/>
              <a:rect l="l" t="t" r="r" b="b"/>
              <a:pathLst>
                <a:path w="1108" h="1041" extrusionOk="0">
                  <a:moveTo>
                    <a:pt x="858" y="1"/>
                  </a:moveTo>
                  <a:cubicBezTo>
                    <a:pt x="763" y="13"/>
                    <a:pt x="679" y="13"/>
                    <a:pt x="572" y="60"/>
                  </a:cubicBezTo>
                  <a:cubicBezTo>
                    <a:pt x="489" y="84"/>
                    <a:pt x="382" y="167"/>
                    <a:pt x="298" y="251"/>
                  </a:cubicBezTo>
                  <a:cubicBezTo>
                    <a:pt x="132" y="429"/>
                    <a:pt x="60" y="644"/>
                    <a:pt x="24" y="786"/>
                  </a:cubicBezTo>
                  <a:cubicBezTo>
                    <a:pt x="1" y="941"/>
                    <a:pt x="1" y="1036"/>
                    <a:pt x="24" y="1036"/>
                  </a:cubicBezTo>
                  <a:cubicBezTo>
                    <a:pt x="28" y="1039"/>
                    <a:pt x="32" y="1040"/>
                    <a:pt x="35" y="1040"/>
                  </a:cubicBezTo>
                  <a:cubicBezTo>
                    <a:pt x="66" y="1040"/>
                    <a:pt x="91" y="951"/>
                    <a:pt x="155" y="834"/>
                  </a:cubicBezTo>
                  <a:cubicBezTo>
                    <a:pt x="215" y="715"/>
                    <a:pt x="310" y="536"/>
                    <a:pt x="441" y="382"/>
                  </a:cubicBezTo>
                  <a:cubicBezTo>
                    <a:pt x="596" y="239"/>
                    <a:pt x="751" y="167"/>
                    <a:pt x="894" y="132"/>
                  </a:cubicBezTo>
                  <a:cubicBezTo>
                    <a:pt x="1025" y="108"/>
                    <a:pt x="1108" y="84"/>
                    <a:pt x="1108" y="60"/>
                  </a:cubicBezTo>
                  <a:cubicBezTo>
                    <a:pt x="1108" y="48"/>
                    <a:pt x="1025" y="1"/>
                    <a:pt x="858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2900950" y="2410850"/>
              <a:ext cx="5375" cy="11650"/>
            </a:xfrm>
            <a:custGeom>
              <a:avLst/>
              <a:gdLst/>
              <a:ahLst/>
              <a:cxnLst/>
              <a:rect l="l" t="t" r="r" b="b"/>
              <a:pathLst>
                <a:path w="215" h="466" extrusionOk="0">
                  <a:moveTo>
                    <a:pt x="107" y="0"/>
                  </a:moveTo>
                  <a:cubicBezTo>
                    <a:pt x="60" y="0"/>
                    <a:pt x="0" y="107"/>
                    <a:pt x="24" y="238"/>
                  </a:cubicBezTo>
                  <a:cubicBezTo>
                    <a:pt x="24" y="383"/>
                    <a:pt x="97" y="466"/>
                    <a:pt x="146" y="466"/>
                  </a:cubicBezTo>
                  <a:cubicBezTo>
                    <a:pt x="149" y="466"/>
                    <a:pt x="152" y="465"/>
                    <a:pt x="155" y="465"/>
                  </a:cubicBezTo>
                  <a:cubicBezTo>
                    <a:pt x="215" y="453"/>
                    <a:pt x="215" y="345"/>
                    <a:pt x="215" y="226"/>
                  </a:cubicBezTo>
                  <a:cubicBezTo>
                    <a:pt x="203" y="107"/>
                    <a:pt x="167" y="0"/>
                    <a:pt x="107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2808375" y="2179850"/>
              <a:ext cx="28600" cy="25625"/>
            </a:xfrm>
            <a:custGeom>
              <a:avLst/>
              <a:gdLst/>
              <a:ahLst/>
              <a:cxnLst/>
              <a:rect l="l" t="t" r="r" b="b"/>
              <a:pathLst>
                <a:path w="1144" h="1025" extrusionOk="0">
                  <a:moveTo>
                    <a:pt x="893" y="1"/>
                  </a:moveTo>
                  <a:cubicBezTo>
                    <a:pt x="727" y="1"/>
                    <a:pt x="524" y="84"/>
                    <a:pt x="346" y="251"/>
                  </a:cubicBezTo>
                  <a:cubicBezTo>
                    <a:pt x="167" y="418"/>
                    <a:pt x="60" y="608"/>
                    <a:pt x="36" y="775"/>
                  </a:cubicBezTo>
                  <a:cubicBezTo>
                    <a:pt x="0" y="942"/>
                    <a:pt x="48" y="1025"/>
                    <a:pt x="72" y="1025"/>
                  </a:cubicBezTo>
                  <a:cubicBezTo>
                    <a:pt x="108" y="1013"/>
                    <a:pt x="108" y="942"/>
                    <a:pt x="167" y="823"/>
                  </a:cubicBezTo>
                  <a:cubicBezTo>
                    <a:pt x="227" y="703"/>
                    <a:pt x="334" y="537"/>
                    <a:pt x="477" y="406"/>
                  </a:cubicBezTo>
                  <a:cubicBezTo>
                    <a:pt x="632" y="251"/>
                    <a:pt x="786" y="168"/>
                    <a:pt x="905" y="132"/>
                  </a:cubicBezTo>
                  <a:cubicBezTo>
                    <a:pt x="1024" y="108"/>
                    <a:pt x="1120" y="120"/>
                    <a:pt x="1132" y="84"/>
                  </a:cubicBezTo>
                  <a:cubicBezTo>
                    <a:pt x="1143" y="72"/>
                    <a:pt x="1060" y="1"/>
                    <a:pt x="893" y="1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3007200" y="2178375"/>
              <a:ext cx="29800" cy="29500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906" y="0"/>
                  </a:moveTo>
                  <a:cubicBezTo>
                    <a:pt x="727" y="0"/>
                    <a:pt x="477" y="72"/>
                    <a:pt x="275" y="286"/>
                  </a:cubicBezTo>
                  <a:cubicBezTo>
                    <a:pt x="84" y="489"/>
                    <a:pt x="25" y="739"/>
                    <a:pt x="13" y="905"/>
                  </a:cubicBezTo>
                  <a:cubicBezTo>
                    <a:pt x="1" y="1072"/>
                    <a:pt x="25" y="1179"/>
                    <a:pt x="60" y="1179"/>
                  </a:cubicBezTo>
                  <a:cubicBezTo>
                    <a:pt x="84" y="1179"/>
                    <a:pt x="96" y="1072"/>
                    <a:pt x="156" y="917"/>
                  </a:cubicBezTo>
                  <a:cubicBezTo>
                    <a:pt x="203" y="774"/>
                    <a:pt x="275" y="584"/>
                    <a:pt x="429" y="417"/>
                  </a:cubicBezTo>
                  <a:cubicBezTo>
                    <a:pt x="572" y="250"/>
                    <a:pt x="775" y="179"/>
                    <a:pt x="918" y="131"/>
                  </a:cubicBezTo>
                  <a:cubicBezTo>
                    <a:pt x="1072" y="108"/>
                    <a:pt x="1168" y="84"/>
                    <a:pt x="1168" y="60"/>
                  </a:cubicBezTo>
                  <a:cubicBezTo>
                    <a:pt x="1191" y="24"/>
                    <a:pt x="1084" y="0"/>
                    <a:pt x="906" y="0"/>
                  </a:cubicBezTo>
                  <a:close/>
                </a:path>
              </a:pathLst>
            </a:custGeom>
            <a:solidFill>
              <a:srgbClr val="F1C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2821475" y="2193075"/>
              <a:ext cx="17875" cy="16625"/>
            </a:xfrm>
            <a:custGeom>
              <a:avLst/>
              <a:gdLst/>
              <a:ahLst/>
              <a:cxnLst/>
              <a:rect l="l" t="t" r="r" b="b"/>
              <a:pathLst>
                <a:path w="715" h="665" extrusionOk="0">
                  <a:moveTo>
                    <a:pt x="412" y="0"/>
                  </a:moveTo>
                  <a:cubicBezTo>
                    <a:pt x="329" y="0"/>
                    <a:pt x="230" y="21"/>
                    <a:pt x="131" y="91"/>
                  </a:cubicBezTo>
                  <a:cubicBezTo>
                    <a:pt x="60" y="151"/>
                    <a:pt x="12" y="246"/>
                    <a:pt x="0" y="329"/>
                  </a:cubicBezTo>
                  <a:cubicBezTo>
                    <a:pt x="0" y="413"/>
                    <a:pt x="12" y="484"/>
                    <a:pt x="48" y="532"/>
                  </a:cubicBezTo>
                  <a:cubicBezTo>
                    <a:pt x="80" y="617"/>
                    <a:pt x="131" y="664"/>
                    <a:pt x="159" y="664"/>
                  </a:cubicBezTo>
                  <a:cubicBezTo>
                    <a:pt x="162" y="664"/>
                    <a:pt x="165" y="664"/>
                    <a:pt x="167" y="663"/>
                  </a:cubicBezTo>
                  <a:cubicBezTo>
                    <a:pt x="191" y="651"/>
                    <a:pt x="179" y="591"/>
                    <a:pt x="191" y="496"/>
                  </a:cubicBezTo>
                  <a:cubicBezTo>
                    <a:pt x="179" y="448"/>
                    <a:pt x="179" y="413"/>
                    <a:pt x="191" y="365"/>
                  </a:cubicBezTo>
                  <a:cubicBezTo>
                    <a:pt x="203" y="317"/>
                    <a:pt x="227" y="270"/>
                    <a:pt x="262" y="246"/>
                  </a:cubicBezTo>
                  <a:cubicBezTo>
                    <a:pt x="346" y="186"/>
                    <a:pt x="465" y="174"/>
                    <a:pt x="548" y="151"/>
                  </a:cubicBezTo>
                  <a:cubicBezTo>
                    <a:pt x="643" y="151"/>
                    <a:pt x="703" y="151"/>
                    <a:pt x="715" y="127"/>
                  </a:cubicBezTo>
                  <a:cubicBezTo>
                    <a:pt x="715" y="91"/>
                    <a:pt x="667" y="55"/>
                    <a:pt x="560" y="20"/>
                  </a:cubicBezTo>
                  <a:cubicBezTo>
                    <a:pt x="521" y="10"/>
                    <a:pt x="470" y="0"/>
                    <a:pt x="412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2918500" y="2394175"/>
              <a:ext cx="18200" cy="16700"/>
            </a:xfrm>
            <a:custGeom>
              <a:avLst/>
              <a:gdLst/>
              <a:ahLst/>
              <a:cxnLst/>
              <a:rect l="l" t="t" r="r" b="b"/>
              <a:pathLst>
                <a:path w="728" h="668" extrusionOk="0">
                  <a:moveTo>
                    <a:pt x="548" y="0"/>
                  </a:moveTo>
                  <a:cubicBezTo>
                    <a:pt x="513" y="0"/>
                    <a:pt x="477" y="0"/>
                    <a:pt x="429" y="12"/>
                  </a:cubicBezTo>
                  <a:cubicBezTo>
                    <a:pt x="358" y="24"/>
                    <a:pt x="287" y="72"/>
                    <a:pt x="227" y="131"/>
                  </a:cubicBezTo>
                  <a:cubicBezTo>
                    <a:pt x="108" y="239"/>
                    <a:pt x="37" y="381"/>
                    <a:pt x="13" y="489"/>
                  </a:cubicBezTo>
                  <a:cubicBezTo>
                    <a:pt x="1" y="608"/>
                    <a:pt x="25" y="667"/>
                    <a:pt x="60" y="667"/>
                  </a:cubicBezTo>
                  <a:cubicBezTo>
                    <a:pt x="96" y="655"/>
                    <a:pt x="108" y="608"/>
                    <a:pt x="156" y="548"/>
                  </a:cubicBezTo>
                  <a:cubicBezTo>
                    <a:pt x="191" y="477"/>
                    <a:pt x="251" y="381"/>
                    <a:pt x="358" y="298"/>
                  </a:cubicBezTo>
                  <a:cubicBezTo>
                    <a:pt x="437" y="219"/>
                    <a:pt x="516" y="173"/>
                    <a:pt x="568" y="173"/>
                  </a:cubicBezTo>
                  <a:cubicBezTo>
                    <a:pt x="578" y="173"/>
                    <a:pt x="588" y="175"/>
                    <a:pt x="596" y="179"/>
                  </a:cubicBezTo>
                  <a:cubicBezTo>
                    <a:pt x="639" y="190"/>
                    <a:pt x="673" y="240"/>
                    <a:pt x="705" y="240"/>
                  </a:cubicBezTo>
                  <a:cubicBezTo>
                    <a:pt x="709" y="240"/>
                    <a:pt x="712" y="240"/>
                    <a:pt x="715" y="239"/>
                  </a:cubicBezTo>
                  <a:cubicBezTo>
                    <a:pt x="727" y="227"/>
                    <a:pt x="727" y="203"/>
                    <a:pt x="727" y="179"/>
                  </a:cubicBezTo>
                  <a:cubicBezTo>
                    <a:pt x="727" y="167"/>
                    <a:pt x="727" y="131"/>
                    <a:pt x="715" y="120"/>
                  </a:cubicBezTo>
                  <a:cubicBezTo>
                    <a:pt x="703" y="84"/>
                    <a:pt x="691" y="60"/>
                    <a:pt x="656" y="48"/>
                  </a:cubicBezTo>
                  <a:cubicBezTo>
                    <a:pt x="620" y="12"/>
                    <a:pt x="596" y="12"/>
                    <a:pt x="548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3020000" y="2191700"/>
              <a:ext cx="16100" cy="18550"/>
            </a:xfrm>
            <a:custGeom>
              <a:avLst/>
              <a:gdLst/>
              <a:ahLst/>
              <a:cxnLst/>
              <a:rect l="l" t="t" r="r" b="b"/>
              <a:pathLst>
                <a:path w="644" h="742" extrusionOk="0">
                  <a:moveTo>
                    <a:pt x="443" y="0"/>
                  </a:moveTo>
                  <a:cubicBezTo>
                    <a:pt x="392" y="0"/>
                    <a:pt x="335" y="20"/>
                    <a:pt x="287" y="39"/>
                  </a:cubicBezTo>
                  <a:cubicBezTo>
                    <a:pt x="227" y="87"/>
                    <a:pt x="168" y="146"/>
                    <a:pt x="120" y="206"/>
                  </a:cubicBezTo>
                  <a:cubicBezTo>
                    <a:pt x="37" y="337"/>
                    <a:pt x="1" y="479"/>
                    <a:pt x="1" y="587"/>
                  </a:cubicBezTo>
                  <a:cubicBezTo>
                    <a:pt x="1" y="682"/>
                    <a:pt x="37" y="741"/>
                    <a:pt x="60" y="741"/>
                  </a:cubicBezTo>
                  <a:cubicBezTo>
                    <a:pt x="120" y="730"/>
                    <a:pt x="156" y="527"/>
                    <a:pt x="287" y="313"/>
                  </a:cubicBezTo>
                  <a:cubicBezTo>
                    <a:pt x="322" y="265"/>
                    <a:pt x="358" y="218"/>
                    <a:pt x="394" y="194"/>
                  </a:cubicBezTo>
                  <a:cubicBezTo>
                    <a:pt x="418" y="170"/>
                    <a:pt x="465" y="146"/>
                    <a:pt x="501" y="134"/>
                  </a:cubicBezTo>
                  <a:cubicBezTo>
                    <a:pt x="560" y="122"/>
                    <a:pt x="620" y="122"/>
                    <a:pt x="632" y="87"/>
                  </a:cubicBezTo>
                  <a:cubicBezTo>
                    <a:pt x="644" y="63"/>
                    <a:pt x="596" y="15"/>
                    <a:pt x="477" y="3"/>
                  </a:cubicBezTo>
                  <a:cubicBezTo>
                    <a:pt x="466" y="1"/>
                    <a:pt x="455" y="0"/>
                    <a:pt x="443" y="0"/>
                  </a:cubicBezTo>
                  <a:close/>
                </a:path>
              </a:pathLst>
            </a:custGeom>
            <a:solidFill>
              <a:srgbClr val="CD4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FCB9E59D-E7DE-8A41-8DCD-97428B02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ACFF872F-55D9-4D4A-B532-028F6B46B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461" y="3742697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CCECD801-B718-A640-9AFE-E03CBCBA3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7" y="2188034"/>
            <a:ext cx="1537941" cy="270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" name="Google Shape;1067;p39"/>
          <p:cNvSpPr txBox="1">
            <a:spLocks noGrp="1"/>
          </p:cNvSpPr>
          <p:nvPr>
            <p:ph type="title"/>
          </p:nvPr>
        </p:nvSpPr>
        <p:spPr>
          <a:xfrm>
            <a:off x="1063242" y="2734148"/>
            <a:ext cx="3467971" cy="10780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dirty="0"/>
              <a:t>Chế độ xã hội Ấn Độ cổ đại</a:t>
            </a:r>
          </a:p>
        </p:txBody>
      </p: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CE07920-FE8B-7B45-ADEC-B9B286FA724F}"/>
              </a:ext>
            </a:extLst>
          </p:cNvPr>
          <p:cNvGrpSpPr/>
          <p:nvPr/>
        </p:nvGrpSpPr>
        <p:grpSpPr>
          <a:xfrm>
            <a:off x="0" y="1"/>
            <a:ext cx="9144000" cy="5143499"/>
            <a:chOff x="0" y="1"/>
            <a:chExt cx="12192000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CF532E-3435-4959-83B6-59B447F90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79" r="3023"/>
            <a:stretch/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7FA0FC-FBB2-824A-893C-3291ADD2F0BA}"/>
                </a:ext>
              </a:extLst>
            </p:cNvPr>
            <p:cNvSpPr/>
            <p:nvPr/>
          </p:nvSpPr>
          <p:spPr>
            <a:xfrm>
              <a:off x="101600" y="182880"/>
              <a:ext cx="11988800" cy="552297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575382-17B9-5A44-966A-D974AC27F070}"/>
                </a:ext>
              </a:extLst>
            </p:cNvPr>
            <p:cNvSpPr/>
            <p:nvPr/>
          </p:nvSpPr>
          <p:spPr>
            <a:xfrm>
              <a:off x="150568" y="1906630"/>
              <a:ext cx="11890863" cy="132343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Xem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video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câu</a:t>
              </a:r>
              <a:r>
                <a:rPr kumimoji="0" lang="en-US" sz="6000" b="0" i="0" u="none" strike="noStrike" kern="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000" b="0" i="0" u="none" strike="noStrike" kern="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hỏi</a:t>
              </a:r>
              <a:endParaRPr kumimoji="0" lang="en-US" sz="60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E4B8C1-1A84-436F-9525-41496803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" y="4629150"/>
            <a:ext cx="9067800" cy="451062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vi-VN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gọi là Vác-na. Nguồn gốc của chế độ Vác-na. Nội dung biểu hiện là gì? </a:t>
            </a:r>
            <a:endParaRPr lang="en-US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Varna – chế độ _chủng tính_, phân biệt đẳng cấp tàn bạo ở Ấn Độ cổ đại (359) (online-video-cutter.com)" descr="Varna – chế độ _chủng tính_, phân biệt đẳng cấp tàn bạo ở Ấn Độ cổ đại (359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282A269-53AC-AB4D-9EE0-90351B4B8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95" y="156208"/>
            <a:ext cx="8945578" cy="414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17733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3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8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1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13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8" fill="hold" display="0">
                      <p:stCondLst>
                        <p:cond delay="indefinite"/>
                      </p:stCondLst>
                    </p:cTn>
                    <p:tgtEl>
                      <p:spTgt spid="11"/>
                    </p:tgtEl>
                  </p:cMediaNode>
                </p:vide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>
            <a:spLocks noGrp="1"/>
          </p:cNvSpPr>
          <p:nvPr>
            <p:ph type="title"/>
          </p:nvPr>
        </p:nvSpPr>
        <p:spPr>
          <a:xfrm>
            <a:off x="6165896" y="112318"/>
            <a:ext cx="2750256" cy="2026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SVN-Blenda Script" panose="02000804000000020003" pitchFamily="2" charset="0"/>
              </a:rPr>
              <a:t>Sơ đồ các đẳng cấp trong xã hội Ấn Độ cổ đại</a:t>
            </a:r>
            <a:endParaRPr sz="3600" dirty="0">
              <a:solidFill>
                <a:srgbClr val="FF0000"/>
              </a:solidFill>
              <a:latin typeface="SVN-Blenda Script" panose="02000804000000020003" pitchFamily="2" charset="0"/>
            </a:endParaRPr>
          </a:p>
        </p:txBody>
      </p:sp>
      <p:grpSp>
        <p:nvGrpSpPr>
          <p:cNvPr id="200" name="Google Shape;200;p18"/>
          <p:cNvGrpSpPr/>
          <p:nvPr/>
        </p:nvGrpSpPr>
        <p:grpSpPr>
          <a:xfrm>
            <a:off x="2738404" y="140893"/>
            <a:ext cx="4169429" cy="1639601"/>
            <a:chOff x="4034939" y="1040688"/>
            <a:chExt cx="3056570" cy="993900"/>
          </a:xfrm>
        </p:grpSpPr>
        <p:grpSp>
          <p:nvGrpSpPr>
            <p:cNvPr id="201" name="Google Shape;201;p18"/>
            <p:cNvGrpSpPr/>
            <p:nvPr/>
          </p:nvGrpSpPr>
          <p:grpSpPr>
            <a:xfrm>
              <a:off x="4895701" y="1267471"/>
              <a:ext cx="840630" cy="394014"/>
              <a:chOff x="4895701" y="1267471"/>
              <a:chExt cx="840630" cy="394014"/>
            </a:xfrm>
          </p:grpSpPr>
          <p:sp>
            <p:nvSpPr>
              <p:cNvPr id="202" name="Google Shape;202;p18"/>
              <p:cNvSpPr/>
              <p:nvPr/>
            </p:nvSpPr>
            <p:spPr>
              <a:xfrm>
                <a:off x="4895701" y="1477210"/>
                <a:ext cx="548325" cy="184275"/>
              </a:xfrm>
              <a:custGeom>
                <a:avLst/>
                <a:gdLst/>
                <a:ahLst/>
                <a:cxnLst/>
                <a:rect l="l" t="t" r="r" b="b"/>
                <a:pathLst>
                  <a:path w="21933" h="7371" extrusionOk="0">
                    <a:moveTo>
                      <a:pt x="7883" y="1"/>
                    </a:moveTo>
                    <a:lnTo>
                      <a:pt x="1" y="6692"/>
                    </a:lnTo>
                    <a:lnTo>
                      <a:pt x="584" y="7371"/>
                    </a:lnTo>
                    <a:lnTo>
                      <a:pt x="8216" y="894"/>
                    </a:lnTo>
                    <a:lnTo>
                      <a:pt x="21932" y="894"/>
                    </a:lnTo>
                    <a:lnTo>
                      <a:pt x="21932" y="1"/>
                    </a:lnTo>
                    <a:close/>
                  </a:path>
                </a:pathLst>
              </a:custGeom>
              <a:solidFill>
                <a:srgbClr val="2FC9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>
                <a:off x="5379131" y="1267471"/>
                <a:ext cx="357200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8" h="14288" extrusionOk="0">
                    <a:moveTo>
                      <a:pt x="7144" y="0"/>
                    </a:moveTo>
                    <a:cubicBezTo>
                      <a:pt x="3191" y="0"/>
                      <a:pt x="0" y="3203"/>
                      <a:pt x="0" y="7144"/>
                    </a:cubicBezTo>
                    <a:cubicBezTo>
                      <a:pt x="0" y="11085"/>
                      <a:pt x="3191" y="14288"/>
                      <a:pt x="7144" y="14288"/>
                    </a:cubicBezTo>
                    <a:cubicBezTo>
                      <a:pt x="11085" y="14288"/>
                      <a:pt x="14288" y="11085"/>
                      <a:pt x="14288" y="7144"/>
                    </a:cubicBezTo>
                    <a:cubicBezTo>
                      <a:pt x="14288" y="3203"/>
                      <a:pt x="11085" y="0"/>
                      <a:pt x="7144" y="0"/>
                    </a:cubicBezTo>
                    <a:close/>
                  </a:path>
                </a:pathLst>
              </a:custGeom>
              <a:solidFill>
                <a:srgbClr val="2FC948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01</a:t>
                </a:r>
                <a:endParaRPr kumimoji="0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04" name="Google Shape;204;p18"/>
            <p:cNvSpPr/>
            <p:nvPr/>
          </p:nvSpPr>
          <p:spPr>
            <a:xfrm>
              <a:off x="4034939" y="1040688"/>
              <a:ext cx="1052736" cy="892700"/>
            </a:xfrm>
            <a:custGeom>
              <a:avLst/>
              <a:gdLst/>
              <a:ahLst/>
              <a:cxnLst/>
              <a:rect l="l" t="t" r="r" b="b"/>
              <a:pathLst>
                <a:path w="41232" h="35708" extrusionOk="0">
                  <a:moveTo>
                    <a:pt x="20622" y="0"/>
                  </a:moveTo>
                  <a:lnTo>
                    <a:pt x="0" y="35707"/>
                  </a:lnTo>
                  <a:lnTo>
                    <a:pt x="41232" y="35707"/>
                  </a:lnTo>
                  <a:lnTo>
                    <a:pt x="2062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365750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Bra-man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(Tăng lữ)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05" name="Google Shape;205;p18"/>
            <p:cNvSpPr/>
            <p:nvPr/>
          </p:nvSpPr>
          <p:spPr>
            <a:xfrm>
              <a:off x="4089338" y="1933363"/>
              <a:ext cx="1028125" cy="101225"/>
            </a:xfrm>
            <a:custGeom>
              <a:avLst/>
              <a:gdLst/>
              <a:ahLst/>
              <a:cxnLst/>
              <a:rect l="l" t="t" r="r" b="b"/>
              <a:pathLst>
                <a:path w="41125" h="4049" extrusionOk="0">
                  <a:moveTo>
                    <a:pt x="0" y="0"/>
                  </a:moveTo>
                  <a:lnTo>
                    <a:pt x="3870" y="4048"/>
                  </a:lnTo>
                  <a:lnTo>
                    <a:pt x="41124" y="4048"/>
                  </a:lnTo>
                  <a:lnTo>
                    <a:pt x="37255" y="0"/>
                  </a:lnTo>
                  <a:close/>
                </a:path>
              </a:pathLst>
            </a:custGeom>
            <a:solidFill>
              <a:srgbClr val="2FC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6" name="Google Shape;206;p18"/>
            <p:cNvSpPr txBox="1"/>
            <p:nvPr/>
          </p:nvSpPr>
          <p:spPr>
            <a:xfrm>
              <a:off x="5697709" y="1195071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Bra-man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07" name="Google Shape;207;p18"/>
          <p:cNvGrpSpPr/>
          <p:nvPr/>
        </p:nvGrpSpPr>
        <p:grpSpPr>
          <a:xfrm>
            <a:off x="-838200" y="1344830"/>
            <a:ext cx="5659037" cy="1723864"/>
            <a:chOff x="1554925" y="1871575"/>
            <a:chExt cx="4053963" cy="1044979"/>
          </a:xfrm>
        </p:grpSpPr>
        <p:grpSp>
          <p:nvGrpSpPr>
            <p:cNvPr id="208" name="Google Shape;208;p18"/>
            <p:cNvGrpSpPr/>
            <p:nvPr/>
          </p:nvGrpSpPr>
          <p:grpSpPr>
            <a:xfrm>
              <a:off x="3101113" y="1907763"/>
              <a:ext cx="904900" cy="357200"/>
              <a:chOff x="3101113" y="1907763"/>
              <a:chExt cx="904900" cy="357200"/>
            </a:xfrm>
          </p:grpSpPr>
          <p:sp>
            <p:nvSpPr>
              <p:cNvPr id="209" name="Google Shape;209;p18"/>
              <p:cNvSpPr/>
              <p:nvPr/>
            </p:nvSpPr>
            <p:spPr>
              <a:xfrm>
                <a:off x="3457713" y="2076813"/>
                <a:ext cx="54830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7383" extrusionOk="0">
                    <a:moveTo>
                      <a:pt x="0" y="1"/>
                    </a:moveTo>
                    <a:lnTo>
                      <a:pt x="0" y="894"/>
                    </a:lnTo>
                    <a:lnTo>
                      <a:pt x="13716" y="894"/>
                    </a:lnTo>
                    <a:lnTo>
                      <a:pt x="21348" y="7383"/>
                    </a:lnTo>
                    <a:lnTo>
                      <a:pt x="21932" y="6704"/>
                    </a:lnTo>
                    <a:lnTo>
                      <a:pt x="14050" y="1"/>
                    </a:ln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0" name="Google Shape;210;p18"/>
              <p:cNvSpPr/>
              <p:nvPr/>
            </p:nvSpPr>
            <p:spPr>
              <a:xfrm>
                <a:off x="3101113" y="1907763"/>
                <a:ext cx="357200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8" h="14288" extrusionOk="0">
                    <a:moveTo>
                      <a:pt x="7144" y="0"/>
                    </a:moveTo>
                    <a:cubicBezTo>
                      <a:pt x="3191" y="0"/>
                      <a:pt x="1" y="3203"/>
                      <a:pt x="1" y="7144"/>
                    </a:cubicBezTo>
                    <a:cubicBezTo>
                      <a:pt x="1" y="11085"/>
                      <a:pt x="3191" y="14288"/>
                      <a:pt x="7144" y="14288"/>
                    </a:cubicBezTo>
                    <a:cubicBezTo>
                      <a:pt x="11085" y="14288"/>
                      <a:pt x="14288" y="11085"/>
                      <a:pt x="14288" y="7144"/>
                    </a:cubicBezTo>
                    <a:cubicBezTo>
                      <a:pt x="14288" y="3203"/>
                      <a:pt x="11085" y="0"/>
                      <a:pt x="7144" y="0"/>
                    </a:cubicBezTo>
                    <a:close/>
                  </a:path>
                </a:pathLst>
              </a:custGeom>
              <a:solidFill>
                <a:srgbClr val="E09214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02</a:t>
                </a:r>
                <a:endParaRPr kumimoji="0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11" name="Google Shape;211;p18"/>
            <p:cNvSpPr/>
            <p:nvPr/>
          </p:nvSpPr>
          <p:spPr>
            <a:xfrm>
              <a:off x="3638700" y="2815025"/>
              <a:ext cx="1932100" cy="101529"/>
            </a:xfrm>
            <a:custGeom>
              <a:avLst/>
              <a:gdLst/>
              <a:ahLst/>
              <a:cxnLst/>
              <a:rect l="l" t="t" r="r" b="b"/>
              <a:pathLst>
                <a:path w="77284" h="4049" extrusionOk="0">
                  <a:moveTo>
                    <a:pt x="0" y="0"/>
                  </a:moveTo>
                  <a:lnTo>
                    <a:pt x="7275" y="4049"/>
                  </a:lnTo>
                  <a:lnTo>
                    <a:pt x="77284" y="4049"/>
                  </a:lnTo>
                  <a:lnTo>
                    <a:pt x="70021" y="0"/>
                  </a:lnTo>
                  <a:close/>
                </a:path>
              </a:pathLst>
            </a:custGeom>
            <a:solidFill>
              <a:srgbClr val="E09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3638688" y="2034563"/>
              <a:ext cx="1970200" cy="780475"/>
            </a:xfrm>
            <a:custGeom>
              <a:avLst/>
              <a:gdLst/>
              <a:ahLst/>
              <a:cxnLst/>
              <a:rect l="l" t="t" r="r" b="b"/>
              <a:pathLst>
                <a:path w="77284" h="31219" extrusionOk="0">
                  <a:moveTo>
                    <a:pt x="18026" y="0"/>
                  </a:moveTo>
                  <a:lnTo>
                    <a:pt x="0" y="31218"/>
                  </a:lnTo>
                  <a:lnTo>
                    <a:pt x="77284" y="31218"/>
                  </a:lnTo>
                  <a:lnTo>
                    <a:pt x="5925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365750" tIns="91425" rIns="365750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Ksa-tri-a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(Quý tộc, chiến binh)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3" name="Google Shape;213;p18"/>
            <p:cNvSpPr txBox="1"/>
            <p:nvPr/>
          </p:nvSpPr>
          <p:spPr>
            <a:xfrm>
              <a:off x="1554925" y="1871575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Ksa-tri-a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14" name="Google Shape;214;p18"/>
          <p:cNvGrpSpPr/>
          <p:nvPr/>
        </p:nvGrpSpPr>
        <p:grpSpPr>
          <a:xfrm>
            <a:off x="1422707" y="2682529"/>
            <a:ext cx="6730693" cy="1649686"/>
            <a:chOff x="2948725" y="2798175"/>
            <a:chExt cx="5121675" cy="1000013"/>
          </a:xfrm>
        </p:grpSpPr>
        <p:grpSp>
          <p:nvGrpSpPr>
            <p:cNvPr id="215" name="Google Shape;215;p18"/>
            <p:cNvGrpSpPr/>
            <p:nvPr/>
          </p:nvGrpSpPr>
          <p:grpSpPr>
            <a:xfrm>
              <a:off x="5620488" y="2834363"/>
              <a:ext cx="903700" cy="357200"/>
              <a:chOff x="5620488" y="2834363"/>
              <a:chExt cx="903700" cy="357200"/>
            </a:xfrm>
          </p:grpSpPr>
          <p:sp>
            <p:nvSpPr>
              <p:cNvPr id="216" name="Google Shape;216;p18"/>
              <p:cNvSpPr/>
              <p:nvPr/>
            </p:nvSpPr>
            <p:spPr>
              <a:xfrm>
                <a:off x="5620488" y="3003138"/>
                <a:ext cx="548300" cy="184550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7382" extrusionOk="0">
                    <a:moveTo>
                      <a:pt x="7882" y="0"/>
                    </a:moveTo>
                    <a:lnTo>
                      <a:pt x="0" y="6691"/>
                    </a:lnTo>
                    <a:lnTo>
                      <a:pt x="583" y="7382"/>
                    </a:lnTo>
                    <a:lnTo>
                      <a:pt x="8215" y="893"/>
                    </a:lnTo>
                    <a:lnTo>
                      <a:pt x="21931" y="893"/>
                    </a:lnTo>
                    <a:lnTo>
                      <a:pt x="21931" y="0"/>
                    </a:ln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7" name="Google Shape;217;p18"/>
              <p:cNvSpPr/>
              <p:nvPr/>
            </p:nvSpPr>
            <p:spPr>
              <a:xfrm>
                <a:off x="6166963" y="2834363"/>
                <a:ext cx="357225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9" h="14288" extrusionOk="0">
                    <a:moveTo>
                      <a:pt x="7145" y="0"/>
                    </a:moveTo>
                    <a:cubicBezTo>
                      <a:pt x="3192" y="0"/>
                      <a:pt x="1" y="3191"/>
                      <a:pt x="1" y="7144"/>
                    </a:cubicBezTo>
                    <a:cubicBezTo>
                      <a:pt x="1" y="11085"/>
                      <a:pt x="3192" y="14288"/>
                      <a:pt x="7145" y="14288"/>
                    </a:cubicBezTo>
                    <a:cubicBezTo>
                      <a:pt x="11086" y="14288"/>
                      <a:pt x="14288" y="11085"/>
                      <a:pt x="14288" y="7144"/>
                    </a:cubicBezTo>
                    <a:cubicBezTo>
                      <a:pt x="14288" y="3191"/>
                      <a:pt x="11086" y="0"/>
                      <a:pt x="7145" y="0"/>
                    </a:cubicBezTo>
                    <a:close/>
                  </a:path>
                </a:pathLst>
              </a:custGeom>
              <a:solidFill>
                <a:srgbClr val="C6282F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03</a:t>
                </a:r>
                <a:endParaRPr kumimoji="0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18" name="Google Shape;218;p18"/>
            <p:cNvSpPr/>
            <p:nvPr/>
          </p:nvSpPr>
          <p:spPr>
            <a:xfrm>
              <a:off x="2948725" y="2916213"/>
              <a:ext cx="3072713" cy="780475"/>
            </a:xfrm>
            <a:custGeom>
              <a:avLst/>
              <a:gdLst/>
              <a:ahLst/>
              <a:cxnLst/>
              <a:rect l="l" t="t" r="r" b="b"/>
              <a:pathLst>
                <a:path w="113324" h="31219" extrusionOk="0">
                  <a:moveTo>
                    <a:pt x="18014" y="1"/>
                  </a:moveTo>
                  <a:lnTo>
                    <a:pt x="0" y="31219"/>
                  </a:lnTo>
                  <a:lnTo>
                    <a:pt x="113324" y="31219"/>
                  </a:lnTo>
                  <a:lnTo>
                    <a:pt x="9529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9E781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Vai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69E781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-</a:t>
              </a:r>
              <a:r>
                <a:rPr kumimoji="0" lang="en-US" sz="13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9E781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si</a:t>
              </a:r>
              <a:r>
                <a: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69E781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-a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(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Nông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dân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thương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nhân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thợ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thủ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công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)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2948725" y="3696663"/>
              <a:ext cx="3072713" cy="101525"/>
            </a:xfrm>
            <a:custGeom>
              <a:avLst/>
              <a:gdLst/>
              <a:ahLst/>
              <a:cxnLst/>
              <a:rect l="l" t="t" r="r" b="b"/>
              <a:pathLst>
                <a:path w="113324" h="4061" extrusionOk="0">
                  <a:moveTo>
                    <a:pt x="0" y="1"/>
                  </a:moveTo>
                  <a:lnTo>
                    <a:pt x="4120" y="4061"/>
                  </a:lnTo>
                  <a:lnTo>
                    <a:pt x="113324" y="4061"/>
                  </a:lnTo>
                  <a:lnTo>
                    <a:pt x="109204" y="1"/>
                  </a:lnTo>
                  <a:close/>
                </a:path>
              </a:pathLst>
            </a:custGeom>
            <a:solidFill>
              <a:srgbClr val="C62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6676600" y="2798175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Vai-si-a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1" name="Google Shape;221;p18"/>
          <p:cNvGrpSpPr/>
          <p:nvPr/>
        </p:nvGrpSpPr>
        <p:grpSpPr>
          <a:xfrm>
            <a:off x="-1019028" y="3266604"/>
            <a:ext cx="6962629" cy="1898082"/>
            <a:chOff x="1358602" y="3396501"/>
            <a:chExt cx="5095036" cy="1150587"/>
          </a:xfrm>
        </p:grpSpPr>
        <p:grpSp>
          <p:nvGrpSpPr>
            <p:cNvPr id="222" name="Google Shape;222;p18"/>
            <p:cNvGrpSpPr/>
            <p:nvPr/>
          </p:nvGrpSpPr>
          <p:grpSpPr>
            <a:xfrm>
              <a:off x="2198435" y="3699470"/>
              <a:ext cx="904901" cy="357200"/>
              <a:chOff x="2198435" y="3699470"/>
              <a:chExt cx="904901" cy="357200"/>
            </a:xfrm>
          </p:grpSpPr>
          <p:sp>
            <p:nvSpPr>
              <p:cNvPr id="223" name="Google Shape;223;p18"/>
              <p:cNvSpPr/>
              <p:nvPr/>
            </p:nvSpPr>
            <p:spPr>
              <a:xfrm>
                <a:off x="2555036" y="3868545"/>
                <a:ext cx="548300" cy="184575"/>
              </a:xfrm>
              <a:custGeom>
                <a:avLst/>
                <a:gdLst/>
                <a:ahLst/>
                <a:cxnLst/>
                <a:rect l="l" t="t" r="r" b="b"/>
                <a:pathLst>
                  <a:path w="21932" h="7383" extrusionOk="0">
                    <a:moveTo>
                      <a:pt x="0" y="0"/>
                    </a:moveTo>
                    <a:lnTo>
                      <a:pt x="0" y="893"/>
                    </a:lnTo>
                    <a:lnTo>
                      <a:pt x="13716" y="893"/>
                    </a:lnTo>
                    <a:lnTo>
                      <a:pt x="21348" y="7382"/>
                    </a:lnTo>
                    <a:lnTo>
                      <a:pt x="21932" y="6692"/>
                    </a:lnTo>
                    <a:lnTo>
                      <a:pt x="14050" y="0"/>
                    </a:lnTo>
                    <a:close/>
                  </a:path>
                </a:pathLst>
              </a:custGeom>
              <a:solidFill>
                <a:srgbClr val="4685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5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24" name="Google Shape;224;p18"/>
              <p:cNvSpPr/>
              <p:nvPr/>
            </p:nvSpPr>
            <p:spPr>
              <a:xfrm>
                <a:off x="2198435" y="3699470"/>
                <a:ext cx="357225" cy="357200"/>
              </a:xfrm>
              <a:custGeom>
                <a:avLst/>
                <a:gdLst/>
                <a:ahLst/>
                <a:cxnLst/>
                <a:rect l="l" t="t" r="r" b="b"/>
                <a:pathLst>
                  <a:path w="14289" h="14288" extrusionOk="0">
                    <a:moveTo>
                      <a:pt x="7144" y="0"/>
                    </a:moveTo>
                    <a:cubicBezTo>
                      <a:pt x="3203" y="0"/>
                      <a:pt x="1" y="3203"/>
                      <a:pt x="1" y="7144"/>
                    </a:cubicBezTo>
                    <a:cubicBezTo>
                      <a:pt x="1" y="11085"/>
                      <a:pt x="3203" y="14288"/>
                      <a:pt x="7144" y="14288"/>
                    </a:cubicBezTo>
                    <a:cubicBezTo>
                      <a:pt x="11085" y="14288"/>
                      <a:pt x="14288" y="11085"/>
                      <a:pt x="14288" y="7144"/>
                    </a:cubicBezTo>
                    <a:cubicBezTo>
                      <a:pt x="14288" y="3203"/>
                      <a:pt x="11085" y="0"/>
                      <a:pt x="7144" y="0"/>
                    </a:cubicBezTo>
                    <a:close/>
                  </a:path>
                </a:pathLst>
              </a:custGeom>
              <a:solidFill>
                <a:srgbClr val="4685BC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04</a:t>
                </a:r>
                <a:endParaRPr kumimoji="0" sz="17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25" name="Google Shape;225;p18"/>
            <p:cNvSpPr/>
            <p:nvPr/>
          </p:nvSpPr>
          <p:spPr>
            <a:xfrm>
              <a:off x="2755838" y="3798163"/>
              <a:ext cx="3697800" cy="748925"/>
            </a:xfrm>
            <a:custGeom>
              <a:avLst/>
              <a:gdLst/>
              <a:ahLst/>
              <a:cxnLst/>
              <a:rect l="l" t="t" r="r" b="b"/>
              <a:pathLst>
                <a:path w="147912" h="29957" extrusionOk="0">
                  <a:moveTo>
                    <a:pt x="17300" y="1"/>
                  </a:moveTo>
                  <a:lnTo>
                    <a:pt x="0" y="29957"/>
                  </a:lnTo>
                  <a:lnTo>
                    <a:pt x="147912" y="29957"/>
                  </a:lnTo>
                  <a:lnTo>
                    <a:pt x="130624" y="1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548625" tIns="91425" rIns="5486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Su-đra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(Những người thấp kém trong xã hội)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6" name="Google Shape;226;p18"/>
            <p:cNvSpPr txBox="1"/>
            <p:nvPr/>
          </p:nvSpPr>
          <p:spPr>
            <a:xfrm>
              <a:off x="1358602" y="3396501"/>
              <a:ext cx="13938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Su-đra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450483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8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2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F78141-1115-FD48-8C2E-B5DCC4826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8" b="2593"/>
          <a:stretch/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85941B9-DE62-E54F-A2AE-C28A1CDBF5B9}"/>
              </a:ext>
            </a:extLst>
          </p:cNvPr>
          <p:cNvGrpSpPr/>
          <p:nvPr/>
        </p:nvGrpSpPr>
        <p:grpSpPr>
          <a:xfrm>
            <a:off x="3721100" y="57150"/>
            <a:ext cx="5437962" cy="963314"/>
            <a:chOff x="3721100" y="57150"/>
            <a:chExt cx="5437962" cy="96331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543E1F3-0E14-B44D-B98C-04E90FD7468D}"/>
                </a:ext>
              </a:extLst>
            </p:cNvPr>
            <p:cNvSpPr/>
            <p:nvPr/>
          </p:nvSpPr>
          <p:spPr>
            <a:xfrm>
              <a:off x="3748862" y="57150"/>
              <a:ext cx="5410200" cy="963314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D303F3-EB7B-7342-91BF-0BEE189DC49B}"/>
                </a:ext>
              </a:extLst>
            </p:cNvPr>
            <p:cNvSpPr/>
            <p:nvPr/>
          </p:nvSpPr>
          <p:spPr>
            <a:xfrm>
              <a:off x="3721100" y="89843"/>
              <a:ext cx="5410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Đẳng cấp thứ nhất 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 Brahman tức Bà-la-môn, gồm những người da trắng đều là tăng lữ (quý tộc chủ trì việc tế lễ đạo Bà-la-môn), họ là chúa tể, có địa vị cao nhất.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6BC920-F9BC-B840-A8C1-F3803F02C080}"/>
              </a:ext>
            </a:extLst>
          </p:cNvPr>
          <p:cNvGrpSpPr/>
          <p:nvPr/>
        </p:nvGrpSpPr>
        <p:grpSpPr>
          <a:xfrm>
            <a:off x="3733800" y="1491621"/>
            <a:ext cx="5410200" cy="698500"/>
            <a:chOff x="3733800" y="1339850"/>
            <a:chExt cx="5410200" cy="69850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BCDA30E5-0002-3542-9D64-0CACE3FFA9DD}"/>
                </a:ext>
              </a:extLst>
            </p:cNvPr>
            <p:cNvSpPr/>
            <p:nvPr/>
          </p:nvSpPr>
          <p:spPr>
            <a:xfrm>
              <a:off x="3733800" y="1339850"/>
              <a:ext cx="5410200" cy="698500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B32634-4BB7-5941-A74B-4C0CF79F58A9}"/>
                </a:ext>
              </a:extLst>
            </p:cNvPr>
            <p:cNvSpPr/>
            <p:nvPr/>
          </p:nvSpPr>
          <p:spPr>
            <a:xfrm>
              <a:off x="3748862" y="1361559"/>
              <a:ext cx="538243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Đẳng cấp thứ hai 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 Kcatrya gồm tầng lớp quý tộc, vương công và vũ sĩ, có thể làm vua và các thứ quan lại.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5241BCD-10B9-584C-82BC-DFE3ED9AC58F}"/>
              </a:ext>
            </a:extLst>
          </p:cNvPr>
          <p:cNvGrpSpPr/>
          <p:nvPr/>
        </p:nvGrpSpPr>
        <p:grpSpPr>
          <a:xfrm>
            <a:off x="3748862" y="2661278"/>
            <a:ext cx="5410200" cy="963314"/>
            <a:chOff x="3748862" y="2408537"/>
            <a:chExt cx="5410200" cy="96331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B43EE18C-1443-BA48-AD37-9DA76D4EB20A}"/>
                </a:ext>
              </a:extLst>
            </p:cNvPr>
            <p:cNvSpPr/>
            <p:nvPr/>
          </p:nvSpPr>
          <p:spPr>
            <a:xfrm>
              <a:off x="3748862" y="2408537"/>
              <a:ext cx="5410200" cy="963314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AC2394-B132-E440-BE02-3BB1D1E8DCDD}"/>
                </a:ext>
              </a:extLst>
            </p:cNvPr>
            <p:cNvSpPr/>
            <p:nvPr/>
          </p:nvSpPr>
          <p:spPr>
            <a:xfrm>
              <a:off x="3748862" y="2448521"/>
              <a:ext cx="5410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Đẳng cấp thứ ba 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 Vaicya gồm đại đa số là nông dân, thợ thủ công và thương nhân, họ phải nộp thuế cho nhà nước, cung phụng cho đẳng cấp Brahman và Kcatrya.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B7CD87-4CFD-9945-9676-5AD822016257}"/>
              </a:ext>
            </a:extLst>
          </p:cNvPr>
          <p:cNvGrpSpPr/>
          <p:nvPr/>
        </p:nvGrpSpPr>
        <p:grpSpPr>
          <a:xfrm>
            <a:off x="3748862" y="4095750"/>
            <a:ext cx="5410200" cy="1028701"/>
            <a:chOff x="3748862" y="4095750"/>
            <a:chExt cx="5410200" cy="1028701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13DEFAA-47EF-5840-B5F0-9824DB09C7C9}"/>
                </a:ext>
              </a:extLst>
            </p:cNvPr>
            <p:cNvSpPr/>
            <p:nvPr/>
          </p:nvSpPr>
          <p:spPr>
            <a:xfrm>
              <a:off x="3748862" y="4095750"/>
              <a:ext cx="5410200" cy="1028701"/>
            </a:xfrm>
            <a:prstGeom prst="roundRect">
              <a:avLst/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660A1B-508D-9A40-9B35-2963B76E5E99}"/>
                </a:ext>
              </a:extLst>
            </p:cNvPr>
            <p:cNvSpPr/>
            <p:nvPr/>
          </p:nvSpPr>
          <p:spPr>
            <a:xfrm>
              <a:off x="3761562" y="4201121"/>
              <a:ext cx="53697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Đẳng cấp thứ tư </a:t>
              </a:r>
              <a:r>
                <a: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 Cudra gồm đại bộ phận là cư dân bản địa bị chinh phục, nhiều người là nô lệ, là kẻ tôi tớ đi làm thuê làm mướn. </a:t>
              </a: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26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" name="Google Shape;5642;p54"/>
          <p:cNvSpPr txBox="1">
            <a:spLocks noGrp="1"/>
          </p:cNvSpPr>
          <p:nvPr>
            <p:ph type="title"/>
          </p:nvPr>
        </p:nvSpPr>
        <p:spPr>
          <a:xfrm>
            <a:off x="1067244" y="2649360"/>
            <a:ext cx="3200400" cy="12944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LUYỆN TẬP, VẬN DỤNG</a:t>
            </a:r>
            <a:endParaRPr dirty="0"/>
          </a:p>
        </p:txBody>
      </p:sp>
      <p:sp>
        <p:nvSpPr>
          <p:cNvPr id="5643" name="Google Shape;5643;p5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B.</a:t>
            </a:r>
            <a:endParaRPr dirty="0"/>
          </a:p>
        </p:txBody>
      </p:sp>
      <p:cxnSp>
        <p:nvCxnSpPr>
          <p:cNvPr id="5691" name="Google Shape;5691;p54"/>
          <p:cNvCxnSpPr/>
          <p:nvPr/>
        </p:nvCxnSpPr>
        <p:spPr>
          <a:xfrm>
            <a:off x="698550" y="248550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8850"/>
            <a:ext cx="4191000" cy="447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5CAE304F-2A2C-CB42-BDB6-7116D9027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0" y="457603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E2449167-088F-6647-B22A-85DF1DE0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2246215" y="4606701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22E947C3-F8A9-C548-855B-9498C2E15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4492430" y="4637366"/>
            <a:ext cx="224621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nimation Animated GIF | Ocean illustration waves, Wave illustration, Waves  cartoon">
            <a:extLst>
              <a:ext uri="{FF2B5EF4-FFF2-40B4-BE49-F238E27FC236}">
                <a16:creationId xmlns:a16="http://schemas.microsoft.com/office/drawing/2014/main" id="{DF07FD7A-6AE9-9A4A-B3F1-2D3444EA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4" t="57777"/>
          <a:stretch/>
        </p:blipFill>
        <p:spPr bwMode="auto">
          <a:xfrm>
            <a:off x="6738645" y="4668031"/>
            <a:ext cx="2405355" cy="5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5737C00-F24B-A843-B494-CC3857FA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4" y="110756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77A52E4-2E16-914B-B08A-C56861154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18" y="526537"/>
            <a:ext cx="1714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6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6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6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42" grpId="0"/>
          <p:bldP spid="564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0" name="Google Shape;1480;p48"/>
          <p:cNvGrpSpPr/>
          <p:nvPr/>
        </p:nvGrpSpPr>
        <p:grpSpPr>
          <a:xfrm>
            <a:off x="10210800" y="-2901401"/>
            <a:ext cx="3048000" cy="4088512"/>
            <a:chOff x="4529725" y="1974475"/>
            <a:chExt cx="455425" cy="596825"/>
          </a:xfrm>
        </p:grpSpPr>
        <p:sp>
          <p:nvSpPr>
            <p:cNvPr id="1481" name="Google Shape;1481;p48"/>
            <p:cNvSpPr/>
            <p:nvPr/>
          </p:nvSpPr>
          <p:spPr>
            <a:xfrm>
              <a:off x="4547275" y="2052175"/>
              <a:ext cx="400075" cy="519125"/>
            </a:xfrm>
            <a:custGeom>
              <a:avLst/>
              <a:gdLst/>
              <a:ahLst/>
              <a:cxnLst/>
              <a:rect l="l" t="t" r="r" b="b"/>
              <a:pathLst>
                <a:path w="16003" h="20765" extrusionOk="0">
                  <a:moveTo>
                    <a:pt x="4263" y="0"/>
                  </a:moveTo>
                  <a:lnTo>
                    <a:pt x="2727" y="524"/>
                  </a:lnTo>
                  <a:lnTo>
                    <a:pt x="1" y="1453"/>
                  </a:lnTo>
                  <a:lnTo>
                    <a:pt x="751" y="2870"/>
                  </a:lnTo>
                  <a:lnTo>
                    <a:pt x="8145" y="16848"/>
                  </a:lnTo>
                  <a:lnTo>
                    <a:pt x="10216" y="20765"/>
                  </a:lnTo>
                  <a:cubicBezTo>
                    <a:pt x="12931" y="20717"/>
                    <a:pt x="14181" y="19538"/>
                    <a:pt x="14788" y="19086"/>
                  </a:cubicBezTo>
                  <a:cubicBezTo>
                    <a:pt x="14967" y="18967"/>
                    <a:pt x="15050" y="18872"/>
                    <a:pt x="15050" y="18872"/>
                  </a:cubicBezTo>
                  <a:lnTo>
                    <a:pt x="16003" y="17431"/>
                  </a:lnTo>
                  <a:lnTo>
                    <a:pt x="4263" y="0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8"/>
            <p:cNvSpPr/>
            <p:nvPr/>
          </p:nvSpPr>
          <p:spPr>
            <a:xfrm>
              <a:off x="4615450" y="2052175"/>
              <a:ext cx="331900" cy="477150"/>
            </a:xfrm>
            <a:custGeom>
              <a:avLst/>
              <a:gdLst/>
              <a:ahLst/>
              <a:cxnLst/>
              <a:rect l="l" t="t" r="r" b="b"/>
              <a:pathLst>
                <a:path w="13276" h="19086" extrusionOk="0">
                  <a:moveTo>
                    <a:pt x="1536" y="0"/>
                  </a:moveTo>
                  <a:lnTo>
                    <a:pt x="0" y="524"/>
                  </a:lnTo>
                  <a:cubicBezTo>
                    <a:pt x="560" y="1143"/>
                    <a:pt x="977" y="1596"/>
                    <a:pt x="977" y="1596"/>
                  </a:cubicBezTo>
                  <a:lnTo>
                    <a:pt x="12061" y="19086"/>
                  </a:lnTo>
                  <a:cubicBezTo>
                    <a:pt x="12240" y="18967"/>
                    <a:pt x="12323" y="18872"/>
                    <a:pt x="12323" y="18872"/>
                  </a:cubicBezTo>
                  <a:lnTo>
                    <a:pt x="13276" y="17431"/>
                  </a:lnTo>
                  <a:lnTo>
                    <a:pt x="1536" y="0"/>
                  </a:lnTo>
                  <a:close/>
                </a:path>
              </a:pathLst>
            </a:custGeom>
            <a:solidFill>
              <a:srgbClr val="8772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8"/>
            <p:cNvSpPr/>
            <p:nvPr/>
          </p:nvSpPr>
          <p:spPr>
            <a:xfrm>
              <a:off x="4652350" y="2000675"/>
              <a:ext cx="332800" cy="541150"/>
            </a:xfrm>
            <a:custGeom>
              <a:avLst/>
              <a:gdLst/>
              <a:ahLst/>
              <a:cxnLst/>
              <a:rect l="l" t="t" r="r" b="b"/>
              <a:pathLst>
                <a:path w="13312" h="21646" extrusionOk="0">
                  <a:moveTo>
                    <a:pt x="1596" y="0"/>
                  </a:moveTo>
                  <a:lnTo>
                    <a:pt x="429" y="2763"/>
                  </a:lnTo>
                  <a:lnTo>
                    <a:pt x="1" y="3787"/>
                  </a:lnTo>
                  <a:lnTo>
                    <a:pt x="1298" y="5811"/>
                  </a:lnTo>
                  <a:lnTo>
                    <a:pt x="2084" y="5382"/>
                  </a:lnTo>
                  <a:lnTo>
                    <a:pt x="2072" y="6882"/>
                  </a:lnTo>
                  <a:lnTo>
                    <a:pt x="6311" y="13847"/>
                  </a:lnTo>
                  <a:lnTo>
                    <a:pt x="7573" y="13859"/>
                  </a:lnTo>
                  <a:lnTo>
                    <a:pt x="6823" y="14502"/>
                  </a:lnTo>
                  <a:lnTo>
                    <a:pt x="8942" y="17824"/>
                  </a:lnTo>
                  <a:lnTo>
                    <a:pt x="9335" y="17372"/>
                  </a:lnTo>
                  <a:lnTo>
                    <a:pt x="9692" y="19193"/>
                  </a:lnTo>
                  <a:lnTo>
                    <a:pt x="11324" y="21646"/>
                  </a:lnTo>
                  <a:lnTo>
                    <a:pt x="11383" y="21646"/>
                  </a:lnTo>
                  <a:cubicBezTo>
                    <a:pt x="11681" y="21634"/>
                    <a:pt x="12967" y="21467"/>
                    <a:pt x="13312" y="19372"/>
                  </a:cubicBezTo>
                  <a:lnTo>
                    <a:pt x="10788" y="15217"/>
                  </a:lnTo>
                  <a:lnTo>
                    <a:pt x="8049" y="10680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8"/>
            <p:cNvSpPr/>
            <p:nvPr/>
          </p:nvSpPr>
          <p:spPr>
            <a:xfrm>
              <a:off x="4922025" y="2380775"/>
              <a:ext cx="63125" cy="161050"/>
            </a:xfrm>
            <a:custGeom>
              <a:avLst/>
              <a:gdLst/>
              <a:ahLst/>
              <a:cxnLst/>
              <a:rect l="l" t="t" r="r" b="b"/>
              <a:pathLst>
                <a:path w="2525" h="6442" extrusionOk="0">
                  <a:moveTo>
                    <a:pt x="1" y="1"/>
                  </a:moveTo>
                  <a:lnTo>
                    <a:pt x="1" y="1"/>
                  </a:lnTo>
                  <a:cubicBezTo>
                    <a:pt x="382" y="917"/>
                    <a:pt x="679" y="1870"/>
                    <a:pt x="822" y="2858"/>
                  </a:cubicBezTo>
                  <a:cubicBezTo>
                    <a:pt x="1001" y="4049"/>
                    <a:pt x="977" y="5299"/>
                    <a:pt x="596" y="6442"/>
                  </a:cubicBezTo>
                  <a:cubicBezTo>
                    <a:pt x="894" y="6430"/>
                    <a:pt x="2180" y="6263"/>
                    <a:pt x="2525" y="415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6AE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8"/>
            <p:cNvSpPr/>
            <p:nvPr/>
          </p:nvSpPr>
          <p:spPr>
            <a:xfrm>
              <a:off x="4663075" y="2000375"/>
              <a:ext cx="190525" cy="267025"/>
            </a:xfrm>
            <a:custGeom>
              <a:avLst/>
              <a:gdLst/>
              <a:ahLst/>
              <a:cxnLst/>
              <a:rect l="l" t="t" r="r" b="b"/>
              <a:pathLst>
                <a:path w="7621" h="10681" extrusionOk="0">
                  <a:moveTo>
                    <a:pt x="1167" y="1"/>
                  </a:moveTo>
                  <a:lnTo>
                    <a:pt x="0" y="2739"/>
                  </a:lnTo>
                  <a:cubicBezTo>
                    <a:pt x="107" y="2798"/>
                    <a:pt x="215" y="2882"/>
                    <a:pt x="298" y="2953"/>
                  </a:cubicBezTo>
                  <a:cubicBezTo>
                    <a:pt x="1370" y="3858"/>
                    <a:pt x="2346" y="4977"/>
                    <a:pt x="3310" y="5989"/>
                  </a:cubicBezTo>
                  <a:cubicBezTo>
                    <a:pt x="4787" y="7525"/>
                    <a:pt x="6227" y="9085"/>
                    <a:pt x="7620" y="10680"/>
                  </a:cubicBezTo>
                  <a:lnTo>
                    <a:pt x="1167" y="1"/>
                  </a:lnTo>
                  <a:close/>
                </a:path>
              </a:pathLst>
            </a:custGeom>
            <a:solidFill>
              <a:srgbClr val="9982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8"/>
            <p:cNvSpPr/>
            <p:nvPr/>
          </p:nvSpPr>
          <p:spPr>
            <a:xfrm>
              <a:off x="4529725" y="1974475"/>
              <a:ext cx="179200" cy="137550"/>
            </a:xfrm>
            <a:custGeom>
              <a:avLst/>
              <a:gdLst/>
              <a:ahLst/>
              <a:cxnLst/>
              <a:rect l="l" t="t" r="r" b="b"/>
              <a:pathLst>
                <a:path w="7168" h="5502" extrusionOk="0">
                  <a:moveTo>
                    <a:pt x="4472" y="0"/>
                  </a:moveTo>
                  <a:cubicBezTo>
                    <a:pt x="3768" y="0"/>
                    <a:pt x="2991" y="224"/>
                    <a:pt x="2274" y="679"/>
                  </a:cubicBezTo>
                  <a:cubicBezTo>
                    <a:pt x="691" y="1679"/>
                    <a:pt x="0" y="3418"/>
                    <a:pt x="727" y="4561"/>
                  </a:cubicBezTo>
                  <a:cubicBezTo>
                    <a:pt x="1128" y="5183"/>
                    <a:pt x="1862" y="5502"/>
                    <a:pt x="2702" y="5502"/>
                  </a:cubicBezTo>
                  <a:cubicBezTo>
                    <a:pt x="3406" y="5502"/>
                    <a:pt x="4184" y="5278"/>
                    <a:pt x="4906" y="4823"/>
                  </a:cubicBezTo>
                  <a:cubicBezTo>
                    <a:pt x="6477" y="3823"/>
                    <a:pt x="7168" y="2084"/>
                    <a:pt x="6442" y="941"/>
                  </a:cubicBezTo>
                  <a:cubicBezTo>
                    <a:pt x="6046" y="319"/>
                    <a:pt x="5312" y="0"/>
                    <a:pt x="447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8"/>
            <p:cNvSpPr/>
            <p:nvPr/>
          </p:nvSpPr>
          <p:spPr>
            <a:xfrm>
              <a:off x="4542225" y="1984375"/>
              <a:ext cx="153600" cy="117850"/>
            </a:xfrm>
            <a:custGeom>
              <a:avLst/>
              <a:gdLst/>
              <a:ahLst/>
              <a:cxnLst/>
              <a:rect l="l" t="t" r="r" b="b"/>
              <a:pathLst>
                <a:path w="6144" h="4714" extrusionOk="0">
                  <a:moveTo>
                    <a:pt x="3834" y="1"/>
                  </a:moveTo>
                  <a:cubicBezTo>
                    <a:pt x="3234" y="1"/>
                    <a:pt x="2570" y="191"/>
                    <a:pt x="1953" y="581"/>
                  </a:cubicBezTo>
                  <a:cubicBezTo>
                    <a:pt x="596" y="1426"/>
                    <a:pt x="0" y="2915"/>
                    <a:pt x="631" y="3903"/>
                  </a:cubicBezTo>
                  <a:cubicBezTo>
                    <a:pt x="968" y="4440"/>
                    <a:pt x="1593" y="4713"/>
                    <a:pt x="2311" y="4713"/>
                  </a:cubicBezTo>
                  <a:cubicBezTo>
                    <a:pt x="2914" y="4713"/>
                    <a:pt x="3584" y="4520"/>
                    <a:pt x="4203" y="4129"/>
                  </a:cubicBezTo>
                  <a:cubicBezTo>
                    <a:pt x="5549" y="3284"/>
                    <a:pt x="6144" y="1795"/>
                    <a:pt x="5525" y="807"/>
                  </a:cubicBezTo>
                  <a:cubicBezTo>
                    <a:pt x="5181" y="275"/>
                    <a:pt x="4553" y="1"/>
                    <a:pt x="3834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8"/>
            <p:cNvSpPr/>
            <p:nvPr/>
          </p:nvSpPr>
          <p:spPr>
            <a:xfrm>
              <a:off x="4553525" y="1992700"/>
              <a:ext cx="131300" cy="101100"/>
            </a:xfrm>
            <a:custGeom>
              <a:avLst/>
              <a:gdLst/>
              <a:ahLst/>
              <a:cxnLst/>
              <a:rect l="l" t="t" r="r" b="b"/>
              <a:pathLst>
                <a:path w="5252" h="4044" extrusionOk="0">
                  <a:moveTo>
                    <a:pt x="3262" y="0"/>
                  </a:moveTo>
                  <a:cubicBezTo>
                    <a:pt x="2750" y="0"/>
                    <a:pt x="2186" y="164"/>
                    <a:pt x="1668" y="498"/>
                  </a:cubicBezTo>
                  <a:cubicBezTo>
                    <a:pt x="501" y="1236"/>
                    <a:pt x="1" y="2510"/>
                    <a:pt x="537" y="3344"/>
                  </a:cubicBezTo>
                  <a:cubicBezTo>
                    <a:pt x="815" y="3809"/>
                    <a:pt x="1346" y="4043"/>
                    <a:pt x="1960" y="4043"/>
                  </a:cubicBezTo>
                  <a:cubicBezTo>
                    <a:pt x="2476" y="4043"/>
                    <a:pt x="3052" y="3878"/>
                    <a:pt x="3585" y="3546"/>
                  </a:cubicBezTo>
                  <a:cubicBezTo>
                    <a:pt x="4740" y="2808"/>
                    <a:pt x="5251" y="1534"/>
                    <a:pt x="4716" y="700"/>
                  </a:cubicBezTo>
                  <a:cubicBezTo>
                    <a:pt x="4423" y="238"/>
                    <a:pt x="3880" y="0"/>
                    <a:pt x="3262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8"/>
            <p:cNvSpPr/>
            <p:nvPr/>
          </p:nvSpPr>
          <p:spPr>
            <a:xfrm>
              <a:off x="4562475" y="1999625"/>
              <a:ext cx="113725" cy="87675"/>
            </a:xfrm>
            <a:custGeom>
              <a:avLst/>
              <a:gdLst/>
              <a:ahLst/>
              <a:cxnLst/>
              <a:rect l="l" t="t" r="r" b="b"/>
              <a:pathLst>
                <a:path w="4549" h="3507" extrusionOk="0">
                  <a:moveTo>
                    <a:pt x="2832" y="1"/>
                  </a:moveTo>
                  <a:cubicBezTo>
                    <a:pt x="2390" y="1"/>
                    <a:pt x="1901" y="143"/>
                    <a:pt x="1441" y="435"/>
                  </a:cubicBezTo>
                  <a:cubicBezTo>
                    <a:pt x="429" y="1078"/>
                    <a:pt x="0" y="2174"/>
                    <a:pt x="452" y="2912"/>
                  </a:cubicBezTo>
                  <a:cubicBezTo>
                    <a:pt x="704" y="3305"/>
                    <a:pt x="1168" y="3506"/>
                    <a:pt x="1699" y="3506"/>
                  </a:cubicBezTo>
                  <a:cubicBezTo>
                    <a:pt x="2150" y="3506"/>
                    <a:pt x="2649" y="3362"/>
                    <a:pt x="3108" y="3067"/>
                  </a:cubicBezTo>
                  <a:cubicBezTo>
                    <a:pt x="4120" y="2436"/>
                    <a:pt x="4548" y="1328"/>
                    <a:pt x="4084" y="602"/>
                  </a:cubicBezTo>
                  <a:cubicBezTo>
                    <a:pt x="3824" y="206"/>
                    <a:pt x="3362" y="1"/>
                    <a:pt x="2832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8"/>
            <p:cNvSpPr/>
            <p:nvPr/>
          </p:nvSpPr>
          <p:spPr>
            <a:xfrm>
              <a:off x="4573175" y="2007525"/>
              <a:ext cx="92300" cy="71450"/>
            </a:xfrm>
            <a:custGeom>
              <a:avLst/>
              <a:gdLst/>
              <a:ahLst/>
              <a:cxnLst/>
              <a:rect l="l" t="t" r="r" b="b"/>
              <a:pathLst>
                <a:path w="3692" h="2858" extrusionOk="0">
                  <a:moveTo>
                    <a:pt x="2303" y="0"/>
                  </a:moveTo>
                  <a:cubicBezTo>
                    <a:pt x="1937" y="0"/>
                    <a:pt x="1531" y="118"/>
                    <a:pt x="1156" y="357"/>
                  </a:cubicBezTo>
                  <a:cubicBezTo>
                    <a:pt x="358" y="881"/>
                    <a:pt x="1" y="1774"/>
                    <a:pt x="370" y="2370"/>
                  </a:cubicBezTo>
                  <a:cubicBezTo>
                    <a:pt x="570" y="2693"/>
                    <a:pt x="949" y="2858"/>
                    <a:pt x="1383" y="2858"/>
                  </a:cubicBezTo>
                  <a:cubicBezTo>
                    <a:pt x="1749" y="2858"/>
                    <a:pt x="2154" y="2740"/>
                    <a:pt x="2525" y="2501"/>
                  </a:cubicBezTo>
                  <a:cubicBezTo>
                    <a:pt x="3334" y="1977"/>
                    <a:pt x="3692" y="1084"/>
                    <a:pt x="3322" y="488"/>
                  </a:cubicBezTo>
                  <a:cubicBezTo>
                    <a:pt x="3116" y="165"/>
                    <a:pt x="2737" y="0"/>
                    <a:pt x="2303" y="0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8"/>
            <p:cNvSpPr/>
            <p:nvPr/>
          </p:nvSpPr>
          <p:spPr>
            <a:xfrm>
              <a:off x="4582700" y="2014000"/>
              <a:ext cx="71175" cy="55875"/>
            </a:xfrm>
            <a:custGeom>
              <a:avLst/>
              <a:gdLst/>
              <a:ahLst/>
              <a:cxnLst/>
              <a:rect l="l" t="t" r="r" b="b"/>
              <a:pathLst>
                <a:path w="2847" h="2235" extrusionOk="0">
                  <a:moveTo>
                    <a:pt x="1724" y="0"/>
                  </a:moveTo>
                  <a:cubicBezTo>
                    <a:pt x="1449" y="0"/>
                    <a:pt x="1150" y="86"/>
                    <a:pt x="882" y="265"/>
                  </a:cubicBezTo>
                  <a:cubicBezTo>
                    <a:pt x="274" y="670"/>
                    <a:pt x="1" y="1361"/>
                    <a:pt x="298" y="1837"/>
                  </a:cubicBezTo>
                  <a:cubicBezTo>
                    <a:pt x="466" y="2098"/>
                    <a:pt x="776" y="2235"/>
                    <a:pt x="1126" y="2235"/>
                  </a:cubicBezTo>
                  <a:cubicBezTo>
                    <a:pt x="1398" y="2235"/>
                    <a:pt x="1694" y="2152"/>
                    <a:pt x="1965" y="1980"/>
                  </a:cubicBezTo>
                  <a:cubicBezTo>
                    <a:pt x="2584" y="1575"/>
                    <a:pt x="2846" y="872"/>
                    <a:pt x="2549" y="396"/>
                  </a:cubicBezTo>
                  <a:cubicBezTo>
                    <a:pt x="2383" y="137"/>
                    <a:pt x="2072" y="0"/>
                    <a:pt x="1724" y="0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8"/>
            <p:cNvSpPr/>
            <p:nvPr/>
          </p:nvSpPr>
          <p:spPr>
            <a:xfrm>
              <a:off x="4593125" y="2022125"/>
              <a:ext cx="50625" cy="40025"/>
            </a:xfrm>
            <a:custGeom>
              <a:avLst/>
              <a:gdLst/>
              <a:ahLst/>
              <a:cxnLst/>
              <a:rect l="l" t="t" r="r" b="b"/>
              <a:pathLst>
                <a:path w="2025" h="1601" extrusionOk="0">
                  <a:moveTo>
                    <a:pt x="1226" y="1"/>
                  </a:moveTo>
                  <a:cubicBezTo>
                    <a:pt x="1032" y="1"/>
                    <a:pt x="823" y="61"/>
                    <a:pt x="631" y="190"/>
                  </a:cubicBezTo>
                  <a:cubicBezTo>
                    <a:pt x="179" y="476"/>
                    <a:pt x="0" y="976"/>
                    <a:pt x="215" y="1309"/>
                  </a:cubicBezTo>
                  <a:cubicBezTo>
                    <a:pt x="262" y="1369"/>
                    <a:pt x="298" y="1428"/>
                    <a:pt x="358" y="1464"/>
                  </a:cubicBezTo>
                  <a:cubicBezTo>
                    <a:pt x="480" y="1553"/>
                    <a:pt x="638" y="1600"/>
                    <a:pt x="808" y="1600"/>
                  </a:cubicBezTo>
                  <a:cubicBezTo>
                    <a:pt x="1003" y="1600"/>
                    <a:pt x="1215" y="1538"/>
                    <a:pt x="1405" y="1405"/>
                  </a:cubicBezTo>
                  <a:cubicBezTo>
                    <a:pt x="1846" y="1131"/>
                    <a:pt x="2024" y="643"/>
                    <a:pt x="1822" y="297"/>
                  </a:cubicBezTo>
                  <a:cubicBezTo>
                    <a:pt x="1798" y="262"/>
                    <a:pt x="1774" y="238"/>
                    <a:pt x="1762" y="214"/>
                  </a:cubicBezTo>
                  <a:cubicBezTo>
                    <a:pt x="1637" y="76"/>
                    <a:pt x="1442" y="1"/>
                    <a:pt x="1226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8"/>
            <p:cNvSpPr/>
            <p:nvPr/>
          </p:nvSpPr>
          <p:spPr>
            <a:xfrm>
              <a:off x="4593125" y="2022025"/>
              <a:ext cx="44075" cy="36125"/>
            </a:xfrm>
            <a:custGeom>
              <a:avLst/>
              <a:gdLst/>
              <a:ahLst/>
              <a:cxnLst/>
              <a:rect l="l" t="t" r="r" b="b"/>
              <a:pathLst>
                <a:path w="1763" h="1445" extrusionOk="0">
                  <a:moveTo>
                    <a:pt x="1210" y="1"/>
                  </a:moveTo>
                  <a:cubicBezTo>
                    <a:pt x="1021" y="1"/>
                    <a:pt x="817" y="55"/>
                    <a:pt x="631" y="170"/>
                  </a:cubicBezTo>
                  <a:cubicBezTo>
                    <a:pt x="179" y="444"/>
                    <a:pt x="0" y="956"/>
                    <a:pt x="215" y="1278"/>
                  </a:cubicBezTo>
                  <a:cubicBezTo>
                    <a:pt x="250" y="1337"/>
                    <a:pt x="298" y="1397"/>
                    <a:pt x="358" y="1444"/>
                  </a:cubicBezTo>
                  <a:cubicBezTo>
                    <a:pt x="393" y="1361"/>
                    <a:pt x="429" y="1266"/>
                    <a:pt x="512" y="1182"/>
                  </a:cubicBezTo>
                  <a:cubicBezTo>
                    <a:pt x="587" y="1282"/>
                    <a:pt x="714" y="1333"/>
                    <a:pt x="858" y="1333"/>
                  </a:cubicBezTo>
                  <a:cubicBezTo>
                    <a:pt x="988" y="1333"/>
                    <a:pt x="1132" y="1291"/>
                    <a:pt x="1262" y="1206"/>
                  </a:cubicBezTo>
                  <a:cubicBezTo>
                    <a:pt x="1560" y="1016"/>
                    <a:pt x="1703" y="670"/>
                    <a:pt x="1548" y="444"/>
                  </a:cubicBezTo>
                  <a:lnTo>
                    <a:pt x="1501" y="397"/>
                  </a:lnTo>
                  <a:cubicBezTo>
                    <a:pt x="1584" y="349"/>
                    <a:pt x="1667" y="266"/>
                    <a:pt x="1762" y="218"/>
                  </a:cubicBezTo>
                  <a:cubicBezTo>
                    <a:pt x="1634" y="76"/>
                    <a:pt x="1432" y="1"/>
                    <a:pt x="1210" y="1"/>
                  </a:cubicBezTo>
                  <a:close/>
                </a:path>
              </a:pathLst>
            </a:custGeom>
            <a:solidFill>
              <a:srgbClr val="A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8"/>
            <p:cNvSpPr/>
            <p:nvPr/>
          </p:nvSpPr>
          <p:spPr>
            <a:xfrm>
              <a:off x="4566325" y="2123900"/>
              <a:ext cx="184875" cy="349475"/>
            </a:xfrm>
            <a:custGeom>
              <a:avLst/>
              <a:gdLst/>
              <a:ahLst/>
              <a:cxnLst/>
              <a:rect l="l" t="t" r="r" b="b"/>
              <a:pathLst>
                <a:path w="7395" h="13979" extrusionOk="0">
                  <a:moveTo>
                    <a:pt x="1" y="1"/>
                  </a:moveTo>
                  <a:lnTo>
                    <a:pt x="7395" y="13979"/>
                  </a:lnTo>
                  <a:cubicBezTo>
                    <a:pt x="7395" y="13907"/>
                    <a:pt x="7383" y="13836"/>
                    <a:pt x="7383" y="13752"/>
                  </a:cubicBezTo>
                  <a:cubicBezTo>
                    <a:pt x="7061" y="8395"/>
                    <a:pt x="4263" y="3263"/>
                    <a:pt x="1" y="1"/>
                  </a:cubicBezTo>
                  <a:close/>
                </a:path>
              </a:pathLst>
            </a:custGeom>
            <a:solidFill>
              <a:srgbClr val="D9B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8"/>
            <p:cNvSpPr/>
            <p:nvPr/>
          </p:nvSpPr>
          <p:spPr>
            <a:xfrm>
              <a:off x="4692550" y="2275075"/>
              <a:ext cx="194975" cy="127150"/>
            </a:xfrm>
            <a:custGeom>
              <a:avLst/>
              <a:gdLst/>
              <a:ahLst/>
              <a:cxnLst/>
              <a:rect l="l" t="t" r="r" b="b"/>
              <a:pathLst>
                <a:path w="7799" h="5086" extrusionOk="0">
                  <a:moveTo>
                    <a:pt x="6797" y="0"/>
                  </a:moveTo>
                  <a:cubicBezTo>
                    <a:pt x="6678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36" y="4645"/>
                  </a:cubicBezTo>
                  <a:cubicBezTo>
                    <a:pt x="107" y="5086"/>
                    <a:pt x="750" y="5086"/>
                    <a:pt x="750" y="5086"/>
                  </a:cubicBezTo>
                  <a:cubicBezTo>
                    <a:pt x="750" y="5086"/>
                    <a:pt x="2953" y="4955"/>
                    <a:pt x="4167" y="4288"/>
                  </a:cubicBezTo>
                  <a:cubicBezTo>
                    <a:pt x="5394" y="3598"/>
                    <a:pt x="7799" y="1014"/>
                    <a:pt x="7513" y="431"/>
                  </a:cubicBezTo>
                  <a:cubicBezTo>
                    <a:pt x="7394" y="204"/>
                    <a:pt x="7215" y="85"/>
                    <a:pt x="7072" y="50"/>
                  </a:cubicBezTo>
                  <a:cubicBezTo>
                    <a:pt x="6972" y="12"/>
                    <a:pt x="6876" y="0"/>
                    <a:pt x="6797" y="0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8"/>
            <p:cNvSpPr/>
            <p:nvPr/>
          </p:nvSpPr>
          <p:spPr>
            <a:xfrm>
              <a:off x="4692250" y="2275075"/>
              <a:ext cx="176825" cy="118475"/>
            </a:xfrm>
            <a:custGeom>
              <a:avLst/>
              <a:gdLst/>
              <a:ahLst/>
              <a:cxnLst/>
              <a:rect l="l" t="t" r="r" b="b"/>
              <a:pathLst>
                <a:path w="7073" h="4739" extrusionOk="0">
                  <a:moveTo>
                    <a:pt x="6792" y="0"/>
                  </a:moveTo>
                  <a:cubicBezTo>
                    <a:pt x="6673" y="0"/>
                    <a:pt x="6596" y="26"/>
                    <a:pt x="6596" y="26"/>
                  </a:cubicBezTo>
                  <a:cubicBezTo>
                    <a:pt x="4931" y="3710"/>
                    <a:pt x="1636" y="4028"/>
                    <a:pt x="548" y="4028"/>
                  </a:cubicBezTo>
                  <a:cubicBezTo>
                    <a:pt x="321" y="4028"/>
                    <a:pt x="191" y="4014"/>
                    <a:pt x="191" y="4014"/>
                  </a:cubicBezTo>
                  <a:cubicBezTo>
                    <a:pt x="48" y="4288"/>
                    <a:pt x="0" y="4491"/>
                    <a:pt x="24" y="4645"/>
                  </a:cubicBezTo>
                  <a:cubicBezTo>
                    <a:pt x="307" y="4710"/>
                    <a:pt x="601" y="4739"/>
                    <a:pt x="897" y="4739"/>
                  </a:cubicBezTo>
                  <a:cubicBezTo>
                    <a:pt x="2022" y="4739"/>
                    <a:pt x="3193" y="4324"/>
                    <a:pt x="4013" y="3871"/>
                  </a:cubicBezTo>
                  <a:cubicBezTo>
                    <a:pt x="4703" y="3479"/>
                    <a:pt x="5263" y="2931"/>
                    <a:pt x="5775" y="2324"/>
                  </a:cubicBezTo>
                  <a:cubicBezTo>
                    <a:pt x="6358" y="1633"/>
                    <a:pt x="6894" y="919"/>
                    <a:pt x="7072" y="50"/>
                  </a:cubicBezTo>
                  <a:cubicBezTo>
                    <a:pt x="6968" y="12"/>
                    <a:pt x="6871" y="0"/>
                    <a:pt x="6792" y="0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8"/>
            <p:cNvSpPr/>
            <p:nvPr/>
          </p:nvSpPr>
          <p:spPr>
            <a:xfrm>
              <a:off x="4837800" y="2174975"/>
              <a:ext cx="89900" cy="104325"/>
            </a:xfrm>
            <a:custGeom>
              <a:avLst/>
              <a:gdLst/>
              <a:ahLst/>
              <a:cxnLst/>
              <a:rect l="l" t="t" r="r" b="b"/>
              <a:pathLst>
                <a:path w="3596" h="4173" extrusionOk="0">
                  <a:moveTo>
                    <a:pt x="2166" y="1"/>
                  </a:moveTo>
                  <a:cubicBezTo>
                    <a:pt x="1852" y="1"/>
                    <a:pt x="1629" y="170"/>
                    <a:pt x="1620" y="315"/>
                  </a:cubicBezTo>
                  <a:cubicBezTo>
                    <a:pt x="1608" y="565"/>
                    <a:pt x="1751" y="1053"/>
                    <a:pt x="1334" y="2053"/>
                  </a:cubicBezTo>
                  <a:cubicBezTo>
                    <a:pt x="917" y="3065"/>
                    <a:pt x="131" y="3661"/>
                    <a:pt x="131" y="3661"/>
                  </a:cubicBezTo>
                  <a:cubicBezTo>
                    <a:pt x="131" y="3673"/>
                    <a:pt x="119" y="3685"/>
                    <a:pt x="119" y="3708"/>
                  </a:cubicBezTo>
                  <a:cubicBezTo>
                    <a:pt x="0" y="4054"/>
                    <a:pt x="381" y="4173"/>
                    <a:pt x="381" y="4173"/>
                  </a:cubicBezTo>
                  <a:cubicBezTo>
                    <a:pt x="381" y="4173"/>
                    <a:pt x="858" y="3875"/>
                    <a:pt x="1512" y="3292"/>
                  </a:cubicBezTo>
                  <a:cubicBezTo>
                    <a:pt x="2167" y="2708"/>
                    <a:pt x="2917" y="1470"/>
                    <a:pt x="3048" y="1232"/>
                  </a:cubicBezTo>
                  <a:cubicBezTo>
                    <a:pt x="3179" y="994"/>
                    <a:pt x="3596" y="839"/>
                    <a:pt x="2929" y="303"/>
                  </a:cubicBezTo>
                  <a:cubicBezTo>
                    <a:pt x="2751" y="160"/>
                    <a:pt x="2560" y="77"/>
                    <a:pt x="2393" y="29"/>
                  </a:cubicBezTo>
                  <a:cubicBezTo>
                    <a:pt x="2314" y="9"/>
                    <a:pt x="2237" y="1"/>
                    <a:pt x="2166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8"/>
            <p:cNvSpPr/>
            <p:nvPr/>
          </p:nvSpPr>
          <p:spPr>
            <a:xfrm>
              <a:off x="4840775" y="2174975"/>
              <a:ext cx="57475" cy="92725"/>
            </a:xfrm>
            <a:custGeom>
              <a:avLst/>
              <a:gdLst/>
              <a:ahLst/>
              <a:cxnLst/>
              <a:rect l="l" t="t" r="r" b="b"/>
              <a:pathLst>
                <a:path w="2299" h="3709" extrusionOk="0">
                  <a:moveTo>
                    <a:pt x="2042" y="1"/>
                  </a:moveTo>
                  <a:cubicBezTo>
                    <a:pt x="1725" y="1"/>
                    <a:pt x="1510" y="170"/>
                    <a:pt x="1501" y="315"/>
                  </a:cubicBezTo>
                  <a:cubicBezTo>
                    <a:pt x="1477" y="565"/>
                    <a:pt x="1632" y="1053"/>
                    <a:pt x="1215" y="2053"/>
                  </a:cubicBezTo>
                  <a:cubicBezTo>
                    <a:pt x="798" y="3065"/>
                    <a:pt x="12" y="3661"/>
                    <a:pt x="12" y="3661"/>
                  </a:cubicBezTo>
                  <a:cubicBezTo>
                    <a:pt x="12" y="3673"/>
                    <a:pt x="0" y="3696"/>
                    <a:pt x="0" y="3708"/>
                  </a:cubicBezTo>
                  <a:cubicBezTo>
                    <a:pt x="798" y="3363"/>
                    <a:pt x="1465" y="2744"/>
                    <a:pt x="1870" y="1946"/>
                  </a:cubicBezTo>
                  <a:cubicBezTo>
                    <a:pt x="2167" y="1351"/>
                    <a:pt x="2298" y="684"/>
                    <a:pt x="2274" y="29"/>
                  </a:cubicBezTo>
                  <a:cubicBezTo>
                    <a:pt x="2193" y="9"/>
                    <a:pt x="2115" y="1"/>
                    <a:pt x="2042" y="1"/>
                  </a:cubicBezTo>
                  <a:close/>
                </a:path>
              </a:pathLst>
            </a:custGeom>
            <a:solidFill>
              <a:srgbClr val="7C40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8"/>
            <p:cNvSpPr/>
            <p:nvPr/>
          </p:nvSpPr>
          <p:spPr>
            <a:xfrm>
              <a:off x="4800600" y="2148350"/>
              <a:ext cx="64600" cy="114550"/>
            </a:xfrm>
            <a:custGeom>
              <a:avLst/>
              <a:gdLst/>
              <a:ahLst/>
              <a:cxnLst/>
              <a:rect l="l" t="t" r="r" b="b"/>
              <a:pathLst>
                <a:path w="2584" h="4582" extrusionOk="0">
                  <a:moveTo>
                    <a:pt x="1078" y="1"/>
                  </a:moveTo>
                  <a:cubicBezTo>
                    <a:pt x="948" y="1"/>
                    <a:pt x="828" y="26"/>
                    <a:pt x="750" y="82"/>
                  </a:cubicBezTo>
                  <a:cubicBezTo>
                    <a:pt x="714" y="118"/>
                    <a:pt x="679" y="142"/>
                    <a:pt x="655" y="178"/>
                  </a:cubicBezTo>
                  <a:cubicBezTo>
                    <a:pt x="500" y="308"/>
                    <a:pt x="452" y="392"/>
                    <a:pt x="250" y="606"/>
                  </a:cubicBezTo>
                  <a:cubicBezTo>
                    <a:pt x="0" y="856"/>
                    <a:pt x="155" y="856"/>
                    <a:pt x="155" y="951"/>
                  </a:cubicBezTo>
                  <a:cubicBezTo>
                    <a:pt x="155" y="1023"/>
                    <a:pt x="417" y="856"/>
                    <a:pt x="1024" y="1963"/>
                  </a:cubicBezTo>
                  <a:cubicBezTo>
                    <a:pt x="1310" y="2475"/>
                    <a:pt x="1488" y="2999"/>
                    <a:pt x="1607" y="3404"/>
                  </a:cubicBezTo>
                  <a:cubicBezTo>
                    <a:pt x="1726" y="3845"/>
                    <a:pt x="1762" y="4166"/>
                    <a:pt x="1762" y="4166"/>
                  </a:cubicBezTo>
                  <a:cubicBezTo>
                    <a:pt x="1842" y="4506"/>
                    <a:pt x="2057" y="4581"/>
                    <a:pt x="2230" y="4581"/>
                  </a:cubicBezTo>
                  <a:cubicBezTo>
                    <a:pt x="2366" y="4581"/>
                    <a:pt x="2477" y="4535"/>
                    <a:pt x="2477" y="4535"/>
                  </a:cubicBezTo>
                  <a:cubicBezTo>
                    <a:pt x="2584" y="3487"/>
                    <a:pt x="1881" y="1428"/>
                    <a:pt x="1869" y="1344"/>
                  </a:cubicBezTo>
                  <a:cubicBezTo>
                    <a:pt x="1822" y="1261"/>
                    <a:pt x="1726" y="618"/>
                    <a:pt x="1738" y="332"/>
                  </a:cubicBezTo>
                  <a:cubicBezTo>
                    <a:pt x="1747" y="140"/>
                    <a:pt x="1385" y="1"/>
                    <a:pt x="1078" y="1"/>
                  </a:cubicBezTo>
                  <a:close/>
                </a:path>
              </a:pathLst>
            </a:custGeom>
            <a:solidFill>
              <a:srgbClr val="905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8"/>
            <p:cNvSpPr/>
            <p:nvPr/>
          </p:nvSpPr>
          <p:spPr>
            <a:xfrm>
              <a:off x="4800000" y="2152775"/>
              <a:ext cx="41700" cy="80700"/>
            </a:xfrm>
            <a:custGeom>
              <a:avLst/>
              <a:gdLst/>
              <a:ahLst/>
              <a:cxnLst/>
              <a:rect l="l" t="t" r="r" b="b"/>
              <a:pathLst>
                <a:path w="1668" h="3228" extrusionOk="0">
                  <a:moveTo>
                    <a:pt x="655" y="1"/>
                  </a:moveTo>
                  <a:cubicBezTo>
                    <a:pt x="512" y="131"/>
                    <a:pt x="465" y="215"/>
                    <a:pt x="262" y="429"/>
                  </a:cubicBezTo>
                  <a:cubicBezTo>
                    <a:pt x="0" y="679"/>
                    <a:pt x="167" y="679"/>
                    <a:pt x="167" y="774"/>
                  </a:cubicBezTo>
                  <a:cubicBezTo>
                    <a:pt x="167" y="846"/>
                    <a:pt x="417" y="679"/>
                    <a:pt x="1036" y="1786"/>
                  </a:cubicBezTo>
                  <a:cubicBezTo>
                    <a:pt x="1310" y="2298"/>
                    <a:pt x="1488" y="2822"/>
                    <a:pt x="1608" y="3227"/>
                  </a:cubicBezTo>
                  <a:cubicBezTo>
                    <a:pt x="1667" y="2263"/>
                    <a:pt x="1453" y="1274"/>
                    <a:pt x="941" y="429"/>
                  </a:cubicBezTo>
                  <a:cubicBezTo>
                    <a:pt x="869" y="274"/>
                    <a:pt x="762" y="131"/>
                    <a:pt x="655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8"/>
            <p:cNvSpPr/>
            <p:nvPr/>
          </p:nvSpPr>
          <p:spPr>
            <a:xfrm>
              <a:off x="4680625" y="2251525"/>
              <a:ext cx="197375" cy="126900"/>
            </a:xfrm>
            <a:custGeom>
              <a:avLst/>
              <a:gdLst/>
              <a:ahLst/>
              <a:cxnLst/>
              <a:rect l="l" t="t" r="r" b="b"/>
              <a:pathLst>
                <a:path w="7895" h="5076" extrusionOk="0">
                  <a:moveTo>
                    <a:pt x="6863" y="1"/>
                  </a:moveTo>
                  <a:cubicBezTo>
                    <a:pt x="6697" y="1"/>
                    <a:pt x="6573" y="39"/>
                    <a:pt x="6573" y="39"/>
                  </a:cubicBezTo>
                  <a:cubicBezTo>
                    <a:pt x="6335" y="551"/>
                    <a:pt x="6073" y="1015"/>
                    <a:pt x="5775" y="1420"/>
                  </a:cubicBezTo>
                  <a:cubicBezTo>
                    <a:pt x="4042" y="3779"/>
                    <a:pt x="1570" y="4020"/>
                    <a:pt x="632" y="4020"/>
                  </a:cubicBezTo>
                  <a:cubicBezTo>
                    <a:pt x="391" y="4020"/>
                    <a:pt x="251" y="4004"/>
                    <a:pt x="251" y="4004"/>
                  </a:cubicBezTo>
                  <a:cubicBezTo>
                    <a:pt x="1" y="4480"/>
                    <a:pt x="72" y="4742"/>
                    <a:pt x="239" y="4885"/>
                  </a:cubicBezTo>
                  <a:cubicBezTo>
                    <a:pt x="453" y="5075"/>
                    <a:pt x="822" y="5075"/>
                    <a:pt x="822" y="5075"/>
                  </a:cubicBezTo>
                  <a:cubicBezTo>
                    <a:pt x="822" y="5075"/>
                    <a:pt x="3025" y="4944"/>
                    <a:pt x="4239" y="4278"/>
                  </a:cubicBezTo>
                  <a:cubicBezTo>
                    <a:pt x="5466" y="3587"/>
                    <a:pt x="7895" y="992"/>
                    <a:pt x="7573" y="408"/>
                  </a:cubicBezTo>
                  <a:cubicBezTo>
                    <a:pt x="7395" y="72"/>
                    <a:pt x="7090" y="1"/>
                    <a:pt x="6863" y="1"/>
                  </a:cubicBezTo>
                  <a:close/>
                </a:path>
              </a:pathLst>
            </a:custGeom>
            <a:solidFill>
              <a:srgbClr val="A26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8"/>
            <p:cNvSpPr/>
            <p:nvPr/>
          </p:nvSpPr>
          <p:spPr>
            <a:xfrm>
              <a:off x="4680625" y="2287025"/>
              <a:ext cx="144100" cy="86625"/>
            </a:xfrm>
            <a:custGeom>
              <a:avLst/>
              <a:gdLst/>
              <a:ahLst/>
              <a:cxnLst/>
              <a:rect l="l" t="t" r="r" b="b"/>
              <a:pathLst>
                <a:path w="5764" h="3465" extrusionOk="0">
                  <a:moveTo>
                    <a:pt x="251" y="2584"/>
                  </a:move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lnTo>
                    <a:pt x="251" y="2584"/>
                  </a:lnTo>
                  <a:cubicBezTo>
                    <a:pt x="251" y="2584"/>
                    <a:pt x="251" y="2584"/>
                    <a:pt x="251" y="2584"/>
                  </a:cubicBezTo>
                  <a:close/>
                  <a:moveTo>
                    <a:pt x="5763" y="0"/>
                  </a:moveTo>
                  <a:cubicBezTo>
                    <a:pt x="4030" y="2359"/>
                    <a:pt x="1558" y="2600"/>
                    <a:pt x="626" y="2600"/>
                  </a:cubicBezTo>
                  <a:cubicBezTo>
                    <a:pt x="390" y="2600"/>
                    <a:pt x="253" y="2584"/>
                    <a:pt x="251" y="2584"/>
                  </a:cubicBezTo>
                  <a:lnTo>
                    <a:pt x="251" y="2584"/>
                  </a:lnTo>
                  <a:cubicBezTo>
                    <a:pt x="1" y="3060"/>
                    <a:pt x="72" y="3322"/>
                    <a:pt x="239" y="3465"/>
                  </a:cubicBezTo>
                  <a:cubicBezTo>
                    <a:pt x="548" y="3453"/>
                    <a:pt x="870" y="3405"/>
                    <a:pt x="1072" y="3393"/>
                  </a:cubicBezTo>
                  <a:cubicBezTo>
                    <a:pt x="1727" y="3334"/>
                    <a:pt x="2394" y="3215"/>
                    <a:pt x="2977" y="2905"/>
                  </a:cubicBezTo>
                  <a:cubicBezTo>
                    <a:pt x="3525" y="2608"/>
                    <a:pt x="4025" y="2167"/>
                    <a:pt x="4466" y="1727"/>
                  </a:cubicBezTo>
                  <a:cubicBezTo>
                    <a:pt x="4978" y="1203"/>
                    <a:pt x="5406" y="619"/>
                    <a:pt x="5763" y="0"/>
                  </a:cubicBezTo>
                  <a:close/>
                </a:path>
              </a:pathLst>
            </a:custGeom>
            <a:solidFill>
              <a:srgbClr val="B874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692D5FE-8393-8749-B534-089C6D5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5975" y="433563"/>
            <a:ext cx="5562599" cy="841800"/>
          </a:xfrm>
        </p:spPr>
        <p:txBody>
          <a:bodyPr/>
          <a:lstStyle/>
          <a:p>
            <a:pPr algn="ctr"/>
            <a:r>
              <a:rPr lang="x-none" sz="5400" dirty="0"/>
              <a:t>LUYỆN TẬP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32C338-2DB1-2048-BB71-A9734FE9F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3"/>
          <a:stretch/>
        </p:blipFill>
        <p:spPr bwMode="auto">
          <a:xfrm>
            <a:off x="390926" y="1423113"/>
            <a:ext cx="4366349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50C123C4-697C-C140-88E8-B74FA6A7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t="47623"/>
          <a:stretch/>
        </p:blipFill>
        <p:spPr bwMode="auto">
          <a:xfrm flipH="1">
            <a:off x="4724399" y="1423112"/>
            <a:ext cx="4028674" cy="35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9" y="-1742"/>
            <a:ext cx="1434376" cy="14343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338157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1932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79432" y="1474542"/>
            <a:ext cx="8154143" cy="11265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52045" y="1512070"/>
            <a:ext cx="7408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x-none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79126" y="3030934"/>
            <a:ext cx="4060073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4258262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909669" y="3133097"/>
            <a:ext cx="348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</a:rPr>
              <a:t>Hằng và Ấn.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750233" y="4325585"/>
            <a:ext cx="4028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</a:rPr>
              <a:t> Trường Giang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79432" y="3018185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72000" y="4258262"/>
            <a:ext cx="4414882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659839" y="4397154"/>
            <a:ext cx="417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</a:rPr>
              <a:t>Ti-grơ và Ơ-phrát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  <p:sp>
        <p:nvSpPr>
          <p:cNvPr id="28" name="cau hoi a">
            <a:extLst>
              <a:ext uri="{FF2B5EF4-FFF2-40B4-BE49-F238E27FC236}">
                <a16:creationId xmlns:a16="http://schemas.microsoft.com/office/drawing/2014/main" id="{BD1B94B5-0381-4DFE-9686-F47F6BE97CE8}"/>
              </a:ext>
            </a:extLst>
          </p:cNvPr>
          <p:cNvSpPr txBox="1"/>
          <p:nvPr/>
        </p:nvSpPr>
        <p:spPr>
          <a:xfrm>
            <a:off x="1226041" y="3063480"/>
            <a:ext cx="348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Sông</a:t>
            </a:r>
            <a:r>
              <a:rPr lang="en-US" sz="3200" dirty="0">
                <a:solidFill>
                  <a:schemeClr val="bg1"/>
                </a:solidFill>
              </a:rPr>
              <a:t> Nin.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4" grpId="0"/>
      <p:bldP spid="34" grpId="1"/>
      <p:bldP spid="34" grpId="2"/>
      <p:bldP spid="20" grpId="0"/>
      <p:bldP spid="28" grpId="0"/>
      <p:bldP spid="28" grpId="1"/>
      <p:bldP spid="28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9" y="-1742"/>
            <a:ext cx="1434376" cy="143437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>
            <a:cxnSpLocks/>
          </p:cNvCxnSpPr>
          <p:nvPr/>
        </p:nvCxnSpPr>
        <p:spPr>
          <a:xfrm>
            <a:off x="0" y="338157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193236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34670" y="1253377"/>
            <a:ext cx="8154143" cy="11265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96010" y="1318683"/>
            <a:ext cx="7408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Điều kiện tự nhiên ở lưu vực sông Ấn và sông Hằng thuận lợi cho Ấn Độ phát triển kinh tế</a:t>
            </a:r>
            <a:endParaRPr lang="en-US" sz="1600">
              <a:solidFill>
                <a:srgbClr val="FFFF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31843" y="3021332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574827" y="4258262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909669" y="313309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nông nghiệp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23192" y="4402972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thương nghiệp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34670" y="3017116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72000" y="4258262"/>
            <a:ext cx="3937330" cy="8167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54356" y="3079000"/>
            <a:ext cx="387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thủ công nghiệp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59371" y="4374243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dịch vụ.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8FC658-9CAC-1940-86C8-E2C1EAA3542D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73033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92" y="0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90782" y="1555617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 sông gắn liền với nên văn hóa khởi nguồn của Ấn Độ là sông</a:t>
            </a:r>
            <a:endParaRPr lang="en-US" sz="1800">
              <a:solidFill>
                <a:srgbClr val="FFFF00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14743" y="4092476"/>
            <a:ext cx="405209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14744" y="2909606"/>
            <a:ext cx="4052098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14744" y="4218281"/>
            <a:ext cx="405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Na-ma-da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5271771" y="300030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Hằng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2909606"/>
            <a:ext cx="3487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Ấn.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17958" y="4218281"/>
            <a:ext cx="3937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Gô-đa-va-ri.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1746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51783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37617" y="1532343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Khoảng giữa thiên niên kỉ III TCN, tộc người nào đã sinh sống ở lưu vực sông Ấn?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714743" y="4092476"/>
            <a:ext cx="4052099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714744" y="2909606"/>
            <a:ext cx="4052098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714744" y="4218281"/>
            <a:ext cx="405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 Khơ-me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999728" y="2997627"/>
            <a:ext cx="4648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 Do Thái.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8417" y="3035410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 A-ri-a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817958" y="4218281"/>
            <a:ext cx="3937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 Đra-vi-đa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6968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9600" y="350665"/>
            <a:ext cx="47244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Nội</a:t>
            </a:r>
            <a:r>
              <a:rPr lang="en-US" sz="4000" b="0" dirty="0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dung </a:t>
            </a:r>
            <a:r>
              <a:rPr lang="en-US" sz="4000" b="0" dirty="0" err="1">
                <a:solidFill>
                  <a:srgbClr val="C0000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chính</a:t>
            </a:r>
            <a:endParaRPr lang="en-US" sz="4000" b="0" dirty="0">
              <a:solidFill>
                <a:srgbClr val="C00000"/>
              </a:solidFill>
              <a:latin typeface="Brush Script MT" panose="03060802040406070304" pitchFamily="66" charset="-122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84E6EC-2D71-3943-B23B-0C15ADFDB514}"/>
              </a:ext>
            </a:extLst>
          </p:cNvPr>
          <p:cNvSpPr/>
          <p:nvPr/>
        </p:nvSpPr>
        <p:spPr>
          <a:xfrm>
            <a:off x="2061674" y="1742219"/>
            <a:ext cx="3552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1. Điều kiện tự nhiên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26E6F-1A78-D549-9613-BD0478CDAE87}"/>
              </a:ext>
            </a:extLst>
          </p:cNvPr>
          <p:cNvSpPr/>
          <p:nvPr/>
        </p:nvSpPr>
        <p:spPr>
          <a:xfrm>
            <a:off x="1856461" y="2777593"/>
            <a:ext cx="4987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3.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Chế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xã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Ấn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cổ</a:t>
            </a:r>
            <a:r>
              <a:rPr lang="en-US" altLang="vi-VN" sz="28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+mn-cs"/>
              </a:rPr>
              <a:t>đại</a:t>
            </a:r>
            <a:endParaRPr lang="en-US" altLang="vi-VN" sz="2800" b="1" kern="1200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8E8B883-7BF5-CF46-AAB8-FECC1F79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58" y="178426"/>
            <a:ext cx="1862627" cy="16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C13B2D-8D7A-F14E-B17C-7E6CFE2508BB}"/>
              </a:ext>
            </a:extLst>
          </p:cNvPr>
          <p:cNvSpPr/>
          <p:nvPr/>
        </p:nvSpPr>
        <p:spPr>
          <a:xfrm>
            <a:off x="1080495" y="1749843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8CEBC9-8CD1-5F41-A046-0FD9C1089E2C}"/>
              </a:ext>
            </a:extLst>
          </p:cNvPr>
          <p:cNvSpPr/>
          <p:nvPr/>
        </p:nvSpPr>
        <p:spPr>
          <a:xfrm>
            <a:off x="1067441" y="2739656"/>
            <a:ext cx="812008" cy="648098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7326551" y="2543624"/>
            <a:ext cx="1680556" cy="1942272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raphic 65" descr="Globe">
            <a:extLst>
              <a:ext uri="{FF2B5EF4-FFF2-40B4-BE49-F238E27FC236}">
                <a16:creationId xmlns:a16="http://schemas.microsoft.com/office/drawing/2014/main" id="{0685D358-9567-E54E-B4E7-DE2803005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49666" y="1816806"/>
            <a:ext cx="529692" cy="529692"/>
          </a:xfrm>
          <a:prstGeom prst="rect">
            <a:avLst/>
          </a:prstGeom>
        </p:spPr>
      </p:pic>
      <p:pic>
        <p:nvPicPr>
          <p:cNvPr id="68" name="Graphic 67" descr="Lightbulb and gear">
            <a:extLst>
              <a:ext uri="{FF2B5EF4-FFF2-40B4-BE49-F238E27FC236}">
                <a16:creationId xmlns:a16="http://schemas.microsoft.com/office/drawing/2014/main" id="{8D25AA76-46BB-784D-8A4A-F63F982D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42080" y="2739656"/>
            <a:ext cx="662730" cy="662730"/>
          </a:xfrm>
          <a:prstGeom prst="rect">
            <a:avLst/>
          </a:prstGeom>
        </p:spPr>
      </p:pic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18008" y="2640690"/>
            <a:ext cx="1680556" cy="1942272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1660085" y="1513975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AEFCB2-8969-6D46-A94F-98DEBC7FDAAE}"/>
              </a:ext>
            </a:extLst>
          </p:cNvPr>
          <p:cNvSpPr/>
          <p:nvPr/>
        </p:nvSpPr>
        <p:spPr>
          <a:xfrm>
            <a:off x="1730138" y="3801080"/>
            <a:ext cx="627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3.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tựu</a:t>
            </a: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văn</a:t>
            </a: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hoá</a:t>
            </a: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tiêu</a:t>
            </a:r>
            <a:r>
              <a:rPr lang="en-US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vi-VN" sz="2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endParaRPr lang="en-US" altLang="vi-VN" sz="2800" b="1" kern="12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F82CAD4-1235-854B-A7E9-D1CFD85559B0}"/>
              </a:ext>
            </a:extLst>
          </p:cNvPr>
          <p:cNvSpPr/>
          <p:nvPr/>
        </p:nvSpPr>
        <p:spPr>
          <a:xfrm>
            <a:off x="1017778" y="3781880"/>
            <a:ext cx="812008" cy="648098"/>
          </a:xfrm>
          <a:prstGeom prst="ellipse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50" name="Google Shape;593;p39">
            <a:extLst>
              <a:ext uri="{FF2B5EF4-FFF2-40B4-BE49-F238E27FC236}">
                <a16:creationId xmlns:a16="http://schemas.microsoft.com/office/drawing/2014/main" id="{D166E344-7707-8949-B8EE-21F542B17C78}"/>
              </a:ext>
            </a:extLst>
          </p:cNvPr>
          <p:cNvGrpSpPr/>
          <p:nvPr/>
        </p:nvGrpSpPr>
        <p:grpSpPr>
          <a:xfrm>
            <a:off x="1165630" y="3935836"/>
            <a:ext cx="451252" cy="432860"/>
            <a:chOff x="5241175" y="4959100"/>
            <a:chExt cx="539775" cy="517775"/>
          </a:xfrm>
          <a:solidFill>
            <a:srgbClr val="C00000"/>
          </a:solidFill>
        </p:grpSpPr>
        <p:sp>
          <p:nvSpPr>
            <p:cNvPr id="51" name="Google Shape;594;p39">
              <a:extLst>
                <a:ext uri="{FF2B5EF4-FFF2-40B4-BE49-F238E27FC236}">
                  <a16:creationId xmlns:a16="http://schemas.microsoft.com/office/drawing/2014/main" id="{09F7905E-1675-6D44-BF1A-35D61539101B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5;p39">
              <a:extLst>
                <a:ext uri="{FF2B5EF4-FFF2-40B4-BE49-F238E27FC236}">
                  <a16:creationId xmlns:a16="http://schemas.microsoft.com/office/drawing/2014/main" id="{36311F14-24B1-F743-8C3E-D581B9C722BC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6;p39">
              <a:extLst>
                <a:ext uri="{FF2B5EF4-FFF2-40B4-BE49-F238E27FC236}">
                  <a16:creationId xmlns:a16="http://schemas.microsoft.com/office/drawing/2014/main" id="{86AF6446-B061-114E-9E00-DBE70D2CEC7D}"/>
                </a:ext>
              </a:extLst>
            </p:cNvPr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7;p39">
              <a:extLst>
                <a:ext uri="{FF2B5EF4-FFF2-40B4-BE49-F238E27FC236}">
                  <a16:creationId xmlns:a16="http://schemas.microsoft.com/office/drawing/2014/main" id="{8935C812-2810-BC49-B4A4-45CD29EF0B1A}"/>
                </a:ext>
              </a:extLst>
            </p:cNvPr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;p39">
              <a:extLst>
                <a:ext uri="{FF2B5EF4-FFF2-40B4-BE49-F238E27FC236}">
                  <a16:creationId xmlns:a16="http://schemas.microsoft.com/office/drawing/2014/main" id="{9AB8EB04-54A0-1043-92EE-492C6FB142A9}"/>
                </a:ext>
              </a:extLst>
            </p:cNvPr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9;p39">
              <a:extLst>
                <a:ext uri="{FF2B5EF4-FFF2-40B4-BE49-F238E27FC236}">
                  <a16:creationId xmlns:a16="http://schemas.microsoft.com/office/drawing/2014/main" id="{238DF101-CE6C-A841-A696-8A509CA02A40}"/>
                </a:ext>
              </a:extLst>
            </p:cNvPr>
            <p:cNvSpPr/>
            <p:nvPr/>
          </p:nvSpPr>
          <p:spPr>
            <a:xfrm>
              <a:off x="5420074" y="5115999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3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0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1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35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29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9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3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4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3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950"/>
                                </p:stCondLst>
                                <p:childTnLst>
                                  <p:par>
                                    <p:cTn id="5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68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0" grpId="0"/>
          <p:bldP spid="4" grpId="0"/>
          <p:bldP spid="5" grpId="0"/>
          <p:bldP spid="6" grpId="0" animBg="1"/>
          <p:bldP spid="10" grpId="0" animBg="1"/>
          <p:bldP spid="47" grpId="0"/>
          <p:bldP spid="48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29136" y="1220153"/>
            <a:ext cx="36195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PT Serif"/>
              </a:rPr>
              <a:t>Em hãy nêu những nét văn hoá, công trình kiến trúc ở nước ta ảnh chịu sự ảnh hưởng của Ấn Độ?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9065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6">
            <a:extLst>
              <a:ext uri="{FF2B5EF4-FFF2-40B4-BE49-F238E27FC236}">
                <a16:creationId xmlns:a16="http://schemas.microsoft.com/office/drawing/2014/main" id="{05B910F2-107D-6B4E-9D47-0CB538E5A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447052" y="195700"/>
            <a:ext cx="2550046" cy="173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Ảnh động Powerpoint CTU">
            <a:extLst>
              <a:ext uri="{FF2B5EF4-FFF2-40B4-BE49-F238E27FC236}">
                <a16:creationId xmlns:a16="http://schemas.microsoft.com/office/drawing/2014/main" id="{170F46B0-7C6B-3B4B-A147-974593A3E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1729251" y="123357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Ảnh động Powerpoint CTU">
            <a:extLst>
              <a:ext uri="{FF2B5EF4-FFF2-40B4-BE49-F238E27FC236}">
                <a16:creationId xmlns:a16="http://schemas.microsoft.com/office/drawing/2014/main" id="{8DDA6D9A-7780-3348-B4B9-FFCDB7F71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978093" y="483290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Ảnh động Powerpoint CTU">
            <a:extLst>
              <a:ext uri="{FF2B5EF4-FFF2-40B4-BE49-F238E27FC236}">
                <a16:creationId xmlns:a16="http://schemas.microsoft.com/office/drawing/2014/main" id="{90972F25-4E68-DA42-BBD3-D4753CC3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2981">
            <a:off x="269385" y="1131401"/>
            <a:ext cx="47625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01E584C-8198-FA45-910A-BFD47B2F5350}"/>
              </a:ext>
            </a:extLst>
          </p:cNvPr>
          <p:cNvSpPr/>
          <p:nvPr/>
        </p:nvSpPr>
        <p:spPr>
          <a:xfrm>
            <a:off x="1096139" y="1704087"/>
            <a:ext cx="45336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x-none" sz="72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A3D960D-CEBF-B642-A3AE-A71694CE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28" t="4074" r="13882" b="6452"/>
          <a:stretch/>
        </p:blipFill>
        <p:spPr>
          <a:xfrm>
            <a:off x="6091727" y="259131"/>
            <a:ext cx="2550046" cy="4562838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4191000" y="742950"/>
            <a:ext cx="43434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4DE396C-0313-5347-9E6D-060B7B559B85}"/>
              </a:ext>
            </a:extLst>
          </p:cNvPr>
          <p:cNvSpPr/>
          <p:nvPr/>
        </p:nvSpPr>
        <p:spPr>
          <a:xfrm>
            <a:off x="4594185" y="1232922"/>
            <a:ext cx="36195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PT Serif"/>
              </a:rPr>
              <a:t>Sau khi tìm hiểu về đất nước Ấn Độ em cảm thấy ấn tượng nhất điều gì ở đất nước này?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3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EE4C7A-EB67-DB48-BBFC-B9CDAF01351C}"/>
              </a:ext>
            </a:extLst>
          </p:cNvPr>
          <p:cNvSpPr/>
          <p:nvPr/>
        </p:nvSpPr>
        <p:spPr>
          <a:xfrm>
            <a:off x="493998" y="1802309"/>
            <a:ext cx="289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>
                <a:ln w="10160">
                  <a:solidFill>
                    <a:srgbClr val="0097A7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DẶN DÒ</a:t>
            </a:r>
            <a:endParaRPr kumimoji="0" lang="x-none" sz="5400" b="1" i="0" u="none" strike="noStrike" kern="0" cap="none" spc="0" normalizeH="0" baseline="0" noProof="0" dirty="0">
              <a:ln w="10160">
                <a:solidFill>
                  <a:srgbClr val="0097A7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35B47-9615-4445-BBB1-A8D7ECF1EB75}"/>
              </a:ext>
            </a:extLst>
          </p:cNvPr>
          <p:cNvGrpSpPr/>
          <p:nvPr/>
        </p:nvGrpSpPr>
        <p:grpSpPr>
          <a:xfrm>
            <a:off x="3962400" y="169221"/>
            <a:ext cx="4953000" cy="4805057"/>
            <a:chOff x="7205472" y="0"/>
            <a:chExt cx="4846320" cy="667512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DA1675C-9747-A140-8BAF-5E8589760AFC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noFill/>
            <a:ln w="1143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A4D30C02-F641-4748-87E9-6CA6CEC4400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860A81-5B07-F346-B68C-497FF6BF87B9}"/>
              </a:ext>
            </a:extLst>
          </p:cNvPr>
          <p:cNvSpPr/>
          <p:nvPr/>
        </p:nvSpPr>
        <p:spPr>
          <a:xfrm>
            <a:off x="4387868" y="555814"/>
            <a:ext cx="4102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6B2E69-AA5E-FE46-843E-1CE3CFE55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3" t="10806" r="11645" b="7001"/>
          <a:stretch/>
        </p:blipFill>
        <p:spPr>
          <a:xfrm>
            <a:off x="6701482" y="3431651"/>
            <a:ext cx="1367961" cy="14098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47A5429-A4F5-2A46-9D03-EE0FA4EC351F}"/>
              </a:ext>
            </a:extLst>
          </p:cNvPr>
          <p:cNvGrpSpPr/>
          <p:nvPr/>
        </p:nvGrpSpPr>
        <p:grpSpPr>
          <a:xfrm>
            <a:off x="-312596" y="421513"/>
            <a:ext cx="4510301" cy="3741250"/>
            <a:chOff x="-312596" y="421513"/>
            <a:chExt cx="4510301" cy="3741250"/>
          </a:xfrm>
        </p:grpSpPr>
        <p:pic>
          <p:nvPicPr>
            <p:cNvPr id="285" name="Google Shape;285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51779F0-F737-DF45-AD36-52FCBA7C438D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16251E2-3746-F74F-9CF1-EB52A64643B2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6DCD8-3DCC-0846-9791-D8ED57B541FC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5" presetClass="entr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0084" y="133350"/>
            <a:ext cx="6283500" cy="3530400"/>
          </a:xfrm>
        </p:spPr>
        <p:txBody>
          <a:bodyPr/>
          <a:lstStyle/>
          <a:p>
            <a:r>
              <a:rPr lang="en-US" sz="5500" dirty="0"/>
              <a:t>CẢM ƠN SỰ THEO DÕI CỦA CÁC EM!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B7954E3-4912-2B44-B4D6-08C3F13D4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D488753-8DC4-E44D-B467-99AFA304C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845" y="364289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048D5-17B8-1C48-8850-9E613BA1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114403"/>
            <a:ext cx="1387366" cy="186669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44018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CDD2C44-DBB0-3841-9425-4B68CEC00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17437"/>
            <a:ext cx="4648199" cy="350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A. </a:t>
            </a:r>
            <a:b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</a:b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Khởi</a:t>
            </a:r>
            <a:r>
              <a:rPr lang="en-US" sz="8000" b="1" dirty="0">
                <a:solidFill>
                  <a:srgbClr val="A01127"/>
                </a:solidFill>
                <a:latin typeface="PT Serif"/>
                <a:sym typeface="PT Serif"/>
              </a:rPr>
              <a:t> </a:t>
            </a:r>
            <a:r>
              <a:rPr lang="en-US" sz="8000" b="1" dirty="0" err="1">
                <a:solidFill>
                  <a:srgbClr val="A01127"/>
                </a:solidFill>
                <a:latin typeface="PT Serif"/>
                <a:sym typeface="PT Serif"/>
              </a:rPr>
              <a:t>Động</a:t>
            </a:r>
            <a:endParaRPr lang="x-none" sz="88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D9C63C-97FA-6543-BDB6-C2700DD3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9" y="0"/>
            <a:ext cx="2794000" cy="4819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0A4A9-01D8-884E-BC37-5F3176FBC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550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9675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950"/>
                                </p:stCondLst>
                                <p:childTnLst>
                                  <p:par>
                                    <p:cTn id="26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7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9"/>
          <p:cNvSpPr txBox="1">
            <a:spLocks noGrp="1"/>
          </p:cNvSpPr>
          <p:nvPr>
            <p:ph type="title"/>
          </p:nvPr>
        </p:nvSpPr>
        <p:spPr>
          <a:xfrm>
            <a:off x="609600" y="350665"/>
            <a:ext cx="5257800" cy="954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Xem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phim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và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trả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lời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câu</a:t>
            </a:r>
            <a:r>
              <a:rPr lang="en-US" sz="4800" b="0" dirty="0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 </a:t>
            </a:r>
            <a:r>
              <a:rPr lang="en-US" sz="4800" b="0" dirty="0" err="1">
                <a:solidFill>
                  <a:srgbClr val="C00000"/>
                </a:solidFill>
                <a:latin typeface="SVN-Blenda Script" panose="02000804000000020003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hỏi</a:t>
            </a:r>
            <a:endParaRPr lang="en-US" sz="4800" b="0" dirty="0">
              <a:solidFill>
                <a:srgbClr val="C00000"/>
              </a:solidFill>
              <a:latin typeface="SVN-Blenda Script" panose="02000804000000020003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grpSp>
        <p:nvGrpSpPr>
          <p:cNvPr id="11" name="Google Shape;346;p30">
            <a:extLst>
              <a:ext uri="{FF2B5EF4-FFF2-40B4-BE49-F238E27FC236}">
                <a16:creationId xmlns:a16="http://schemas.microsoft.com/office/drawing/2014/main" id="{C10DFEFE-EDDB-4543-ADFF-EF3B32C5F1C0}"/>
              </a:ext>
            </a:extLst>
          </p:cNvPr>
          <p:cNvGrpSpPr/>
          <p:nvPr/>
        </p:nvGrpSpPr>
        <p:grpSpPr>
          <a:xfrm rot="2416211" flipH="1">
            <a:off x="7326551" y="2543624"/>
            <a:ext cx="1680556" cy="1942272"/>
            <a:chOff x="1224250" y="2447575"/>
            <a:chExt cx="596825" cy="701025"/>
          </a:xfrm>
        </p:grpSpPr>
        <p:sp>
          <p:nvSpPr>
            <p:cNvPr id="12" name="Google Shape;347;p30">
              <a:extLst>
                <a:ext uri="{FF2B5EF4-FFF2-40B4-BE49-F238E27FC236}">
                  <a16:creationId xmlns:a16="http://schemas.microsoft.com/office/drawing/2014/main" id="{1381E02C-4540-4E40-B1BF-6787C9820876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8;p30">
              <a:extLst>
                <a:ext uri="{FF2B5EF4-FFF2-40B4-BE49-F238E27FC236}">
                  <a16:creationId xmlns:a16="http://schemas.microsoft.com/office/drawing/2014/main" id="{DFD381EA-5C2D-B44A-9ACE-D4D4115E3F09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;p30">
              <a:extLst>
                <a:ext uri="{FF2B5EF4-FFF2-40B4-BE49-F238E27FC236}">
                  <a16:creationId xmlns:a16="http://schemas.microsoft.com/office/drawing/2014/main" id="{996D4C6A-9DE1-A44A-867E-E61EFEFD7468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;p30">
              <a:extLst>
                <a:ext uri="{FF2B5EF4-FFF2-40B4-BE49-F238E27FC236}">
                  <a16:creationId xmlns:a16="http://schemas.microsoft.com/office/drawing/2014/main" id="{ED17BF02-79FC-0B40-A163-7749D248686D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1;p30">
              <a:extLst>
                <a:ext uri="{FF2B5EF4-FFF2-40B4-BE49-F238E27FC236}">
                  <a16:creationId xmlns:a16="http://schemas.microsoft.com/office/drawing/2014/main" id="{90618F50-1FEA-4A4A-A0A7-99BB0CCC41FB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2;p30">
              <a:extLst>
                <a:ext uri="{FF2B5EF4-FFF2-40B4-BE49-F238E27FC236}">
                  <a16:creationId xmlns:a16="http://schemas.microsoft.com/office/drawing/2014/main" id="{CB43225E-3996-8E44-BA78-77422F8DA1E1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3;p30">
              <a:extLst>
                <a:ext uri="{FF2B5EF4-FFF2-40B4-BE49-F238E27FC236}">
                  <a16:creationId xmlns:a16="http://schemas.microsoft.com/office/drawing/2014/main" id="{B78F2558-3979-9E44-9C33-3894B77EB18F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4;p30">
              <a:extLst>
                <a:ext uri="{FF2B5EF4-FFF2-40B4-BE49-F238E27FC236}">
                  <a16:creationId xmlns:a16="http://schemas.microsoft.com/office/drawing/2014/main" id="{35CF588D-59F7-584E-A7A9-8DF2924AABBF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5;p30">
              <a:extLst>
                <a:ext uri="{FF2B5EF4-FFF2-40B4-BE49-F238E27FC236}">
                  <a16:creationId xmlns:a16="http://schemas.microsoft.com/office/drawing/2014/main" id="{D5A07C81-0D60-8C45-BA50-5B24DD9318FE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6;p30">
              <a:extLst>
                <a:ext uri="{FF2B5EF4-FFF2-40B4-BE49-F238E27FC236}">
                  <a16:creationId xmlns:a16="http://schemas.microsoft.com/office/drawing/2014/main" id="{48EAA3F7-4446-574A-A767-8180A42592A3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7;p30">
              <a:extLst>
                <a:ext uri="{FF2B5EF4-FFF2-40B4-BE49-F238E27FC236}">
                  <a16:creationId xmlns:a16="http://schemas.microsoft.com/office/drawing/2014/main" id="{64271183-2404-0648-9B00-A390F863A5DE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8;p30">
              <a:extLst>
                <a:ext uri="{FF2B5EF4-FFF2-40B4-BE49-F238E27FC236}">
                  <a16:creationId xmlns:a16="http://schemas.microsoft.com/office/drawing/2014/main" id="{6C21A89A-D157-3849-B0A3-4B03B1209C47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9;p30">
              <a:extLst>
                <a:ext uri="{FF2B5EF4-FFF2-40B4-BE49-F238E27FC236}">
                  <a16:creationId xmlns:a16="http://schemas.microsoft.com/office/drawing/2014/main" id="{5459C146-07F0-2549-A897-976FFE9BDC72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0;p30">
              <a:extLst>
                <a:ext uri="{FF2B5EF4-FFF2-40B4-BE49-F238E27FC236}">
                  <a16:creationId xmlns:a16="http://schemas.microsoft.com/office/drawing/2014/main" id="{12F1E991-C133-084D-A2EB-04EE57BAD0B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1;p30">
              <a:extLst>
                <a:ext uri="{FF2B5EF4-FFF2-40B4-BE49-F238E27FC236}">
                  <a16:creationId xmlns:a16="http://schemas.microsoft.com/office/drawing/2014/main" id="{3F5FFADE-9443-B64A-B575-7BA1F90C6B5E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2;p30">
              <a:extLst>
                <a:ext uri="{FF2B5EF4-FFF2-40B4-BE49-F238E27FC236}">
                  <a16:creationId xmlns:a16="http://schemas.microsoft.com/office/drawing/2014/main" id="{FF9029BB-952E-AD4F-9BCC-2926D8C06A9B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3;p30">
              <a:extLst>
                <a:ext uri="{FF2B5EF4-FFF2-40B4-BE49-F238E27FC236}">
                  <a16:creationId xmlns:a16="http://schemas.microsoft.com/office/drawing/2014/main" id="{784FD309-DC3A-844A-9403-0428147A929A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346;p30">
            <a:extLst>
              <a:ext uri="{FF2B5EF4-FFF2-40B4-BE49-F238E27FC236}">
                <a16:creationId xmlns:a16="http://schemas.microsoft.com/office/drawing/2014/main" id="{DF202519-AF3F-1D49-8F5F-A0CB30476C74}"/>
              </a:ext>
            </a:extLst>
          </p:cNvPr>
          <p:cNvGrpSpPr/>
          <p:nvPr/>
        </p:nvGrpSpPr>
        <p:grpSpPr>
          <a:xfrm rot="2416211" flipH="1">
            <a:off x="-118008" y="2640690"/>
            <a:ext cx="1680556" cy="1942272"/>
            <a:chOff x="1224250" y="2447575"/>
            <a:chExt cx="596825" cy="701025"/>
          </a:xfrm>
        </p:grpSpPr>
        <p:sp>
          <p:nvSpPr>
            <p:cNvPr id="87" name="Google Shape;347;p30">
              <a:extLst>
                <a:ext uri="{FF2B5EF4-FFF2-40B4-BE49-F238E27FC236}">
                  <a16:creationId xmlns:a16="http://schemas.microsoft.com/office/drawing/2014/main" id="{5EC1F02A-133E-974B-A0E9-5CE03BA10D99}"/>
                </a:ext>
              </a:extLst>
            </p:cNvPr>
            <p:cNvSpPr/>
            <p:nvPr/>
          </p:nvSpPr>
          <p:spPr>
            <a:xfrm>
              <a:off x="1676100" y="2447750"/>
              <a:ext cx="144975" cy="169700"/>
            </a:xfrm>
            <a:custGeom>
              <a:avLst/>
              <a:gdLst/>
              <a:ahLst/>
              <a:cxnLst/>
              <a:rect l="l" t="t" r="r" b="b"/>
              <a:pathLst>
                <a:path w="5799" h="6788" extrusionOk="0">
                  <a:moveTo>
                    <a:pt x="5525" y="1"/>
                  </a:moveTo>
                  <a:lnTo>
                    <a:pt x="0" y="6668"/>
                  </a:lnTo>
                  <a:lnTo>
                    <a:pt x="155" y="6787"/>
                  </a:lnTo>
                  <a:cubicBezTo>
                    <a:pt x="155" y="6787"/>
                    <a:pt x="1750" y="6620"/>
                    <a:pt x="1965" y="6359"/>
                  </a:cubicBezTo>
                  <a:cubicBezTo>
                    <a:pt x="3334" y="4715"/>
                    <a:pt x="4274" y="3572"/>
                    <a:pt x="4405" y="3418"/>
                  </a:cubicBezTo>
                  <a:cubicBezTo>
                    <a:pt x="4751" y="3001"/>
                    <a:pt x="5798" y="203"/>
                    <a:pt x="5525" y="1"/>
                  </a:cubicBez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8;p30">
              <a:extLst>
                <a:ext uri="{FF2B5EF4-FFF2-40B4-BE49-F238E27FC236}">
                  <a16:creationId xmlns:a16="http://schemas.microsoft.com/office/drawing/2014/main" id="{18B2BFD9-5BDF-2A4D-AC68-6F0885915603}"/>
                </a:ext>
              </a:extLst>
            </p:cNvPr>
            <p:cNvSpPr/>
            <p:nvPr/>
          </p:nvSpPr>
          <p:spPr>
            <a:xfrm>
              <a:off x="1364750" y="2614150"/>
              <a:ext cx="336675" cy="392025"/>
            </a:xfrm>
            <a:custGeom>
              <a:avLst/>
              <a:gdLst/>
              <a:ahLst/>
              <a:cxnLst/>
              <a:rect l="l" t="t" r="r" b="b"/>
              <a:pathLst>
                <a:path w="13467" h="15681" extrusionOk="0">
                  <a:moveTo>
                    <a:pt x="12478" y="0"/>
                  </a:moveTo>
                  <a:lnTo>
                    <a:pt x="0" y="15026"/>
                  </a:lnTo>
                  <a:cubicBezTo>
                    <a:pt x="345" y="15347"/>
                    <a:pt x="774" y="15550"/>
                    <a:pt x="1203" y="15681"/>
                  </a:cubicBezTo>
                  <a:cubicBezTo>
                    <a:pt x="1715" y="15062"/>
                    <a:pt x="9061" y="6156"/>
                    <a:pt x="13466" y="846"/>
                  </a:cubicBezTo>
                  <a:lnTo>
                    <a:pt x="12609" y="131"/>
                  </a:lnTo>
                  <a:lnTo>
                    <a:pt x="12478" y="0"/>
                  </a:lnTo>
                  <a:close/>
                </a:path>
              </a:pathLst>
            </a:custGeom>
            <a:solidFill>
              <a:srgbClr val="B4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9;p30">
              <a:extLst>
                <a:ext uri="{FF2B5EF4-FFF2-40B4-BE49-F238E27FC236}">
                  <a16:creationId xmlns:a16="http://schemas.microsoft.com/office/drawing/2014/main" id="{F7DDA8DF-8C0F-464D-A488-78D363A024FF}"/>
                </a:ext>
              </a:extLst>
            </p:cNvPr>
            <p:cNvSpPr/>
            <p:nvPr/>
          </p:nvSpPr>
          <p:spPr>
            <a:xfrm>
              <a:off x="1337050" y="2447575"/>
              <a:ext cx="477175" cy="542525"/>
            </a:xfrm>
            <a:custGeom>
              <a:avLst/>
              <a:gdLst/>
              <a:ahLst/>
              <a:cxnLst/>
              <a:rect l="l" t="t" r="r" b="b"/>
              <a:pathLst>
                <a:path w="19087" h="21701" extrusionOk="0">
                  <a:moveTo>
                    <a:pt x="19058" y="1"/>
                  </a:moveTo>
                  <a:cubicBezTo>
                    <a:pt x="18732" y="1"/>
                    <a:pt x="16227" y="1333"/>
                    <a:pt x="15884" y="1710"/>
                  </a:cubicBezTo>
                  <a:cubicBezTo>
                    <a:pt x="15384" y="2329"/>
                    <a:pt x="6168" y="13140"/>
                    <a:pt x="2073" y="17938"/>
                  </a:cubicBezTo>
                  <a:lnTo>
                    <a:pt x="2942" y="18605"/>
                  </a:lnTo>
                  <a:lnTo>
                    <a:pt x="1358" y="18784"/>
                  </a:lnTo>
                  <a:cubicBezTo>
                    <a:pt x="596" y="19665"/>
                    <a:pt x="25" y="20332"/>
                    <a:pt x="25" y="20332"/>
                  </a:cubicBezTo>
                  <a:lnTo>
                    <a:pt x="1" y="20355"/>
                  </a:lnTo>
                  <a:cubicBezTo>
                    <a:pt x="275" y="20808"/>
                    <a:pt x="620" y="21272"/>
                    <a:pt x="1096" y="21701"/>
                  </a:cubicBezTo>
                  <a:lnTo>
                    <a:pt x="13562" y="6675"/>
                  </a:lnTo>
                  <a:lnTo>
                    <a:pt x="19087" y="8"/>
                  </a:lnTo>
                  <a:cubicBezTo>
                    <a:pt x="19081" y="3"/>
                    <a:pt x="19071" y="1"/>
                    <a:pt x="19058" y="1"/>
                  </a:cubicBezTo>
                  <a:close/>
                </a:path>
              </a:pathLst>
            </a:custGeom>
            <a:solidFill>
              <a:srgbClr val="CC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0;p30">
              <a:extLst>
                <a:ext uri="{FF2B5EF4-FFF2-40B4-BE49-F238E27FC236}">
                  <a16:creationId xmlns:a16="http://schemas.microsoft.com/office/drawing/2014/main" id="{545B6BF8-236D-6D4A-9C7C-A4436D4453D5}"/>
                </a:ext>
              </a:extLst>
            </p:cNvPr>
            <p:cNvSpPr/>
            <p:nvPr/>
          </p:nvSpPr>
          <p:spPr>
            <a:xfrm>
              <a:off x="1293900" y="2899300"/>
              <a:ext cx="174050" cy="133025"/>
            </a:xfrm>
            <a:custGeom>
              <a:avLst/>
              <a:gdLst/>
              <a:ahLst/>
              <a:cxnLst/>
              <a:rect l="l" t="t" r="r" b="b"/>
              <a:pathLst>
                <a:path w="6962" h="5321" extrusionOk="0">
                  <a:moveTo>
                    <a:pt x="405" y="0"/>
                  </a:moveTo>
                  <a:cubicBezTo>
                    <a:pt x="0" y="0"/>
                    <a:pt x="227" y="1715"/>
                    <a:pt x="1179" y="3191"/>
                  </a:cubicBezTo>
                  <a:cubicBezTo>
                    <a:pt x="1465" y="3620"/>
                    <a:pt x="1810" y="4037"/>
                    <a:pt x="2227" y="4382"/>
                  </a:cubicBezTo>
                  <a:cubicBezTo>
                    <a:pt x="2584" y="4679"/>
                    <a:pt x="3001" y="4906"/>
                    <a:pt x="3429" y="5049"/>
                  </a:cubicBezTo>
                  <a:cubicBezTo>
                    <a:pt x="3991" y="5244"/>
                    <a:pt x="4573" y="5320"/>
                    <a:pt x="5098" y="5320"/>
                  </a:cubicBezTo>
                  <a:cubicBezTo>
                    <a:pt x="6144" y="5320"/>
                    <a:pt x="6962" y="5016"/>
                    <a:pt x="6930" y="4739"/>
                  </a:cubicBezTo>
                  <a:cubicBezTo>
                    <a:pt x="6894" y="4406"/>
                    <a:pt x="5394" y="4703"/>
                    <a:pt x="4037" y="4287"/>
                  </a:cubicBezTo>
                  <a:cubicBezTo>
                    <a:pt x="3608" y="4156"/>
                    <a:pt x="3179" y="3953"/>
                    <a:pt x="2834" y="3656"/>
                  </a:cubicBezTo>
                  <a:cubicBezTo>
                    <a:pt x="2358" y="3215"/>
                    <a:pt x="2013" y="2763"/>
                    <a:pt x="1751" y="2298"/>
                  </a:cubicBezTo>
                  <a:cubicBezTo>
                    <a:pt x="1048" y="1108"/>
                    <a:pt x="893" y="0"/>
                    <a:pt x="405" y="0"/>
                  </a:cubicBezTo>
                  <a:close/>
                </a:path>
              </a:pathLst>
            </a:custGeom>
            <a:solidFill>
              <a:srgbClr val="C7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1;p30">
              <a:extLst>
                <a:ext uri="{FF2B5EF4-FFF2-40B4-BE49-F238E27FC236}">
                  <a16:creationId xmlns:a16="http://schemas.microsoft.com/office/drawing/2014/main" id="{EBCD0733-3EC5-534C-96CC-16617DCBF822}"/>
                </a:ext>
              </a:extLst>
            </p:cNvPr>
            <p:cNvSpPr/>
            <p:nvPr/>
          </p:nvSpPr>
          <p:spPr>
            <a:xfrm>
              <a:off x="1244775" y="2978175"/>
              <a:ext cx="134875" cy="149450"/>
            </a:xfrm>
            <a:custGeom>
              <a:avLst/>
              <a:gdLst/>
              <a:ahLst/>
              <a:cxnLst/>
              <a:rect l="l" t="t" r="r" b="b"/>
              <a:pathLst>
                <a:path w="5395" h="5978" extrusionOk="0">
                  <a:moveTo>
                    <a:pt x="3144" y="0"/>
                  </a:moveTo>
                  <a:lnTo>
                    <a:pt x="25" y="4930"/>
                  </a:lnTo>
                  <a:lnTo>
                    <a:pt x="1" y="4942"/>
                  </a:lnTo>
                  <a:cubicBezTo>
                    <a:pt x="156" y="5108"/>
                    <a:pt x="370" y="5299"/>
                    <a:pt x="620" y="5513"/>
                  </a:cubicBezTo>
                  <a:cubicBezTo>
                    <a:pt x="870" y="5715"/>
                    <a:pt x="1073" y="5870"/>
                    <a:pt x="1239" y="5977"/>
                  </a:cubicBezTo>
                  <a:lnTo>
                    <a:pt x="5394" y="1894"/>
                  </a:lnTo>
                  <a:cubicBezTo>
                    <a:pt x="4966" y="1751"/>
                    <a:pt x="4549" y="1524"/>
                    <a:pt x="4192" y="1191"/>
                  </a:cubicBezTo>
                  <a:cubicBezTo>
                    <a:pt x="3775" y="870"/>
                    <a:pt x="3430" y="429"/>
                    <a:pt x="3144" y="0"/>
                  </a:cubicBezTo>
                  <a:close/>
                </a:path>
              </a:pathLst>
            </a:custGeom>
            <a:solidFill>
              <a:srgbClr val="323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;p30">
              <a:extLst>
                <a:ext uri="{FF2B5EF4-FFF2-40B4-BE49-F238E27FC236}">
                  <a16:creationId xmlns:a16="http://schemas.microsoft.com/office/drawing/2014/main" id="{8059152E-7F1F-A849-A170-D0685B3F12CA}"/>
                </a:ext>
              </a:extLst>
            </p:cNvPr>
            <p:cNvSpPr/>
            <p:nvPr/>
          </p:nvSpPr>
          <p:spPr>
            <a:xfrm>
              <a:off x="1321875" y="2978775"/>
              <a:ext cx="57775" cy="57175"/>
            </a:xfrm>
            <a:custGeom>
              <a:avLst/>
              <a:gdLst/>
              <a:ahLst/>
              <a:cxnLst/>
              <a:rect l="l" t="t" r="r" b="b"/>
              <a:pathLst>
                <a:path w="2311" h="2287" extrusionOk="0">
                  <a:moveTo>
                    <a:pt x="60" y="0"/>
                  </a:moveTo>
                  <a:lnTo>
                    <a:pt x="1" y="96"/>
                  </a:lnTo>
                  <a:cubicBezTo>
                    <a:pt x="263" y="1036"/>
                    <a:pt x="953" y="1870"/>
                    <a:pt x="1882" y="2286"/>
                  </a:cubicBezTo>
                  <a:lnTo>
                    <a:pt x="2310" y="1858"/>
                  </a:lnTo>
                  <a:cubicBezTo>
                    <a:pt x="1882" y="1703"/>
                    <a:pt x="1465" y="1489"/>
                    <a:pt x="1108" y="1191"/>
                  </a:cubicBezTo>
                  <a:cubicBezTo>
                    <a:pt x="691" y="846"/>
                    <a:pt x="346" y="429"/>
                    <a:pt x="60" y="0"/>
                  </a:cubicBezTo>
                  <a:close/>
                </a:path>
              </a:pathLst>
            </a:custGeom>
            <a:solidFill>
              <a:srgbClr val="65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3;p30">
              <a:extLst>
                <a:ext uri="{FF2B5EF4-FFF2-40B4-BE49-F238E27FC236}">
                  <a16:creationId xmlns:a16="http://schemas.microsoft.com/office/drawing/2014/main" id="{1218F66B-6D91-E14F-AAAA-FB8C621DC6C9}"/>
                </a:ext>
              </a:extLst>
            </p:cNvPr>
            <p:cNvSpPr/>
            <p:nvPr/>
          </p:nvSpPr>
          <p:spPr>
            <a:xfrm>
              <a:off x="1244500" y="2981150"/>
              <a:ext cx="123850" cy="146775"/>
            </a:xfrm>
            <a:custGeom>
              <a:avLst/>
              <a:gdLst/>
              <a:ahLst/>
              <a:cxnLst/>
              <a:rect l="l" t="t" r="r" b="b"/>
              <a:pathLst>
                <a:path w="4954" h="5871" extrusionOk="0">
                  <a:moveTo>
                    <a:pt x="3084" y="1"/>
                  </a:moveTo>
                  <a:lnTo>
                    <a:pt x="12" y="4823"/>
                  </a:lnTo>
                  <a:lnTo>
                    <a:pt x="0" y="4846"/>
                  </a:lnTo>
                  <a:cubicBezTo>
                    <a:pt x="167" y="5001"/>
                    <a:pt x="357" y="5204"/>
                    <a:pt x="607" y="5406"/>
                  </a:cubicBezTo>
                  <a:cubicBezTo>
                    <a:pt x="869" y="5620"/>
                    <a:pt x="1072" y="5763"/>
                    <a:pt x="1238" y="5870"/>
                  </a:cubicBezTo>
                  <a:lnTo>
                    <a:pt x="4953" y="2203"/>
                  </a:lnTo>
                  <a:cubicBezTo>
                    <a:pt x="4048" y="1775"/>
                    <a:pt x="3358" y="941"/>
                    <a:pt x="3084" y="1"/>
                  </a:cubicBezTo>
                  <a:close/>
                </a:path>
              </a:pathLst>
            </a:custGeom>
            <a:solidFill>
              <a:srgbClr val="8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4;p30">
              <a:extLst>
                <a:ext uri="{FF2B5EF4-FFF2-40B4-BE49-F238E27FC236}">
                  <a16:creationId xmlns:a16="http://schemas.microsoft.com/office/drawing/2014/main" id="{8D03B5CC-9F68-FB48-B80E-2867CFE20D02}"/>
                </a:ext>
              </a:extLst>
            </p:cNvPr>
            <p:cNvSpPr/>
            <p:nvPr/>
          </p:nvSpPr>
          <p:spPr>
            <a:xfrm>
              <a:off x="1224250" y="3090475"/>
              <a:ext cx="64900" cy="58125"/>
            </a:xfrm>
            <a:custGeom>
              <a:avLst/>
              <a:gdLst/>
              <a:ahLst/>
              <a:cxnLst/>
              <a:rect l="l" t="t" r="r" b="b"/>
              <a:pathLst>
                <a:path w="2596" h="2325" extrusionOk="0">
                  <a:moveTo>
                    <a:pt x="369" y="1"/>
                  </a:moveTo>
                  <a:cubicBezTo>
                    <a:pt x="356" y="1"/>
                    <a:pt x="345" y="4"/>
                    <a:pt x="334" y="9"/>
                  </a:cubicBezTo>
                  <a:cubicBezTo>
                    <a:pt x="203" y="80"/>
                    <a:pt x="0" y="1819"/>
                    <a:pt x="453" y="2188"/>
                  </a:cubicBezTo>
                  <a:cubicBezTo>
                    <a:pt x="566" y="2286"/>
                    <a:pt x="756" y="2325"/>
                    <a:pt x="977" y="2325"/>
                  </a:cubicBezTo>
                  <a:cubicBezTo>
                    <a:pt x="1640" y="2325"/>
                    <a:pt x="2587" y="1977"/>
                    <a:pt x="2596" y="1843"/>
                  </a:cubicBezTo>
                  <a:cubicBezTo>
                    <a:pt x="2596" y="1724"/>
                    <a:pt x="2441" y="1640"/>
                    <a:pt x="2096" y="1426"/>
                  </a:cubicBezTo>
                  <a:cubicBezTo>
                    <a:pt x="1929" y="1295"/>
                    <a:pt x="1727" y="1152"/>
                    <a:pt x="1465" y="962"/>
                  </a:cubicBezTo>
                  <a:cubicBezTo>
                    <a:pt x="1215" y="747"/>
                    <a:pt x="1024" y="557"/>
                    <a:pt x="858" y="390"/>
                  </a:cubicBezTo>
                  <a:cubicBezTo>
                    <a:pt x="605" y="158"/>
                    <a:pt x="464" y="1"/>
                    <a:pt x="369" y="1"/>
                  </a:cubicBezTo>
                  <a:close/>
                </a:path>
              </a:pathLst>
            </a:custGeom>
            <a:solidFill>
              <a:srgbClr val="E7C6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5;p30">
              <a:extLst>
                <a:ext uri="{FF2B5EF4-FFF2-40B4-BE49-F238E27FC236}">
                  <a16:creationId xmlns:a16="http://schemas.microsoft.com/office/drawing/2014/main" id="{D10E6632-EE7A-8045-96F5-418BB982EB31}"/>
                </a:ext>
              </a:extLst>
            </p:cNvPr>
            <p:cNvSpPr/>
            <p:nvPr/>
          </p:nvSpPr>
          <p:spPr>
            <a:xfrm>
              <a:off x="1313550" y="2997225"/>
              <a:ext cx="49125" cy="43175"/>
            </a:xfrm>
            <a:custGeom>
              <a:avLst/>
              <a:gdLst/>
              <a:ahLst/>
              <a:cxnLst/>
              <a:rect l="l" t="t" r="r" b="b"/>
              <a:pathLst>
                <a:path w="1965" h="1727" extrusionOk="0">
                  <a:moveTo>
                    <a:pt x="12" y="0"/>
                  </a:moveTo>
                  <a:cubicBezTo>
                    <a:pt x="0" y="0"/>
                    <a:pt x="0" y="12"/>
                    <a:pt x="0" y="36"/>
                  </a:cubicBezTo>
                  <a:cubicBezTo>
                    <a:pt x="0" y="36"/>
                    <a:pt x="12" y="72"/>
                    <a:pt x="36" y="131"/>
                  </a:cubicBezTo>
                  <a:cubicBezTo>
                    <a:pt x="72" y="191"/>
                    <a:pt x="119" y="286"/>
                    <a:pt x="191" y="393"/>
                  </a:cubicBezTo>
                  <a:cubicBezTo>
                    <a:pt x="250" y="489"/>
                    <a:pt x="334" y="608"/>
                    <a:pt x="441" y="727"/>
                  </a:cubicBezTo>
                  <a:cubicBezTo>
                    <a:pt x="548" y="846"/>
                    <a:pt x="667" y="965"/>
                    <a:pt x="786" y="1072"/>
                  </a:cubicBezTo>
                  <a:cubicBezTo>
                    <a:pt x="905" y="1179"/>
                    <a:pt x="1036" y="1286"/>
                    <a:pt x="1167" y="1370"/>
                  </a:cubicBezTo>
                  <a:cubicBezTo>
                    <a:pt x="1227" y="1417"/>
                    <a:pt x="1310" y="1465"/>
                    <a:pt x="1370" y="1489"/>
                  </a:cubicBezTo>
                  <a:lnTo>
                    <a:pt x="1548" y="1584"/>
                  </a:lnTo>
                  <a:cubicBezTo>
                    <a:pt x="1667" y="1644"/>
                    <a:pt x="1751" y="1667"/>
                    <a:pt x="1822" y="1703"/>
                  </a:cubicBezTo>
                  <a:cubicBezTo>
                    <a:pt x="1881" y="1715"/>
                    <a:pt x="1929" y="1727"/>
                    <a:pt x="1929" y="1727"/>
                  </a:cubicBezTo>
                  <a:cubicBezTo>
                    <a:pt x="1929" y="1727"/>
                    <a:pt x="1941" y="1727"/>
                    <a:pt x="1941" y="1715"/>
                  </a:cubicBezTo>
                  <a:cubicBezTo>
                    <a:pt x="1965" y="1703"/>
                    <a:pt x="1965" y="1679"/>
                    <a:pt x="1941" y="1679"/>
                  </a:cubicBezTo>
                  <a:cubicBezTo>
                    <a:pt x="1941" y="1679"/>
                    <a:pt x="1905" y="1655"/>
                    <a:pt x="1846" y="1620"/>
                  </a:cubicBezTo>
                  <a:cubicBezTo>
                    <a:pt x="1798" y="1608"/>
                    <a:pt x="1762" y="1596"/>
                    <a:pt x="1727" y="1560"/>
                  </a:cubicBezTo>
                  <a:cubicBezTo>
                    <a:pt x="1691" y="1536"/>
                    <a:pt x="1631" y="1501"/>
                    <a:pt x="1584" y="1477"/>
                  </a:cubicBezTo>
                  <a:cubicBezTo>
                    <a:pt x="1489" y="1429"/>
                    <a:pt x="1370" y="1346"/>
                    <a:pt x="1250" y="1251"/>
                  </a:cubicBezTo>
                  <a:cubicBezTo>
                    <a:pt x="1108" y="1167"/>
                    <a:pt x="989" y="1060"/>
                    <a:pt x="869" y="953"/>
                  </a:cubicBezTo>
                  <a:cubicBezTo>
                    <a:pt x="750" y="846"/>
                    <a:pt x="631" y="727"/>
                    <a:pt x="536" y="632"/>
                  </a:cubicBezTo>
                  <a:cubicBezTo>
                    <a:pt x="441" y="512"/>
                    <a:pt x="334" y="405"/>
                    <a:pt x="262" y="310"/>
                  </a:cubicBezTo>
                  <a:cubicBezTo>
                    <a:pt x="96" y="13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6;p30">
              <a:extLst>
                <a:ext uri="{FF2B5EF4-FFF2-40B4-BE49-F238E27FC236}">
                  <a16:creationId xmlns:a16="http://schemas.microsoft.com/office/drawing/2014/main" id="{7E64AC15-F0C2-A14A-9D94-B8CD6DA331E1}"/>
                </a:ext>
              </a:extLst>
            </p:cNvPr>
            <p:cNvSpPr/>
            <p:nvPr/>
          </p:nvSpPr>
          <p:spPr>
            <a:xfrm>
              <a:off x="1286150" y="3037700"/>
              <a:ext cx="42000" cy="36775"/>
            </a:xfrm>
            <a:custGeom>
              <a:avLst/>
              <a:gdLst/>
              <a:ahLst/>
              <a:cxnLst/>
              <a:rect l="l" t="t" r="r" b="b"/>
              <a:pathLst>
                <a:path w="1680" h="1471" extrusionOk="0">
                  <a:moveTo>
                    <a:pt x="13" y="1"/>
                  </a:moveTo>
                  <a:cubicBezTo>
                    <a:pt x="1" y="1"/>
                    <a:pt x="1" y="13"/>
                    <a:pt x="1" y="36"/>
                  </a:cubicBezTo>
                  <a:cubicBezTo>
                    <a:pt x="1" y="36"/>
                    <a:pt x="60" y="156"/>
                    <a:pt x="180" y="334"/>
                  </a:cubicBezTo>
                  <a:cubicBezTo>
                    <a:pt x="215" y="370"/>
                    <a:pt x="251" y="417"/>
                    <a:pt x="287" y="465"/>
                  </a:cubicBezTo>
                  <a:cubicBezTo>
                    <a:pt x="310" y="525"/>
                    <a:pt x="358" y="572"/>
                    <a:pt x="406" y="608"/>
                  </a:cubicBezTo>
                  <a:cubicBezTo>
                    <a:pt x="453" y="656"/>
                    <a:pt x="489" y="715"/>
                    <a:pt x="537" y="763"/>
                  </a:cubicBezTo>
                  <a:cubicBezTo>
                    <a:pt x="584" y="810"/>
                    <a:pt x="644" y="846"/>
                    <a:pt x="691" y="894"/>
                  </a:cubicBezTo>
                  <a:cubicBezTo>
                    <a:pt x="787" y="1001"/>
                    <a:pt x="906" y="1072"/>
                    <a:pt x="1013" y="1144"/>
                  </a:cubicBezTo>
                  <a:cubicBezTo>
                    <a:pt x="1132" y="1227"/>
                    <a:pt x="1239" y="1287"/>
                    <a:pt x="1323" y="1322"/>
                  </a:cubicBezTo>
                  <a:cubicBezTo>
                    <a:pt x="1525" y="1418"/>
                    <a:pt x="1656" y="1465"/>
                    <a:pt x="1656" y="1465"/>
                  </a:cubicBezTo>
                  <a:cubicBezTo>
                    <a:pt x="1656" y="1469"/>
                    <a:pt x="1657" y="1470"/>
                    <a:pt x="1659" y="1470"/>
                  </a:cubicBezTo>
                  <a:cubicBezTo>
                    <a:pt x="1662" y="1470"/>
                    <a:pt x="1668" y="1465"/>
                    <a:pt x="1668" y="1465"/>
                  </a:cubicBezTo>
                  <a:cubicBezTo>
                    <a:pt x="1680" y="1441"/>
                    <a:pt x="1680" y="1429"/>
                    <a:pt x="1668" y="1429"/>
                  </a:cubicBezTo>
                  <a:cubicBezTo>
                    <a:pt x="1668" y="1429"/>
                    <a:pt x="1561" y="1358"/>
                    <a:pt x="1382" y="1251"/>
                  </a:cubicBezTo>
                  <a:cubicBezTo>
                    <a:pt x="1299" y="1191"/>
                    <a:pt x="1203" y="1120"/>
                    <a:pt x="1108" y="1048"/>
                  </a:cubicBezTo>
                  <a:cubicBezTo>
                    <a:pt x="1061" y="1013"/>
                    <a:pt x="1001" y="965"/>
                    <a:pt x="953" y="929"/>
                  </a:cubicBezTo>
                  <a:cubicBezTo>
                    <a:pt x="906" y="882"/>
                    <a:pt x="846" y="834"/>
                    <a:pt x="811" y="787"/>
                  </a:cubicBezTo>
                  <a:cubicBezTo>
                    <a:pt x="763" y="751"/>
                    <a:pt x="703" y="703"/>
                    <a:pt x="656" y="656"/>
                  </a:cubicBezTo>
                  <a:lnTo>
                    <a:pt x="525" y="525"/>
                  </a:lnTo>
                  <a:cubicBezTo>
                    <a:pt x="465" y="477"/>
                    <a:pt x="441" y="429"/>
                    <a:pt x="394" y="394"/>
                  </a:cubicBezTo>
                  <a:cubicBezTo>
                    <a:pt x="346" y="346"/>
                    <a:pt x="299" y="322"/>
                    <a:pt x="275" y="275"/>
                  </a:cubicBezTo>
                  <a:cubicBezTo>
                    <a:pt x="215" y="203"/>
                    <a:pt x="156" y="132"/>
                    <a:pt x="108" y="96"/>
                  </a:cubicBezTo>
                  <a:cubicBezTo>
                    <a:pt x="84" y="48"/>
                    <a:pt x="49" y="25"/>
                    <a:pt x="49" y="25"/>
                  </a:cubicBezTo>
                  <a:cubicBezTo>
                    <a:pt x="37" y="25"/>
                    <a:pt x="25" y="1"/>
                    <a:pt x="13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7;p30">
              <a:extLst>
                <a:ext uri="{FF2B5EF4-FFF2-40B4-BE49-F238E27FC236}">
                  <a16:creationId xmlns:a16="http://schemas.microsoft.com/office/drawing/2014/main" id="{AFF44ED8-1633-9642-9655-12D30331E41D}"/>
                </a:ext>
              </a:extLst>
            </p:cNvPr>
            <p:cNvSpPr/>
            <p:nvPr/>
          </p:nvSpPr>
          <p:spPr>
            <a:xfrm>
              <a:off x="1272475" y="3059500"/>
              <a:ext cx="39000" cy="33125"/>
            </a:xfrm>
            <a:custGeom>
              <a:avLst/>
              <a:gdLst/>
              <a:ahLst/>
              <a:cxnLst/>
              <a:rect l="l" t="t" r="r" b="b"/>
              <a:pathLst>
                <a:path w="1560" h="1325" extrusionOk="0">
                  <a:moveTo>
                    <a:pt x="40" y="1"/>
                  </a:moveTo>
                  <a:cubicBezTo>
                    <a:pt x="33" y="1"/>
                    <a:pt x="24" y="4"/>
                    <a:pt x="12" y="10"/>
                  </a:cubicBezTo>
                  <a:cubicBezTo>
                    <a:pt x="0" y="10"/>
                    <a:pt x="0" y="22"/>
                    <a:pt x="0" y="46"/>
                  </a:cubicBezTo>
                  <a:cubicBezTo>
                    <a:pt x="0" y="46"/>
                    <a:pt x="12" y="69"/>
                    <a:pt x="48" y="117"/>
                  </a:cubicBezTo>
                  <a:cubicBezTo>
                    <a:pt x="72" y="165"/>
                    <a:pt x="119" y="236"/>
                    <a:pt x="179" y="307"/>
                  </a:cubicBezTo>
                  <a:cubicBezTo>
                    <a:pt x="191" y="355"/>
                    <a:pt x="238" y="379"/>
                    <a:pt x="262" y="427"/>
                  </a:cubicBezTo>
                  <a:cubicBezTo>
                    <a:pt x="310" y="474"/>
                    <a:pt x="346" y="522"/>
                    <a:pt x="381" y="557"/>
                  </a:cubicBezTo>
                  <a:lnTo>
                    <a:pt x="524" y="700"/>
                  </a:lnTo>
                  <a:cubicBezTo>
                    <a:pt x="548" y="736"/>
                    <a:pt x="607" y="772"/>
                    <a:pt x="655" y="808"/>
                  </a:cubicBezTo>
                  <a:cubicBezTo>
                    <a:pt x="738" y="903"/>
                    <a:pt x="846" y="962"/>
                    <a:pt x="953" y="1034"/>
                  </a:cubicBezTo>
                  <a:cubicBezTo>
                    <a:pt x="1000" y="1069"/>
                    <a:pt x="1060" y="1093"/>
                    <a:pt x="1096" y="1129"/>
                  </a:cubicBezTo>
                  <a:cubicBezTo>
                    <a:pt x="1143" y="1153"/>
                    <a:pt x="1191" y="1165"/>
                    <a:pt x="1238" y="1200"/>
                  </a:cubicBezTo>
                  <a:cubicBezTo>
                    <a:pt x="1417" y="1272"/>
                    <a:pt x="1536" y="1319"/>
                    <a:pt x="1536" y="1319"/>
                  </a:cubicBezTo>
                  <a:cubicBezTo>
                    <a:pt x="1536" y="1323"/>
                    <a:pt x="1537" y="1325"/>
                    <a:pt x="1539" y="1325"/>
                  </a:cubicBezTo>
                  <a:cubicBezTo>
                    <a:pt x="1543" y="1325"/>
                    <a:pt x="1548" y="1319"/>
                    <a:pt x="1548" y="1319"/>
                  </a:cubicBezTo>
                  <a:cubicBezTo>
                    <a:pt x="1560" y="1308"/>
                    <a:pt x="1560" y="1284"/>
                    <a:pt x="1548" y="1284"/>
                  </a:cubicBezTo>
                  <a:cubicBezTo>
                    <a:pt x="1548" y="1284"/>
                    <a:pt x="1441" y="1212"/>
                    <a:pt x="1298" y="1105"/>
                  </a:cubicBezTo>
                  <a:cubicBezTo>
                    <a:pt x="1215" y="1046"/>
                    <a:pt x="1131" y="986"/>
                    <a:pt x="1036" y="915"/>
                  </a:cubicBezTo>
                  <a:cubicBezTo>
                    <a:pt x="953" y="843"/>
                    <a:pt x="846" y="784"/>
                    <a:pt x="762" y="688"/>
                  </a:cubicBezTo>
                  <a:cubicBezTo>
                    <a:pt x="715" y="653"/>
                    <a:pt x="667" y="617"/>
                    <a:pt x="619" y="569"/>
                  </a:cubicBezTo>
                  <a:cubicBezTo>
                    <a:pt x="584" y="534"/>
                    <a:pt x="536" y="498"/>
                    <a:pt x="488" y="450"/>
                  </a:cubicBezTo>
                  <a:cubicBezTo>
                    <a:pt x="441" y="415"/>
                    <a:pt x="417" y="367"/>
                    <a:pt x="369" y="343"/>
                  </a:cubicBezTo>
                  <a:cubicBezTo>
                    <a:pt x="322" y="307"/>
                    <a:pt x="298" y="260"/>
                    <a:pt x="262" y="236"/>
                  </a:cubicBezTo>
                  <a:cubicBezTo>
                    <a:pt x="203" y="153"/>
                    <a:pt x="143" y="117"/>
                    <a:pt x="119" y="69"/>
                  </a:cubicBezTo>
                  <a:cubicBezTo>
                    <a:pt x="72" y="46"/>
                    <a:pt x="60" y="10"/>
                    <a:pt x="60" y="10"/>
                  </a:cubicBezTo>
                  <a:cubicBezTo>
                    <a:pt x="54" y="4"/>
                    <a:pt x="48" y="1"/>
                    <a:pt x="40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;p30">
              <a:extLst>
                <a:ext uri="{FF2B5EF4-FFF2-40B4-BE49-F238E27FC236}">
                  <a16:creationId xmlns:a16="http://schemas.microsoft.com/office/drawing/2014/main" id="{9F3C5C2F-52BE-334A-9468-1817D34632B0}"/>
                </a:ext>
              </a:extLst>
            </p:cNvPr>
            <p:cNvSpPr/>
            <p:nvPr/>
          </p:nvSpPr>
          <p:spPr>
            <a:xfrm>
              <a:off x="1256100" y="3085025"/>
              <a:ext cx="32775" cy="28450"/>
            </a:xfrm>
            <a:custGeom>
              <a:avLst/>
              <a:gdLst/>
              <a:ahLst/>
              <a:cxnLst/>
              <a:rect l="l" t="t" r="r" b="b"/>
              <a:pathLst>
                <a:path w="1311" h="1138" extrusionOk="0">
                  <a:moveTo>
                    <a:pt x="12" y="1"/>
                  </a:moveTo>
                  <a:cubicBezTo>
                    <a:pt x="0" y="1"/>
                    <a:pt x="0" y="13"/>
                    <a:pt x="0" y="37"/>
                  </a:cubicBezTo>
                  <a:lnTo>
                    <a:pt x="143" y="251"/>
                  </a:lnTo>
                  <a:cubicBezTo>
                    <a:pt x="191" y="310"/>
                    <a:pt x="250" y="394"/>
                    <a:pt x="322" y="465"/>
                  </a:cubicBezTo>
                  <a:cubicBezTo>
                    <a:pt x="381" y="537"/>
                    <a:pt x="465" y="632"/>
                    <a:pt x="548" y="691"/>
                  </a:cubicBezTo>
                  <a:cubicBezTo>
                    <a:pt x="643" y="763"/>
                    <a:pt x="727" y="822"/>
                    <a:pt x="798" y="882"/>
                  </a:cubicBezTo>
                  <a:cubicBezTo>
                    <a:pt x="834" y="906"/>
                    <a:pt x="881" y="929"/>
                    <a:pt x="917" y="953"/>
                  </a:cubicBezTo>
                  <a:cubicBezTo>
                    <a:pt x="965" y="965"/>
                    <a:pt x="1012" y="1001"/>
                    <a:pt x="1036" y="1013"/>
                  </a:cubicBezTo>
                  <a:cubicBezTo>
                    <a:pt x="1179" y="1084"/>
                    <a:pt x="1286" y="1132"/>
                    <a:pt x="1286" y="1132"/>
                  </a:cubicBezTo>
                  <a:cubicBezTo>
                    <a:pt x="1286" y="1136"/>
                    <a:pt x="1288" y="1137"/>
                    <a:pt x="1289" y="1137"/>
                  </a:cubicBezTo>
                  <a:cubicBezTo>
                    <a:pt x="1293" y="1137"/>
                    <a:pt x="1298" y="1132"/>
                    <a:pt x="1298" y="1132"/>
                  </a:cubicBezTo>
                  <a:cubicBezTo>
                    <a:pt x="1310" y="1120"/>
                    <a:pt x="1310" y="1108"/>
                    <a:pt x="1298" y="1108"/>
                  </a:cubicBezTo>
                  <a:cubicBezTo>
                    <a:pt x="1298" y="1108"/>
                    <a:pt x="1203" y="1025"/>
                    <a:pt x="1084" y="941"/>
                  </a:cubicBezTo>
                  <a:cubicBezTo>
                    <a:pt x="1060" y="906"/>
                    <a:pt x="1012" y="894"/>
                    <a:pt x="989" y="870"/>
                  </a:cubicBezTo>
                  <a:cubicBezTo>
                    <a:pt x="941" y="834"/>
                    <a:pt x="893" y="810"/>
                    <a:pt x="870" y="775"/>
                  </a:cubicBezTo>
                  <a:cubicBezTo>
                    <a:pt x="786" y="715"/>
                    <a:pt x="703" y="644"/>
                    <a:pt x="631" y="584"/>
                  </a:cubicBezTo>
                  <a:cubicBezTo>
                    <a:pt x="584" y="548"/>
                    <a:pt x="536" y="525"/>
                    <a:pt x="512" y="477"/>
                  </a:cubicBezTo>
                  <a:lnTo>
                    <a:pt x="405" y="370"/>
                  </a:lnTo>
                  <a:cubicBezTo>
                    <a:pt x="334" y="310"/>
                    <a:pt x="262" y="251"/>
                    <a:pt x="215" y="191"/>
                  </a:cubicBezTo>
                  <a:cubicBezTo>
                    <a:pt x="96" y="96"/>
                    <a:pt x="12" y="13"/>
                    <a:pt x="12" y="13"/>
                  </a:cubicBezTo>
                  <a:cubicBezTo>
                    <a:pt x="12" y="13"/>
                    <a:pt x="0" y="13"/>
                    <a:pt x="12" y="1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9;p30">
              <a:extLst>
                <a:ext uri="{FF2B5EF4-FFF2-40B4-BE49-F238E27FC236}">
                  <a16:creationId xmlns:a16="http://schemas.microsoft.com/office/drawing/2014/main" id="{651ED986-37E1-574F-ADD0-0C93A7969791}"/>
                </a:ext>
              </a:extLst>
            </p:cNvPr>
            <p:cNvSpPr/>
            <p:nvPr/>
          </p:nvSpPr>
          <p:spPr>
            <a:xfrm>
              <a:off x="1301050" y="3016650"/>
              <a:ext cx="45850" cy="39825"/>
            </a:xfrm>
            <a:custGeom>
              <a:avLst/>
              <a:gdLst/>
              <a:ahLst/>
              <a:cxnLst/>
              <a:rect l="l" t="t" r="r" b="b"/>
              <a:pathLst>
                <a:path w="1834" h="1593" extrusionOk="0">
                  <a:moveTo>
                    <a:pt x="31" y="0"/>
                  </a:moveTo>
                  <a:cubicBezTo>
                    <a:pt x="27" y="0"/>
                    <a:pt x="24" y="3"/>
                    <a:pt x="24" y="9"/>
                  </a:cubicBezTo>
                  <a:cubicBezTo>
                    <a:pt x="0" y="9"/>
                    <a:pt x="0" y="21"/>
                    <a:pt x="0" y="45"/>
                  </a:cubicBezTo>
                  <a:cubicBezTo>
                    <a:pt x="0" y="45"/>
                    <a:pt x="60" y="176"/>
                    <a:pt x="203" y="366"/>
                  </a:cubicBezTo>
                  <a:cubicBezTo>
                    <a:pt x="262" y="462"/>
                    <a:pt x="346" y="581"/>
                    <a:pt x="441" y="676"/>
                  </a:cubicBezTo>
                  <a:cubicBezTo>
                    <a:pt x="524" y="783"/>
                    <a:pt x="631" y="902"/>
                    <a:pt x="750" y="1009"/>
                  </a:cubicBezTo>
                  <a:cubicBezTo>
                    <a:pt x="869" y="1117"/>
                    <a:pt x="988" y="1200"/>
                    <a:pt x="1108" y="1295"/>
                  </a:cubicBezTo>
                  <a:cubicBezTo>
                    <a:pt x="1167" y="1319"/>
                    <a:pt x="1227" y="1367"/>
                    <a:pt x="1286" y="1390"/>
                  </a:cubicBezTo>
                  <a:cubicBezTo>
                    <a:pt x="1346" y="1426"/>
                    <a:pt x="1393" y="1450"/>
                    <a:pt x="1453" y="1486"/>
                  </a:cubicBezTo>
                  <a:cubicBezTo>
                    <a:pt x="1512" y="1509"/>
                    <a:pt x="1548" y="1533"/>
                    <a:pt x="1596" y="1545"/>
                  </a:cubicBezTo>
                  <a:cubicBezTo>
                    <a:pt x="1643" y="1557"/>
                    <a:pt x="1691" y="1557"/>
                    <a:pt x="1715" y="1569"/>
                  </a:cubicBezTo>
                  <a:cubicBezTo>
                    <a:pt x="1774" y="1593"/>
                    <a:pt x="1822" y="1593"/>
                    <a:pt x="1822" y="1593"/>
                  </a:cubicBezTo>
                  <a:cubicBezTo>
                    <a:pt x="1822" y="1593"/>
                    <a:pt x="1834" y="1593"/>
                    <a:pt x="1834" y="1569"/>
                  </a:cubicBezTo>
                  <a:cubicBezTo>
                    <a:pt x="1834" y="1557"/>
                    <a:pt x="1834" y="1545"/>
                    <a:pt x="1822" y="1545"/>
                  </a:cubicBezTo>
                  <a:lnTo>
                    <a:pt x="1727" y="1498"/>
                  </a:lnTo>
                  <a:cubicBezTo>
                    <a:pt x="1703" y="1486"/>
                    <a:pt x="1667" y="1486"/>
                    <a:pt x="1631" y="1450"/>
                  </a:cubicBezTo>
                  <a:cubicBezTo>
                    <a:pt x="1584" y="1426"/>
                    <a:pt x="1536" y="1414"/>
                    <a:pt x="1489" y="1379"/>
                  </a:cubicBezTo>
                  <a:cubicBezTo>
                    <a:pt x="1453" y="1355"/>
                    <a:pt x="1405" y="1319"/>
                    <a:pt x="1346" y="1295"/>
                  </a:cubicBezTo>
                  <a:cubicBezTo>
                    <a:pt x="1286" y="1248"/>
                    <a:pt x="1238" y="1212"/>
                    <a:pt x="1179" y="1176"/>
                  </a:cubicBezTo>
                  <a:cubicBezTo>
                    <a:pt x="1072" y="1081"/>
                    <a:pt x="953" y="998"/>
                    <a:pt x="857" y="890"/>
                  </a:cubicBezTo>
                  <a:cubicBezTo>
                    <a:pt x="738" y="783"/>
                    <a:pt x="631" y="676"/>
                    <a:pt x="536" y="581"/>
                  </a:cubicBezTo>
                  <a:cubicBezTo>
                    <a:pt x="453" y="474"/>
                    <a:pt x="357" y="378"/>
                    <a:pt x="286" y="295"/>
                  </a:cubicBezTo>
                  <a:cubicBezTo>
                    <a:pt x="143" y="128"/>
                    <a:pt x="48" y="9"/>
                    <a:pt x="48" y="9"/>
                  </a:cubicBezTo>
                  <a:cubicBezTo>
                    <a:pt x="42" y="3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040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60;p30">
              <a:extLst>
                <a:ext uri="{FF2B5EF4-FFF2-40B4-BE49-F238E27FC236}">
                  <a16:creationId xmlns:a16="http://schemas.microsoft.com/office/drawing/2014/main" id="{D5DF1973-90F4-A349-9963-6FFDB9566C76}"/>
                </a:ext>
              </a:extLst>
            </p:cNvPr>
            <p:cNvSpPr/>
            <p:nvPr/>
          </p:nvSpPr>
          <p:spPr>
            <a:xfrm>
              <a:off x="1752600" y="2473375"/>
              <a:ext cx="39825" cy="18425"/>
            </a:xfrm>
            <a:custGeom>
              <a:avLst/>
              <a:gdLst/>
              <a:ahLst/>
              <a:cxnLst/>
              <a:rect l="l" t="t" r="r" b="b"/>
              <a:pathLst>
                <a:path w="1593" h="737" extrusionOk="0">
                  <a:moveTo>
                    <a:pt x="1321" y="0"/>
                  </a:moveTo>
                  <a:cubicBezTo>
                    <a:pt x="1302" y="0"/>
                    <a:pt x="1282" y="4"/>
                    <a:pt x="1262" y="11"/>
                  </a:cubicBezTo>
                  <a:cubicBezTo>
                    <a:pt x="1072" y="95"/>
                    <a:pt x="869" y="190"/>
                    <a:pt x="679" y="250"/>
                  </a:cubicBezTo>
                  <a:cubicBezTo>
                    <a:pt x="488" y="333"/>
                    <a:pt x="238" y="392"/>
                    <a:pt x="71" y="511"/>
                  </a:cubicBezTo>
                  <a:cubicBezTo>
                    <a:pt x="0" y="571"/>
                    <a:pt x="0" y="690"/>
                    <a:pt x="95" y="714"/>
                  </a:cubicBezTo>
                  <a:cubicBezTo>
                    <a:pt x="152" y="730"/>
                    <a:pt x="214" y="736"/>
                    <a:pt x="278" y="736"/>
                  </a:cubicBezTo>
                  <a:cubicBezTo>
                    <a:pt x="456" y="736"/>
                    <a:pt x="649" y="686"/>
                    <a:pt x="798" y="642"/>
                  </a:cubicBezTo>
                  <a:cubicBezTo>
                    <a:pt x="1024" y="583"/>
                    <a:pt x="1298" y="511"/>
                    <a:pt x="1464" y="357"/>
                  </a:cubicBezTo>
                  <a:cubicBezTo>
                    <a:pt x="1592" y="250"/>
                    <a:pt x="1482" y="0"/>
                    <a:pt x="13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61;p30">
              <a:extLst>
                <a:ext uri="{FF2B5EF4-FFF2-40B4-BE49-F238E27FC236}">
                  <a16:creationId xmlns:a16="http://schemas.microsoft.com/office/drawing/2014/main" id="{7618ECB7-4ECA-4542-9AA0-A16716A91BCA}"/>
                </a:ext>
              </a:extLst>
            </p:cNvPr>
            <p:cNvSpPr/>
            <p:nvPr/>
          </p:nvSpPr>
          <p:spPr>
            <a:xfrm>
              <a:off x="1756150" y="2494800"/>
              <a:ext cx="24725" cy="13350"/>
            </a:xfrm>
            <a:custGeom>
              <a:avLst/>
              <a:gdLst/>
              <a:ahLst/>
              <a:cxnLst/>
              <a:rect l="l" t="t" r="r" b="b"/>
              <a:pathLst>
                <a:path w="989" h="534" extrusionOk="0">
                  <a:moveTo>
                    <a:pt x="732" y="1"/>
                  </a:moveTo>
                  <a:cubicBezTo>
                    <a:pt x="700" y="1"/>
                    <a:pt x="666" y="11"/>
                    <a:pt x="632" y="35"/>
                  </a:cubicBezTo>
                  <a:cubicBezTo>
                    <a:pt x="537" y="95"/>
                    <a:pt x="453" y="155"/>
                    <a:pt x="334" y="202"/>
                  </a:cubicBezTo>
                  <a:cubicBezTo>
                    <a:pt x="287" y="214"/>
                    <a:pt x="227" y="250"/>
                    <a:pt x="179" y="274"/>
                  </a:cubicBezTo>
                  <a:cubicBezTo>
                    <a:pt x="132" y="309"/>
                    <a:pt x="60" y="393"/>
                    <a:pt x="13" y="393"/>
                  </a:cubicBezTo>
                  <a:cubicBezTo>
                    <a:pt x="1" y="393"/>
                    <a:pt x="1" y="428"/>
                    <a:pt x="13" y="428"/>
                  </a:cubicBezTo>
                  <a:cubicBezTo>
                    <a:pt x="72" y="428"/>
                    <a:pt x="120" y="500"/>
                    <a:pt x="168" y="512"/>
                  </a:cubicBezTo>
                  <a:cubicBezTo>
                    <a:pt x="209" y="520"/>
                    <a:pt x="250" y="534"/>
                    <a:pt x="295" y="534"/>
                  </a:cubicBezTo>
                  <a:cubicBezTo>
                    <a:pt x="315" y="534"/>
                    <a:pt x="336" y="531"/>
                    <a:pt x="358" y="524"/>
                  </a:cubicBezTo>
                  <a:cubicBezTo>
                    <a:pt x="513" y="512"/>
                    <a:pt x="691" y="464"/>
                    <a:pt x="811" y="381"/>
                  </a:cubicBezTo>
                  <a:cubicBezTo>
                    <a:pt x="988" y="252"/>
                    <a:pt x="887" y="1"/>
                    <a:pt x="7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62;p30">
              <a:extLst>
                <a:ext uri="{FF2B5EF4-FFF2-40B4-BE49-F238E27FC236}">
                  <a16:creationId xmlns:a16="http://schemas.microsoft.com/office/drawing/2014/main" id="{1BA86159-04EB-4B47-9DED-5C9F9283A790}"/>
                </a:ext>
              </a:extLst>
            </p:cNvPr>
            <p:cNvSpPr/>
            <p:nvPr/>
          </p:nvSpPr>
          <p:spPr>
            <a:xfrm>
              <a:off x="1303425" y="2905950"/>
              <a:ext cx="14675" cy="24675"/>
            </a:xfrm>
            <a:custGeom>
              <a:avLst/>
              <a:gdLst/>
              <a:ahLst/>
              <a:cxnLst/>
              <a:rect l="l" t="t" r="r" b="b"/>
              <a:pathLst>
                <a:path w="587" h="987" extrusionOk="0">
                  <a:moveTo>
                    <a:pt x="79" y="0"/>
                  </a:moveTo>
                  <a:cubicBezTo>
                    <a:pt x="66" y="0"/>
                    <a:pt x="55" y="6"/>
                    <a:pt x="48" y="20"/>
                  </a:cubicBezTo>
                  <a:cubicBezTo>
                    <a:pt x="0" y="306"/>
                    <a:pt x="108" y="615"/>
                    <a:pt x="203" y="865"/>
                  </a:cubicBezTo>
                  <a:cubicBezTo>
                    <a:pt x="241" y="951"/>
                    <a:pt x="314" y="987"/>
                    <a:pt x="384" y="987"/>
                  </a:cubicBezTo>
                  <a:cubicBezTo>
                    <a:pt x="490" y="987"/>
                    <a:pt x="586" y="904"/>
                    <a:pt x="536" y="782"/>
                  </a:cubicBezTo>
                  <a:cubicBezTo>
                    <a:pt x="429" y="508"/>
                    <a:pt x="322" y="187"/>
                    <a:pt x="108" y="8"/>
                  </a:cubicBezTo>
                  <a:cubicBezTo>
                    <a:pt x="98" y="3"/>
                    <a:pt x="88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63;p30">
              <a:extLst>
                <a:ext uri="{FF2B5EF4-FFF2-40B4-BE49-F238E27FC236}">
                  <a16:creationId xmlns:a16="http://schemas.microsoft.com/office/drawing/2014/main" id="{88F0C2CD-57A9-594F-8C3B-8A8DB6C9F3E2}"/>
                </a:ext>
              </a:extLst>
            </p:cNvPr>
            <p:cNvSpPr/>
            <p:nvPr/>
          </p:nvSpPr>
          <p:spPr>
            <a:xfrm>
              <a:off x="1316825" y="2937700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31" y="0"/>
                  </a:moveTo>
                  <a:cubicBezTo>
                    <a:pt x="0" y="0"/>
                    <a:pt x="0" y="226"/>
                    <a:pt x="131" y="226"/>
                  </a:cubicBezTo>
                  <a:cubicBezTo>
                    <a:pt x="262" y="226"/>
                    <a:pt x="286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4" name="Google Shape;1503;p48">
            <a:extLst>
              <a:ext uri="{FF2B5EF4-FFF2-40B4-BE49-F238E27FC236}">
                <a16:creationId xmlns:a16="http://schemas.microsoft.com/office/drawing/2014/main" id="{C20C9EF9-C6F1-7648-8BD8-14EB9F286E20}"/>
              </a:ext>
            </a:extLst>
          </p:cNvPr>
          <p:cNvCxnSpPr/>
          <p:nvPr/>
        </p:nvCxnSpPr>
        <p:spPr>
          <a:xfrm>
            <a:off x="2163900" y="2013567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AEFCB2-8969-6D46-A94F-98DEBC7FDAAE}"/>
              </a:ext>
            </a:extLst>
          </p:cNvPr>
          <p:cNvSpPr/>
          <p:nvPr/>
        </p:nvSpPr>
        <p:spPr>
          <a:xfrm>
            <a:off x="1769501" y="2769094"/>
            <a:ext cx="59094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altLang="vi-VN" sz="2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+mn-cs"/>
              </a:rPr>
              <a:t>Em hãy cho biết vì sao lễ hội tôn giáo này thu hút đông đảo người dân Ấn Độ tham gia? 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8F77984B-7A76-794D-966C-8464402A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47" y="173905"/>
            <a:ext cx="2368680" cy="19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4DC628F-A6F9-EB4D-A6DB-5B8B78400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500" r="31078"/>
          <a:stretch/>
        </p:blipFill>
        <p:spPr>
          <a:xfrm>
            <a:off x="1219200" y="2628333"/>
            <a:ext cx="538231" cy="1004746"/>
          </a:xfrm>
          <a:prstGeom prst="rect">
            <a:avLst/>
          </a:prstGeom>
        </p:spPr>
      </p:pic>
      <p:pic>
        <p:nvPicPr>
          <p:cNvPr id="58" name="VTC14_Người Ấn Độ tắm sông Hằng mừng lễ hội Kumbh Mela" descr="VTC14_Người Ấn Độ tắm sông Hằng mừng lễ hội Kumbh Mela">
            <a:hlinkClick r:id="" action="ppaction://media"/>
            <a:extLst>
              <a:ext uri="{FF2B5EF4-FFF2-40B4-BE49-F238E27FC236}">
                <a16:creationId xmlns:a16="http://schemas.microsoft.com/office/drawing/2014/main" id="{8D9E43AA-B525-8A4A-81F7-4F1A2BC25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933" y="-35454"/>
            <a:ext cx="9135533" cy="5162550"/>
          </a:xfrm>
          <a:prstGeom prst="rect">
            <a:avLst/>
          </a:prstGeom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xit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3)">
                                          <p:cBhvr>
                                            <p:cTn id="41" dur="7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3" dur="1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4" fill="hold" display="0">
                      <p:stCondLst>
                        <p:cond delay="indefinite"/>
                      </p:stCondLst>
                    </p:cTn>
                    <p:tgtEl>
                      <p:spTgt spid="58"/>
                    </p:tgtEl>
                  </p:cMediaNode>
                </p:video>
              </p:childTnLst>
            </p:cTn>
          </p:par>
        </p:tnLst>
        <p:bldLst>
          <p:bldP spid="32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50" fill="hold"/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3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3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1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7" dur="75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1" presetClass="exit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heel(3)">
                                          <p:cBhvr>
                                            <p:cTn id="41" dur="7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3" dur="1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4" fill="hold" display="0">
                      <p:stCondLst>
                        <p:cond delay="indefinite"/>
                      </p:stCondLst>
                    </p:cTn>
                    <p:tgtEl>
                      <p:spTgt spid="58"/>
                    </p:tgtEl>
                  </p:cMediaNode>
                </p:video>
              </p:childTnLst>
            </p:cTn>
          </p:par>
        </p:tnLst>
        <p:bldLst>
          <p:bldP spid="320" grpId="0"/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>
            <a:extLst>
              <a:ext uri="{FF2B5EF4-FFF2-40B4-BE49-F238E27FC236}">
                <a16:creationId xmlns:a16="http://schemas.microsoft.com/office/drawing/2014/main" id="{5693CF57-9E3C-2E48-8597-071879A7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339" y="110756"/>
            <a:ext cx="2539157" cy="44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9383365-2CB6-364F-A139-4724ECAA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04458"/>
            <a:ext cx="2539157" cy="44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0" name="Google Shape;960;p34"/>
          <p:cNvSpPr txBox="1">
            <a:spLocks noGrp="1"/>
          </p:cNvSpPr>
          <p:nvPr>
            <p:ph type="title"/>
          </p:nvPr>
        </p:nvSpPr>
        <p:spPr>
          <a:xfrm>
            <a:off x="533400" y="236175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400" dirty="0" err="1">
                <a:latin typeface="SVN-Blenda Script" panose="02000804000000020003" pitchFamily="2" charset="0"/>
              </a:rPr>
              <a:t>Điều</a:t>
            </a:r>
            <a:r>
              <a:rPr lang="en-US" sz="4400" dirty="0"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latin typeface="SVN-Blenda Script" panose="02000804000000020003" pitchFamily="2" charset="0"/>
              </a:rPr>
              <a:t>kiện</a:t>
            </a:r>
            <a:r>
              <a:rPr lang="en-US" sz="4400" dirty="0"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latin typeface="SVN-Blenda Script" panose="02000804000000020003" pitchFamily="2" charset="0"/>
              </a:rPr>
              <a:t>tự</a:t>
            </a:r>
            <a:r>
              <a:rPr lang="en-US" sz="4400" dirty="0">
                <a:latin typeface="SVN-Blenda Script" panose="02000804000000020003" pitchFamily="2" charset="0"/>
              </a:rPr>
              <a:t> </a:t>
            </a:r>
            <a:r>
              <a:rPr lang="en-US" sz="4400" dirty="0" err="1">
                <a:latin typeface="SVN-Blenda Script" panose="02000804000000020003" pitchFamily="2" charset="0"/>
              </a:rPr>
              <a:t>nhiên</a:t>
            </a:r>
            <a:endParaRPr lang="en-US" sz="4400" dirty="0">
              <a:latin typeface="SVN-Blenda Script" panose="02000804000000020003" pitchFamily="2" charset="0"/>
            </a:endParaRPr>
          </a:p>
        </p:txBody>
      </p:sp>
      <p:sp>
        <p:nvSpPr>
          <p:cNvPr id="961" name="Google Shape;961;p34"/>
          <p:cNvSpPr txBox="1">
            <a:spLocks noGrp="1"/>
          </p:cNvSpPr>
          <p:nvPr>
            <p:ph type="title" idx="2"/>
          </p:nvPr>
        </p:nvSpPr>
        <p:spPr>
          <a:xfrm>
            <a:off x="685800" y="1335000"/>
            <a:ext cx="1320598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I. </a:t>
            </a:r>
            <a:endParaRPr dirty="0"/>
          </a:p>
        </p:txBody>
      </p:sp>
      <p:cxnSp>
        <p:nvCxnSpPr>
          <p:cNvPr id="963" name="Google Shape;963;p34"/>
          <p:cNvCxnSpPr>
            <a:cxnSpLocks/>
          </p:cNvCxnSpPr>
          <p:nvPr/>
        </p:nvCxnSpPr>
        <p:spPr>
          <a:xfrm>
            <a:off x="698550" y="2343150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0BB25BBD-6096-C445-8821-A917B481E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9D0B8B4-1FC5-C54E-B3F0-ED24A687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" y="3562489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9D13205-B048-8E49-9924-2AF57017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71" y="3586301"/>
            <a:ext cx="1632416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60" grpId="0"/>
          <p:bldP spid="96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E3"/>
        </a:solidFill>
        <a:effectLst/>
      </p:bgPr>
    </p:bg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681FA64C-FF12-1B4A-B3E0-F2AD2698E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2408" r="6718" b="2408"/>
          <a:stretch/>
        </p:blipFill>
        <p:spPr bwMode="auto">
          <a:xfrm>
            <a:off x="1143000" y="21912"/>
            <a:ext cx="8229600" cy="49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9" name="Google Shape;979;p35"/>
          <p:cNvSpPr txBox="1">
            <a:spLocks noGrp="1"/>
          </p:cNvSpPr>
          <p:nvPr>
            <p:ph type="title"/>
          </p:nvPr>
        </p:nvSpPr>
        <p:spPr>
          <a:xfrm>
            <a:off x="33337" y="630854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sz="2800" dirty="0"/>
              <a:t>Vị trí địa lí: </a:t>
            </a:r>
            <a:endParaRPr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D7B3A9-974F-FA46-B887-83B0872B5DF0}"/>
              </a:ext>
            </a:extLst>
          </p:cNvPr>
          <p:cNvSpPr/>
          <p:nvPr/>
        </p:nvSpPr>
        <p:spPr>
          <a:xfrm>
            <a:off x="152400" y="1541949"/>
            <a:ext cx="17526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400"/>
            </a:pPr>
            <a:r>
              <a:rPr lang="vi-VN" sz="2400" dirty="0"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Là bán đảo Nam Á, nằm trên trục đường biển từ tây sang Đông.</a:t>
            </a:r>
          </a:p>
          <a:p>
            <a:pPr marL="0" lvl="0" indent="0" algn="just"/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oogle Shape;963;p34">
            <a:extLst>
              <a:ext uri="{FF2B5EF4-FFF2-40B4-BE49-F238E27FC236}">
                <a16:creationId xmlns:a16="http://schemas.microsoft.com/office/drawing/2014/main" id="{D8A53464-DDB7-E64D-A673-1EBDAD09FDF5}"/>
              </a:ext>
            </a:extLst>
          </p:cNvPr>
          <p:cNvCxnSpPr>
            <a:cxnSpLocks/>
          </p:cNvCxnSpPr>
          <p:nvPr/>
        </p:nvCxnSpPr>
        <p:spPr>
          <a:xfrm>
            <a:off x="0" y="1353217"/>
            <a:ext cx="168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5"/>
          <p:cNvSpPr txBox="1">
            <a:spLocks noGrp="1"/>
          </p:cNvSpPr>
          <p:nvPr>
            <p:ph type="title"/>
          </p:nvPr>
        </p:nvSpPr>
        <p:spPr>
          <a:xfrm>
            <a:off x="533400" y="816033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000" dirty="0">
                <a:latin typeface="SVN-Blenda Script" panose="02000804000000020003" pitchFamily="2" charset="0"/>
              </a:rPr>
              <a:t>- </a:t>
            </a:r>
            <a:r>
              <a:rPr lang="en-US" sz="4000" dirty="0" err="1">
                <a:latin typeface="SVN-Blenda Script" panose="02000804000000020003" pitchFamily="2" charset="0"/>
              </a:rPr>
              <a:t>Địa</a:t>
            </a:r>
            <a:r>
              <a:rPr lang="en-US" sz="4000" dirty="0">
                <a:latin typeface="SVN-Blenda Script" panose="02000804000000020003" pitchFamily="2" charset="0"/>
              </a:rPr>
              <a:t> </a:t>
            </a:r>
            <a:r>
              <a:rPr lang="en-US" sz="4000" dirty="0" err="1">
                <a:latin typeface="SVN-Blenda Script" panose="02000804000000020003" pitchFamily="2" charset="0"/>
              </a:rPr>
              <a:t>hình</a:t>
            </a:r>
            <a:r>
              <a:rPr lang="en-US" sz="4000" dirty="0">
                <a:latin typeface="SVN-Blenda Script" panose="02000804000000020003" pitchFamily="2" charset="0"/>
              </a:rPr>
              <a:t>:</a:t>
            </a:r>
          </a:p>
        </p:txBody>
      </p:sp>
      <p:sp>
        <p:nvSpPr>
          <p:cNvPr id="982" name="Google Shape;982;p35"/>
          <p:cNvSpPr txBox="1">
            <a:spLocks noGrp="1"/>
          </p:cNvSpPr>
          <p:nvPr>
            <p:ph type="subTitle" idx="1"/>
          </p:nvPr>
        </p:nvSpPr>
        <p:spPr>
          <a:xfrm>
            <a:off x="389100" y="1809750"/>
            <a:ext cx="38100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Phía Bắc: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bọc bởi một vòng cung khổng lồ - dãy Hi-ma-lay-a. </a:t>
            </a:r>
          </a:p>
          <a:p>
            <a:pPr marL="0" lvl="0" indent="0"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Ở giữa: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Ấn – Hằng rộng lớn.</a:t>
            </a:r>
          </a:p>
          <a:p>
            <a:pPr marL="0" lvl="0" indent="0"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Phía Nam: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nguyên Đê-can nhiều núi đá hiểm trở.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F6A49-F547-2445-92F6-067FF2D3E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0"/>
            <a:ext cx="5572125" cy="5261850"/>
          </a:xfrm>
          <a:prstGeom prst="rect">
            <a:avLst/>
          </a:prstGeom>
        </p:spPr>
      </p:pic>
      <p:cxnSp>
        <p:nvCxnSpPr>
          <p:cNvPr id="7" name="Google Shape;963;p34">
            <a:extLst>
              <a:ext uri="{FF2B5EF4-FFF2-40B4-BE49-F238E27FC236}">
                <a16:creationId xmlns:a16="http://schemas.microsoft.com/office/drawing/2014/main" id="{A6524A77-A568-F04B-B8E8-E908F9BBBF17}"/>
              </a:ext>
            </a:extLst>
          </p:cNvPr>
          <p:cNvCxnSpPr>
            <a:cxnSpLocks/>
          </p:cNvCxnSpPr>
          <p:nvPr/>
        </p:nvCxnSpPr>
        <p:spPr>
          <a:xfrm>
            <a:off x="758250" y="1528092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133096889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5"/>
          <p:cNvSpPr txBox="1">
            <a:spLocks noGrp="1"/>
          </p:cNvSpPr>
          <p:nvPr>
            <p:ph type="title"/>
          </p:nvPr>
        </p:nvSpPr>
        <p:spPr>
          <a:xfrm>
            <a:off x="612043" y="498403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800" dirty="0" err="1">
                <a:latin typeface="SNELL ROUNDHAND BLACK" panose="02000603080000090004" pitchFamily="2" charset="77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SNELL ROUNDHAND BLACK" panose="02000603080000090004" pitchFamily="2" charset="77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SNELL ROUNDHAND BLACK" panose="02000603080000090004" pitchFamily="2" charset="77"/>
                <a:cs typeface="Times New Roman" panose="02020603050405020304" pitchFamily="18" charset="0"/>
              </a:rPr>
              <a:t>hậu</a:t>
            </a:r>
            <a:r>
              <a:rPr lang="en-US" sz="4800" dirty="0">
                <a:latin typeface="SNELL ROUNDHAND BLACK" panose="02000603080000090004" pitchFamily="2" charset="77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82" name="Google Shape;982;p35"/>
          <p:cNvSpPr txBox="1">
            <a:spLocks noGrp="1"/>
          </p:cNvSpPr>
          <p:nvPr>
            <p:ph type="subTitle" idx="1"/>
          </p:nvPr>
        </p:nvSpPr>
        <p:spPr>
          <a:xfrm>
            <a:off x="447675" y="158115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Đại bộ phận có khí hậu nhiệt đới gió mùa.</a:t>
            </a:r>
          </a:p>
          <a:p>
            <a:pPr marL="0" lvl="0" indent="0"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Khí hậu phân hóa theo độ cao, ảnh hưởng bởi địa hình.</a:t>
            </a:r>
          </a:p>
        </p:txBody>
      </p:sp>
      <p:cxnSp>
        <p:nvCxnSpPr>
          <p:cNvPr id="5" name="Google Shape;963;p34">
            <a:extLst>
              <a:ext uri="{FF2B5EF4-FFF2-40B4-BE49-F238E27FC236}">
                <a16:creationId xmlns:a16="http://schemas.microsoft.com/office/drawing/2014/main" id="{AFB7B829-1FDF-814C-A122-816D301993DA}"/>
              </a:ext>
            </a:extLst>
          </p:cNvPr>
          <p:cNvCxnSpPr>
            <a:cxnSpLocks/>
          </p:cNvCxnSpPr>
          <p:nvPr/>
        </p:nvCxnSpPr>
        <p:spPr>
          <a:xfrm>
            <a:off x="838200" y="120674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AE6187F-B38D-314E-8AE8-9AF2BA079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0"/>
            <a:ext cx="5572125" cy="52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8890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8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35"/>
          <p:cNvSpPr txBox="1">
            <a:spLocks noGrp="1"/>
          </p:cNvSpPr>
          <p:nvPr>
            <p:ph type="title"/>
          </p:nvPr>
        </p:nvSpPr>
        <p:spPr>
          <a:xfrm>
            <a:off x="420223" y="450150"/>
            <a:ext cx="3747753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vi-VN" sz="4400" dirty="0"/>
              <a:t>-Sông ngòi: </a:t>
            </a:r>
            <a:endParaRPr sz="4400" dirty="0"/>
          </a:p>
        </p:txBody>
      </p:sp>
      <p:sp>
        <p:nvSpPr>
          <p:cNvPr id="982" name="Google Shape;982;p35"/>
          <p:cNvSpPr txBox="1">
            <a:spLocks noGrp="1"/>
          </p:cNvSpPr>
          <p:nvPr>
            <p:ph type="subTitle" idx="1"/>
          </p:nvPr>
        </p:nvSpPr>
        <p:spPr>
          <a:xfrm>
            <a:off x="420223" y="1581150"/>
            <a:ext cx="41148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vi-VN" sz="3600" b="1" dirty="0">
                <a:solidFill>
                  <a:srgbClr val="FF0000"/>
                </a:solidFill>
                <a:latin typeface="Snell Roundhand Black" panose="02000603080000090004" pitchFamily="2" charset="77"/>
              </a:rPr>
              <a:t>Có nhiều sông lớn như sông Ấn, sông Hằng,…bồi đắp phù sa màu mỡ. </a:t>
            </a:r>
          </a:p>
        </p:txBody>
      </p:sp>
      <p:cxnSp>
        <p:nvCxnSpPr>
          <p:cNvPr id="5" name="Google Shape;963;p34">
            <a:extLst>
              <a:ext uri="{FF2B5EF4-FFF2-40B4-BE49-F238E27FC236}">
                <a16:creationId xmlns:a16="http://schemas.microsoft.com/office/drawing/2014/main" id="{9FD2D2EC-CF75-FF46-8BBC-3CBDADBA7111}"/>
              </a:ext>
            </a:extLst>
          </p:cNvPr>
          <p:cNvCxnSpPr>
            <a:cxnSpLocks/>
          </p:cNvCxnSpPr>
          <p:nvPr/>
        </p:nvCxnSpPr>
        <p:spPr>
          <a:xfrm>
            <a:off x="838200" y="1206743"/>
            <a:ext cx="2149200" cy="17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pic>
        <p:nvPicPr>
          <p:cNvPr id="6" name="Picture 2" descr="Dựa vào lược đồ hình 7.2 và đọc thông tin, hãy nêu những nét chính về điều  kiện tự nhiên của lưu vực sông Ấn và sông Hằng | [Cánh diều] Lịch">
            <a:extLst>
              <a:ext uri="{FF2B5EF4-FFF2-40B4-BE49-F238E27FC236}">
                <a16:creationId xmlns:a16="http://schemas.microsoft.com/office/drawing/2014/main" id="{DC7EE50F-96F2-254C-908F-7E79B7A93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4494" r="3345" b="5105"/>
          <a:stretch/>
        </p:blipFill>
        <p:spPr bwMode="auto">
          <a:xfrm>
            <a:off x="4572001" y="151050"/>
            <a:ext cx="4571999" cy="47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3B3937BC-9930-4B4A-A4F5-298E68E50A2A}"/>
              </a:ext>
            </a:extLst>
          </p:cNvPr>
          <p:cNvSpPr/>
          <p:nvPr/>
        </p:nvSpPr>
        <p:spPr>
          <a:xfrm rot="19361244">
            <a:off x="4812062" y="1314645"/>
            <a:ext cx="1100944" cy="533010"/>
          </a:xfrm>
          <a:custGeom>
            <a:avLst/>
            <a:gdLst>
              <a:gd name="connsiteX0" fmla="*/ 2298700 w 2298700"/>
              <a:gd name="connsiteY0" fmla="*/ 0 h 2527300"/>
              <a:gd name="connsiteX1" fmla="*/ 2222500 w 2298700"/>
              <a:gd name="connsiteY1" fmla="*/ 50800 h 2527300"/>
              <a:gd name="connsiteX2" fmla="*/ 2184400 w 2298700"/>
              <a:gd name="connsiteY2" fmla="*/ 63500 h 2527300"/>
              <a:gd name="connsiteX3" fmla="*/ 2133600 w 2298700"/>
              <a:gd name="connsiteY3" fmla="*/ 114300 h 2527300"/>
              <a:gd name="connsiteX4" fmla="*/ 2095500 w 2298700"/>
              <a:gd name="connsiteY4" fmla="*/ 139700 h 2527300"/>
              <a:gd name="connsiteX5" fmla="*/ 2019300 w 2298700"/>
              <a:gd name="connsiteY5" fmla="*/ 203200 h 2527300"/>
              <a:gd name="connsiteX6" fmla="*/ 1968500 w 2298700"/>
              <a:gd name="connsiteY6" fmla="*/ 279400 h 2527300"/>
              <a:gd name="connsiteX7" fmla="*/ 1943100 w 2298700"/>
              <a:gd name="connsiteY7" fmla="*/ 330200 h 2527300"/>
              <a:gd name="connsiteX8" fmla="*/ 1892300 w 2298700"/>
              <a:gd name="connsiteY8" fmla="*/ 406400 h 2527300"/>
              <a:gd name="connsiteX9" fmla="*/ 1866900 w 2298700"/>
              <a:gd name="connsiteY9" fmla="*/ 444500 h 2527300"/>
              <a:gd name="connsiteX10" fmla="*/ 1841500 w 2298700"/>
              <a:gd name="connsiteY10" fmla="*/ 482600 h 2527300"/>
              <a:gd name="connsiteX11" fmla="*/ 1778000 w 2298700"/>
              <a:gd name="connsiteY11" fmla="*/ 596900 h 2527300"/>
              <a:gd name="connsiteX12" fmla="*/ 1689100 w 2298700"/>
              <a:gd name="connsiteY12" fmla="*/ 698500 h 2527300"/>
              <a:gd name="connsiteX13" fmla="*/ 1638300 w 2298700"/>
              <a:gd name="connsiteY13" fmla="*/ 774700 h 2527300"/>
              <a:gd name="connsiteX14" fmla="*/ 1612900 w 2298700"/>
              <a:gd name="connsiteY14" fmla="*/ 812800 h 2527300"/>
              <a:gd name="connsiteX15" fmla="*/ 1587500 w 2298700"/>
              <a:gd name="connsiteY15" fmla="*/ 889000 h 2527300"/>
              <a:gd name="connsiteX16" fmla="*/ 1473200 w 2298700"/>
              <a:gd name="connsiteY16" fmla="*/ 965200 h 2527300"/>
              <a:gd name="connsiteX17" fmla="*/ 1435100 w 2298700"/>
              <a:gd name="connsiteY17" fmla="*/ 990600 h 2527300"/>
              <a:gd name="connsiteX18" fmla="*/ 1422400 w 2298700"/>
              <a:gd name="connsiteY18" fmla="*/ 1028700 h 2527300"/>
              <a:gd name="connsiteX19" fmla="*/ 1384300 w 2298700"/>
              <a:gd name="connsiteY19" fmla="*/ 1054100 h 2527300"/>
              <a:gd name="connsiteX20" fmla="*/ 1358900 w 2298700"/>
              <a:gd name="connsiteY20" fmla="*/ 1130300 h 2527300"/>
              <a:gd name="connsiteX21" fmla="*/ 1371600 w 2298700"/>
              <a:gd name="connsiteY21" fmla="*/ 1206500 h 2527300"/>
              <a:gd name="connsiteX22" fmla="*/ 1384300 w 2298700"/>
              <a:gd name="connsiteY22" fmla="*/ 1244600 h 2527300"/>
              <a:gd name="connsiteX23" fmla="*/ 1371600 w 2298700"/>
              <a:gd name="connsiteY23" fmla="*/ 1308100 h 2527300"/>
              <a:gd name="connsiteX24" fmla="*/ 1346200 w 2298700"/>
              <a:gd name="connsiteY24" fmla="*/ 1384300 h 2527300"/>
              <a:gd name="connsiteX25" fmla="*/ 1333500 w 2298700"/>
              <a:gd name="connsiteY25" fmla="*/ 1422400 h 2527300"/>
              <a:gd name="connsiteX26" fmla="*/ 1270000 w 2298700"/>
              <a:gd name="connsiteY26" fmla="*/ 1536700 h 2527300"/>
              <a:gd name="connsiteX27" fmla="*/ 1231900 w 2298700"/>
              <a:gd name="connsiteY27" fmla="*/ 1562100 h 2527300"/>
              <a:gd name="connsiteX28" fmla="*/ 1130300 w 2298700"/>
              <a:gd name="connsiteY28" fmla="*/ 1574800 h 2527300"/>
              <a:gd name="connsiteX29" fmla="*/ 1054100 w 2298700"/>
              <a:gd name="connsiteY29" fmla="*/ 1587500 h 2527300"/>
              <a:gd name="connsiteX30" fmla="*/ 977900 w 2298700"/>
              <a:gd name="connsiteY30" fmla="*/ 1612900 h 2527300"/>
              <a:gd name="connsiteX31" fmla="*/ 825500 w 2298700"/>
              <a:gd name="connsiteY31" fmla="*/ 1714500 h 2527300"/>
              <a:gd name="connsiteX32" fmla="*/ 787400 w 2298700"/>
              <a:gd name="connsiteY32" fmla="*/ 1739900 h 2527300"/>
              <a:gd name="connsiteX33" fmla="*/ 749300 w 2298700"/>
              <a:gd name="connsiteY33" fmla="*/ 1765300 h 2527300"/>
              <a:gd name="connsiteX34" fmla="*/ 660400 w 2298700"/>
              <a:gd name="connsiteY34" fmla="*/ 1790700 h 2527300"/>
              <a:gd name="connsiteX35" fmla="*/ 571500 w 2298700"/>
              <a:gd name="connsiteY35" fmla="*/ 1803400 h 2527300"/>
              <a:gd name="connsiteX36" fmla="*/ 508000 w 2298700"/>
              <a:gd name="connsiteY36" fmla="*/ 1816100 h 2527300"/>
              <a:gd name="connsiteX37" fmla="*/ 393700 w 2298700"/>
              <a:gd name="connsiteY37" fmla="*/ 1866900 h 2527300"/>
              <a:gd name="connsiteX38" fmla="*/ 355600 w 2298700"/>
              <a:gd name="connsiteY38" fmla="*/ 1879600 h 2527300"/>
              <a:gd name="connsiteX39" fmla="*/ 355600 w 2298700"/>
              <a:gd name="connsiteY39" fmla="*/ 2019300 h 2527300"/>
              <a:gd name="connsiteX40" fmla="*/ 368300 w 2298700"/>
              <a:gd name="connsiteY40" fmla="*/ 2108200 h 2527300"/>
              <a:gd name="connsiteX41" fmla="*/ 406400 w 2298700"/>
              <a:gd name="connsiteY41" fmla="*/ 2120900 h 2527300"/>
              <a:gd name="connsiteX42" fmla="*/ 431800 w 2298700"/>
              <a:gd name="connsiteY42" fmla="*/ 2197100 h 2527300"/>
              <a:gd name="connsiteX43" fmla="*/ 419100 w 2298700"/>
              <a:gd name="connsiteY43" fmla="*/ 2324100 h 2527300"/>
              <a:gd name="connsiteX44" fmla="*/ 406400 w 2298700"/>
              <a:gd name="connsiteY44" fmla="*/ 2362200 h 2527300"/>
              <a:gd name="connsiteX45" fmla="*/ 368300 w 2298700"/>
              <a:gd name="connsiteY45" fmla="*/ 2400300 h 2527300"/>
              <a:gd name="connsiteX46" fmla="*/ 330200 w 2298700"/>
              <a:gd name="connsiteY46" fmla="*/ 2425700 h 2527300"/>
              <a:gd name="connsiteX47" fmla="*/ 101600 w 2298700"/>
              <a:gd name="connsiteY47" fmla="*/ 2463800 h 2527300"/>
              <a:gd name="connsiteX48" fmla="*/ 38100 w 2298700"/>
              <a:gd name="connsiteY48" fmla="*/ 2476500 h 2527300"/>
              <a:gd name="connsiteX49" fmla="*/ 12700 w 2298700"/>
              <a:gd name="connsiteY49" fmla="*/ 2514600 h 2527300"/>
              <a:gd name="connsiteX50" fmla="*/ 0 w 2298700"/>
              <a:gd name="connsiteY50" fmla="*/ 2527300 h 252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298700" h="2527300">
                <a:moveTo>
                  <a:pt x="2298700" y="0"/>
                </a:moveTo>
                <a:cubicBezTo>
                  <a:pt x="2273300" y="16933"/>
                  <a:pt x="2249185" y="35975"/>
                  <a:pt x="2222500" y="50800"/>
                </a:cubicBezTo>
                <a:cubicBezTo>
                  <a:pt x="2210798" y="57301"/>
                  <a:pt x="2195293" y="55719"/>
                  <a:pt x="2184400" y="63500"/>
                </a:cubicBezTo>
                <a:cubicBezTo>
                  <a:pt x="2164913" y="77419"/>
                  <a:pt x="2151782" y="98715"/>
                  <a:pt x="2133600" y="114300"/>
                </a:cubicBezTo>
                <a:cubicBezTo>
                  <a:pt x="2122011" y="124233"/>
                  <a:pt x="2107226" y="129929"/>
                  <a:pt x="2095500" y="139700"/>
                </a:cubicBezTo>
                <a:cubicBezTo>
                  <a:pt x="1997714" y="221188"/>
                  <a:pt x="2113895" y="140137"/>
                  <a:pt x="2019300" y="203200"/>
                </a:cubicBezTo>
                <a:cubicBezTo>
                  <a:pt x="2002367" y="228600"/>
                  <a:pt x="1982152" y="252096"/>
                  <a:pt x="1968500" y="279400"/>
                </a:cubicBezTo>
                <a:cubicBezTo>
                  <a:pt x="1960033" y="296333"/>
                  <a:pt x="1952840" y="313966"/>
                  <a:pt x="1943100" y="330200"/>
                </a:cubicBezTo>
                <a:cubicBezTo>
                  <a:pt x="1927394" y="356377"/>
                  <a:pt x="1909233" y="381000"/>
                  <a:pt x="1892300" y="406400"/>
                </a:cubicBezTo>
                <a:lnTo>
                  <a:pt x="1866900" y="444500"/>
                </a:lnTo>
                <a:cubicBezTo>
                  <a:pt x="1858433" y="457200"/>
                  <a:pt x="1846327" y="468120"/>
                  <a:pt x="1841500" y="482600"/>
                </a:cubicBezTo>
                <a:cubicBezTo>
                  <a:pt x="1796251" y="618348"/>
                  <a:pt x="1844537" y="511352"/>
                  <a:pt x="1778000" y="596900"/>
                </a:cubicBezTo>
                <a:cubicBezTo>
                  <a:pt x="1698218" y="699477"/>
                  <a:pt x="1762858" y="649328"/>
                  <a:pt x="1689100" y="698500"/>
                </a:cubicBezTo>
                <a:lnTo>
                  <a:pt x="1638300" y="774700"/>
                </a:lnTo>
                <a:cubicBezTo>
                  <a:pt x="1629833" y="787400"/>
                  <a:pt x="1617727" y="798320"/>
                  <a:pt x="1612900" y="812800"/>
                </a:cubicBezTo>
                <a:cubicBezTo>
                  <a:pt x="1604433" y="838200"/>
                  <a:pt x="1609777" y="874148"/>
                  <a:pt x="1587500" y="889000"/>
                </a:cubicBezTo>
                <a:lnTo>
                  <a:pt x="1473200" y="965200"/>
                </a:lnTo>
                <a:lnTo>
                  <a:pt x="1435100" y="990600"/>
                </a:lnTo>
                <a:cubicBezTo>
                  <a:pt x="1430867" y="1003300"/>
                  <a:pt x="1430763" y="1018247"/>
                  <a:pt x="1422400" y="1028700"/>
                </a:cubicBezTo>
                <a:cubicBezTo>
                  <a:pt x="1412865" y="1040619"/>
                  <a:pt x="1392390" y="1041157"/>
                  <a:pt x="1384300" y="1054100"/>
                </a:cubicBezTo>
                <a:cubicBezTo>
                  <a:pt x="1370110" y="1076804"/>
                  <a:pt x="1358900" y="1130300"/>
                  <a:pt x="1358900" y="1130300"/>
                </a:cubicBezTo>
                <a:cubicBezTo>
                  <a:pt x="1363133" y="1155700"/>
                  <a:pt x="1366014" y="1181363"/>
                  <a:pt x="1371600" y="1206500"/>
                </a:cubicBezTo>
                <a:cubicBezTo>
                  <a:pt x="1374504" y="1219568"/>
                  <a:pt x="1384300" y="1231213"/>
                  <a:pt x="1384300" y="1244600"/>
                </a:cubicBezTo>
                <a:cubicBezTo>
                  <a:pt x="1384300" y="1266186"/>
                  <a:pt x="1377280" y="1287275"/>
                  <a:pt x="1371600" y="1308100"/>
                </a:cubicBezTo>
                <a:cubicBezTo>
                  <a:pt x="1364555" y="1333931"/>
                  <a:pt x="1354667" y="1358900"/>
                  <a:pt x="1346200" y="1384300"/>
                </a:cubicBezTo>
                <a:lnTo>
                  <a:pt x="1333500" y="1422400"/>
                </a:lnTo>
                <a:cubicBezTo>
                  <a:pt x="1320266" y="1462103"/>
                  <a:pt x="1307431" y="1511746"/>
                  <a:pt x="1270000" y="1536700"/>
                </a:cubicBezTo>
                <a:cubicBezTo>
                  <a:pt x="1257300" y="1545167"/>
                  <a:pt x="1246626" y="1558084"/>
                  <a:pt x="1231900" y="1562100"/>
                </a:cubicBezTo>
                <a:cubicBezTo>
                  <a:pt x="1198972" y="1571080"/>
                  <a:pt x="1164087" y="1569973"/>
                  <a:pt x="1130300" y="1574800"/>
                </a:cubicBezTo>
                <a:cubicBezTo>
                  <a:pt x="1104808" y="1578442"/>
                  <a:pt x="1079082" y="1581255"/>
                  <a:pt x="1054100" y="1587500"/>
                </a:cubicBezTo>
                <a:cubicBezTo>
                  <a:pt x="1028125" y="1593994"/>
                  <a:pt x="1000177" y="1598048"/>
                  <a:pt x="977900" y="1612900"/>
                </a:cubicBezTo>
                <a:lnTo>
                  <a:pt x="825500" y="1714500"/>
                </a:lnTo>
                <a:lnTo>
                  <a:pt x="787400" y="1739900"/>
                </a:lnTo>
                <a:cubicBezTo>
                  <a:pt x="774700" y="1748367"/>
                  <a:pt x="763780" y="1760473"/>
                  <a:pt x="749300" y="1765300"/>
                </a:cubicBezTo>
                <a:cubicBezTo>
                  <a:pt x="716656" y="1776181"/>
                  <a:pt x="695483" y="1784321"/>
                  <a:pt x="660400" y="1790700"/>
                </a:cubicBezTo>
                <a:cubicBezTo>
                  <a:pt x="630949" y="1796055"/>
                  <a:pt x="601027" y="1798479"/>
                  <a:pt x="571500" y="1803400"/>
                </a:cubicBezTo>
                <a:cubicBezTo>
                  <a:pt x="550208" y="1806949"/>
                  <a:pt x="529167" y="1811867"/>
                  <a:pt x="508000" y="1816100"/>
                </a:cubicBezTo>
                <a:cubicBezTo>
                  <a:pt x="447623" y="1856352"/>
                  <a:pt x="484380" y="1836673"/>
                  <a:pt x="393700" y="1866900"/>
                </a:cubicBezTo>
                <a:lnTo>
                  <a:pt x="355600" y="1879600"/>
                </a:lnTo>
                <a:cubicBezTo>
                  <a:pt x="332375" y="1949274"/>
                  <a:pt x="340556" y="1906468"/>
                  <a:pt x="355600" y="2019300"/>
                </a:cubicBezTo>
                <a:cubicBezTo>
                  <a:pt x="359556" y="2048972"/>
                  <a:pt x="354913" y="2081426"/>
                  <a:pt x="368300" y="2108200"/>
                </a:cubicBezTo>
                <a:cubicBezTo>
                  <a:pt x="374287" y="2120174"/>
                  <a:pt x="393700" y="2116667"/>
                  <a:pt x="406400" y="2120900"/>
                </a:cubicBezTo>
                <a:cubicBezTo>
                  <a:pt x="414867" y="2146300"/>
                  <a:pt x="434464" y="2170459"/>
                  <a:pt x="431800" y="2197100"/>
                </a:cubicBezTo>
                <a:cubicBezTo>
                  <a:pt x="427567" y="2239433"/>
                  <a:pt x="425569" y="2282050"/>
                  <a:pt x="419100" y="2324100"/>
                </a:cubicBezTo>
                <a:cubicBezTo>
                  <a:pt x="417064" y="2337331"/>
                  <a:pt x="413826" y="2351061"/>
                  <a:pt x="406400" y="2362200"/>
                </a:cubicBezTo>
                <a:cubicBezTo>
                  <a:pt x="396437" y="2377144"/>
                  <a:pt x="382098" y="2388802"/>
                  <a:pt x="368300" y="2400300"/>
                </a:cubicBezTo>
                <a:cubicBezTo>
                  <a:pt x="356574" y="2410071"/>
                  <a:pt x="344148" y="2419501"/>
                  <a:pt x="330200" y="2425700"/>
                </a:cubicBezTo>
                <a:cubicBezTo>
                  <a:pt x="243966" y="2464026"/>
                  <a:pt x="207711" y="2454957"/>
                  <a:pt x="101600" y="2463800"/>
                </a:cubicBezTo>
                <a:cubicBezTo>
                  <a:pt x="80433" y="2468033"/>
                  <a:pt x="56842" y="2465790"/>
                  <a:pt x="38100" y="2476500"/>
                </a:cubicBezTo>
                <a:cubicBezTo>
                  <a:pt x="24848" y="2484073"/>
                  <a:pt x="21858" y="2502389"/>
                  <a:pt x="12700" y="2514600"/>
                </a:cubicBezTo>
                <a:cubicBezTo>
                  <a:pt x="9108" y="2519389"/>
                  <a:pt x="4233" y="2523067"/>
                  <a:pt x="0" y="252730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F0000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1285B58-4CCD-674F-84D9-9AE4F923F09A}"/>
              </a:ext>
            </a:extLst>
          </p:cNvPr>
          <p:cNvSpPr/>
          <p:nvPr/>
        </p:nvSpPr>
        <p:spPr>
          <a:xfrm>
            <a:off x="6705600" y="1517800"/>
            <a:ext cx="1813501" cy="886758"/>
          </a:xfrm>
          <a:custGeom>
            <a:avLst/>
            <a:gdLst>
              <a:gd name="connsiteX0" fmla="*/ 0 w 4902200"/>
              <a:gd name="connsiteY0" fmla="*/ 0 h 1612900"/>
              <a:gd name="connsiteX1" fmla="*/ 63500 w 4902200"/>
              <a:gd name="connsiteY1" fmla="*/ 38100 h 1612900"/>
              <a:gd name="connsiteX2" fmla="*/ 152400 w 4902200"/>
              <a:gd name="connsiteY2" fmla="*/ 63500 h 1612900"/>
              <a:gd name="connsiteX3" fmla="*/ 190500 w 4902200"/>
              <a:gd name="connsiteY3" fmla="*/ 88900 h 1612900"/>
              <a:gd name="connsiteX4" fmla="*/ 279400 w 4902200"/>
              <a:gd name="connsiteY4" fmla="*/ 114300 h 1612900"/>
              <a:gd name="connsiteX5" fmla="*/ 355600 w 4902200"/>
              <a:gd name="connsiteY5" fmla="*/ 139700 h 1612900"/>
              <a:gd name="connsiteX6" fmla="*/ 393700 w 4902200"/>
              <a:gd name="connsiteY6" fmla="*/ 152400 h 1612900"/>
              <a:gd name="connsiteX7" fmla="*/ 469900 w 4902200"/>
              <a:gd name="connsiteY7" fmla="*/ 215900 h 1612900"/>
              <a:gd name="connsiteX8" fmla="*/ 520700 w 4902200"/>
              <a:gd name="connsiteY8" fmla="*/ 228600 h 1612900"/>
              <a:gd name="connsiteX9" fmla="*/ 596900 w 4902200"/>
              <a:gd name="connsiteY9" fmla="*/ 254000 h 1612900"/>
              <a:gd name="connsiteX10" fmla="*/ 635000 w 4902200"/>
              <a:gd name="connsiteY10" fmla="*/ 266700 h 1612900"/>
              <a:gd name="connsiteX11" fmla="*/ 711200 w 4902200"/>
              <a:gd name="connsiteY11" fmla="*/ 317500 h 1612900"/>
              <a:gd name="connsiteX12" fmla="*/ 736600 w 4902200"/>
              <a:gd name="connsiteY12" fmla="*/ 355600 h 1612900"/>
              <a:gd name="connsiteX13" fmla="*/ 774700 w 4902200"/>
              <a:gd name="connsiteY13" fmla="*/ 368300 h 1612900"/>
              <a:gd name="connsiteX14" fmla="*/ 812800 w 4902200"/>
              <a:gd name="connsiteY14" fmla="*/ 393700 h 1612900"/>
              <a:gd name="connsiteX15" fmla="*/ 850900 w 4902200"/>
              <a:gd name="connsiteY15" fmla="*/ 406400 h 1612900"/>
              <a:gd name="connsiteX16" fmla="*/ 927100 w 4902200"/>
              <a:gd name="connsiteY16" fmla="*/ 457200 h 1612900"/>
              <a:gd name="connsiteX17" fmla="*/ 1079500 w 4902200"/>
              <a:gd name="connsiteY17" fmla="*/ 558800 h 1612900"/>
              <a:gd name="connsiteX18" fmla="*/ 1117600 w 4902200"/>
              <a:gd name="connsiteY18" fmla="*/ 584200 h 1612900"/>
              <a:gd name="connsiteX19" fmla="*/ 1155700 w 4902200"/>
              <a:gd name="connsiteY19" fmla="*/ 609600 h 1612900"/>
              <a:gd name="connsiteX20" fmla="*/ 1231900 w 4902200"/>
              <a:gd name="connsiteY20" fmla="*/ 635000 h 1612900"/>
              <a:gd name="connsiteX21" fmla="*/ 1270000 w 4902200"/>
              <a:gd name="connsiteY21" fmla="*/ 647700 h 1612900"/>
              <a:gd name="connsiteX22" fmla="*/ 1358900 w 4902200"/>
              <a:gd name="connsiteY22" fmla="*/ 673100 h 1612900"/>
              <a:gd name="connsiteX23" fmla="*/ 1397000 w 4902200"/>
              <a:gd name="connsiteY23" fmla="*/ 698500 h 1612900"/>
              <a:gd name="connsiteX24" fmla="*/ 1498600 w 4902200"/>
              <a:gd name="connsiteY24" fmla="*/ 723900 h 1612900"/>
              <a:gd name="connsiteX25" fmla="*/ 1574800 w 4902200"/>
              <a:gd name="connsiteY25" fmla="*/ 749300 h 1612900"/>
              <a:gd name="connsiteX26" fmla="*/ 1638300 w 4902200"/>
              <a:gd name="connsiteY26" fmla="*/ 762000 h 1612900"/>
              <a:gd name="connsiteX27" fmla="*/ 1676400 w 4902200"/>
              <a:gd name="connsiteY27" fmla="*/ 774700 h 1612900"/>
              <a:gd name="connsiteX28" fmla="*/ 1765300 w 4902200"/>
              <a:gd name="connsiteY28" fmla="*/ 787400 h 1612900"/>
              <a:gd name="connsiteX29" fmla="*/ 1803400 w 4902200"/>
              <a:gd name="connsiteY29" fmla="*/ 812800 h 1612900"/>
              <a:gd name="connsiteX30" fmla="*/ 1879600 w 4902200"/>
              <a:gd name="connsiteY30" fmla="*/ 838200 h 1612900"/>
              <a:gd name="connsiteX31" fmla="*/ 1917700 w 4902200"/>
              <a:gd name="connsiteY31" fmla="*/ 825500 h 1612900"/>
              <a:gd name="connsiteX32" fmla="*/ 1981200 w 4902200"/>
              <a:gd name="connsiteY32" fmla="*/ 762000 h 1612900"/>
              <a:gd name="connsiteX33" fmla="*/ 2120900 w 4902200"/>
              <a:gd name="connsiteY33" fmla="*/ 736600 h 1612900"/>
              <a:gd name="connsiteX34" fmla="*/ 2298700 w 4902200"/>
              <a:gd name="connsiteY34" fmla="*/ 736600 h 1612900"/>
              <a:gd name="connsiteX35" fmla="*/ 2374900 w 4902200"/>
              <a:gd name="connsiteY35" fmla="*/ 762000 h 1612900"/>
              <a:gd name="connsiteX36" fmla="*/ 2501900 w 4902200"/>
              <a:gd name="connsiteY36" fmla="*/ 723900 h 1612900"/>
              <a:gd name="connsiteX37" fmla="*/ 2540000 w 4902200"/>
              <a:gd name="connsiteY37" fmla="*/ 711200 h 1612900"/>
              <a:gd name="connsiteX38" fmla="*/ 2857500 w 4902200"/>
              <a:gd name="connsiteY38" fmla="*/ 723900 h 1612900"/>
              <a:gd name="connsiteX39" fmla="*/ 3009900 w 4902200"/>
              <a:gd name="connsiteY39" fmla="*/ 762000 h 1612900"/>
              <a:gd name="connsiteX40" fmla="*/ 3048000 w 4902200"/>
              <a:gd name="connsiteY40" fmla="*/ 774700 h 1612900"/>
              <a:gd name="connsiteX41" fmla="*/ 3251200 w 4902200"/>
              <a:gd name="connsiteY41" fmla="*/ 749300 h 1612900"/>
              <a:gd name="connsiteX42" fmla="*/ 3365500 w 4902200"/>
              <a:gd name="connsiteY42" fmla="*/ 762000 h 1612900"/>
              <a:gd name="connsiteX43" fmla="*/ 3517900 w 4902200"/>
              <a:gd name="connsiteY43" fmla="*/ 787400 h 1612900"/>
              <a:gd name="connsiteX44" fmla="*/ 3568700 w 4902200"/>
              <a:gd name="connsiteY44" fmla="*/ 800100 h 1612900"/>
              <a:gd name="connsiteX45" fmla="*/ 3771900 w 4902200"/>
              <a:gd name="connsiteY45" fmla="*/ 838200 h 1612900"/>
              <a:gd name="connsiteX46" fmla="*/ 3848100 w 4902200"/>
              <a:gd name="connsiteY46" fmla="*/ 863600 h 1612900"/>
              <a:gd name="connsiteX47" fmla="*/ 3886200 w 4902200"/>
              <a:gd name="connsiteY47" fmla="*/ 876300 h 1612900"/>
              <a:gd name="connsiteX48" fmla="*/ 3962400 w 4902200"/>
              <a:gd name="connsiteY48" fmla="*/ 927100 h 1612900"/>
              <a:gd name="connsiteX49" fmla="*/ 4013200 w 4902200"/>
              <a:gd name="connsiteY49" fmla="*/ 1003300 h 1612900"/>
              <a:gd name="connsiteX50" fmla="*/ 4038600 w 4902200"/>
              <a:gd name="connsiteY50" fmla="*/ 1079500 h 1612900"/>
              <a:gd name="connsiteX51" fmla="*/ 4076700 w 4902200"/>
              <a:gd name="connsiteY51" fmla="*/ 1206500 h 1612900"/>
              <a:gd name="connsiteX52" fmla="*/ 4102100 w 4902200"/>
              <a:gd name="connsiteY52" fmla="*/ 1282700 h 1612900"/>
              <a:gd name="connsiteX53" fmla="*/ 4114800 w 4902200"/>
              <a:gd name="connsiteY53" fmla="*/ 1320800 h 1612900"/>
              <a:gd name="connsiteX54" fmla="*/ 4165600 w 4902200"/>
              <a:gd name="connsiteY54" fmla="*/ 1397000 h 1612900"/>
              <a:gd name="connsiteX55" fmla="*/ 4191000 w 4902200"/>
              <a:gd name="connsiteY55" fmla="*/ 1435100 h 1612900"/>
              <a:gd name="connsiteX56" fmla="*/ 4203700 w 4902200"/>
              <a:gd name="connsiteY56" fmla="*/ 1473200 h 1612900"/>
              <a:gd name="connsiteX57" fmla="*/ 4229100 w 4902200"/>
              <a:gd name="connsiteY57" fmla="*/ 1511300 h 1612900"/>
              <a:gd name="connsiteX58" fmla="*/ 4216400 w 4902200"/>
              <a:gd name="connsiteY58" fmla="*/ 1473200 h 1612900"/>
              <a:gd name="connsiteX59" fmla="*/ 4203700 w 4902200"/>
              <a:gd name="connsiteY59" fmla="*/ 1435100 h 1612900"/>
              <a:gd name="connsiteX60" fmla="*/ 4165600 w 4902200"/>
              <a:gd name="connsiteY60" fmla="*/ 1409700 h 1612900"/>
              <a:gd name="connsiteX61" fmla="*/ 4140200 w 4902200"/>
              <a:gd name="connsiteY61" fmla="*/ 1371600 h 1612900"/>
              <a:gd name="connsiteX62" fmla="*/ 4102100 w 4902200"/>
              <a:gd name="connsiteY62" fmla="*/ 1346200 h 1612900"/>
              <a:gd name="connsiteX63" fmla="*/ 4076700 w 4902200"/>
              <a:gd name="connsiteY63" fmla="*/ 1270000 h 1612900"/>
              <a:gd name="connsiteX64" fmla="*/ 4064000 w 4902200"/>
              <a:gd name="connsiteY64" fmla="*/ 1231900 h 1612900"/>
              <a:gd name="connsiteX65" fmla="*/ 4051300 w 4902200"/>
              <a:gd name="connsiteY65" fmla="*/ 1193800 h 1612900"/>
              <a:gd name="connsiteX66" fmla="*/ 4025900 w 4902200"/>
              <a:gd name="connsiteY66" fmla="*/ 977900 h 1612900"/>
              <a:gd name="connsiteX67" fmla="*/ 4038600 w 4902200"/>
              <a:gd name="connsiteY67" fmla="*/ 939800 h 1612900"/>
              <a:gd name="connsiteX68" fmla="*/ 4229100 w 4902200"/>
              <a:gd name="connsiteY68" fmla="*/ 1003300 h 1612900"/>
              <a:gd name="connsiteX69" fmla="*/ 4267200 w 4902200"/>
              <a:gd name="connsiteY69" fmla="*/ 1016000 h 1612900"/>
              <a:gd name="connsiteX70" fmla="*/ 4305300 w 4902200"/>
              <a:gd name="connsiteY70" fmla="*/ 1028700 h 1612900"/>
              <a:gd name="connsiteX71" fmla="*/ 4483100 w 4902200"/>
              <a:gd name="connsiteY71" fmla="*/ 1079500 h 1612900"/>
              <a:gd name="connsiteX72" fmla="*/ 4597400 w 4902200"/>
              <a:gd name="connsiteY72" fmla="*/ 1143000 h 1612900"/>
              <a:gd name="connsiteX73" fmla="*/ 4622800 w 4902200"/>
              <a:gd name="connsiteY73" fmla="*/ 1181100 h 1612900"/>
              <a:gd name="connsiteX74" fmla="*/ 4660900 w 4902200"/>
              <a:gd name="connsiteY74" fmla="*/ 1206500 h 1612900"/>
              <a:gd name="connsiteX75" fmla="*/ 4711700 w 4902200"/>
              <a:gd name="connsiteY75" fmla="*/ 1282700 h 1612900"/>
              <a:gd name="connsiteX76" fmla="*/ 4737100 w 4902200"/>
              <a:gd name="connsiteY76" fmla="*/ 1320800 h 1612900"/>
              <a:gd name="connsiteX77" fmla="*/ 4787900 w 4902200"/>
              <a:gd name="connsiteY77" fmla="*/ 1397000 h 1612900"/>
              <a:gd name="connsiteX78" fmla="*/ 4813300 w 4902200"/>
              <a:gd name="connsiteY78" fmla="*/ 1435100 h 1612900"/>
              <a:gd name="connsiteX79" fmla="*/ 4851400 w 4902200"/>
              <a:gd name="connsiteY79" fmla="*/ 1511300 h 1612900"/>
              <a:gd name="connsiteX80" fmla="*/ 4864100 w 4902200"/>
              <a:gd name="connsiteY80" fmla="*/ 1549400 h 1612900"/>
              <a:gd name="connsiteX81" fmla="*/ 4889500 w 4902200"/>
              <a:gd name="connsiteY81" fmla="*/ 1587500 h 1612900"/>
              <a:gd name="connsiteX82" fmla="*/ 4902200 w 4902200"/>
              <a:gd name="connsiteY82" fmla="*/ 1612900 h 161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902200" h="1612900">
                <a:moveTo>
                  <a:pt x="0" y="0"/>
                </a:moveTo>
                <a:cubicBezTo>
                  <a:pt x="21167" y="12700"/>
                  <a:pt x="40943" y="28075"/>
                  <a:pt x="63500" y="38100"/>
                </a:cubicBezTo>
                <a:cubicBezTo>
                  <a:pt x="136744" y="70653"/>
                  <a:pt x="90488" y="32544"/>
                  <a:pt x="152400" y="63500"/>
                </a:cubicBezTo>
                <a:cubicBezTo>
                  <a:pt x="166052" y="70326"/>
                  <a:pt x="176848" y="82074"/>
                  <a:pt x="190500" y="88900"/>
                </a:cubicBezTo>
                <a:cubicBezTo>
                  <a:pt x="211840" y="99570"/>
                  <a:pt x="259055" y="108196"/>
                  <a:pt x="279400" y="114300"/>
                </a:cubicBezTo>
                <a:cubicBezTo>
                  <a:pt x="305045" y="121993"/>
                  <a:pt x="330200" y="131233"/>
                  <a:pt x="355600" y="139700"/>
                </a:cubicBezTo>
                <a:lnTo>
                  <a:pt x="393700" y="152400"/>
                </a:lnTo>
                <a:cubicBezTo>
                  <a:pt x="416586" y="175286"/>
                  <a:pt x="438958" y="202639"/>
                  <a:pt x="469900" y="215900"/>
                </a:cubicBezTo>
                <a:cubicBezTo>
                  <a:pt x="485943" y="222776"/>
                  <a:pt x="503982" y="223584"/>
                  <a:pt x="520700" y="228600"/>
                </a:cubicBezTo>
                <a:cubicBezTo>
                  <a:pt x="546345" y="236293"/>
                  <a:pt x="571500" y="245533"/>
                  <a:pt x="596900" y="254000"/>
                </a:cubicBezTo>
                <a:cubicBezTo>
                  <a:pt x="609600" y="258233"/>
                  <a:pt x="623861" y="259274"/>
                  <a:pt x="635000" y="266700"/>
                </a:cubicBezTo>
                <a:lnTo>
                  <a:pt x="711200" y="317500"/>
                </a:lnTo>
                <a:cubicBezTo>
                  <a:pt x="719667" y="330200"/>
                  <a:pt x="724681" y="346065"/>
                  <a:pt x="736600" y="355600"/>
                </a:cubicBezTo>
                <a:cubicBezTo>
                  <a:pt x="747053" y="363963"/>
                  <a:pt x="762726" y="362313"/>
                  <a:pt x="774700" y="368300"/>
                </a:cubicBezTo>
                <a:cubicBezTo>
                  <a:pt x="788352" y="375126"/>
                  <a:pt x="799148" y="386874"/>
                  <a:pt x="812800" y="393700"/>
                </a:cubicBezTo>
                <a:cubicBezTo>
                  <a:pt x="824774" y="399687"/>
                  <a:pt x="839198" y="399899"/>
                  <a:pt x="850900" y="406400"/>
                </a:cubicBezTo>
                <a:cubicBezTo>
                  <a:pt x="877585" y="421225"/>
                  <a:pt x="901700" y="440267"/>
                  <a:pt x="927100" y="457200"/>
                </a:cubicBezTo>
                <a:lnTo>
                  <a:pt x="1079500" y="558800"/>
                </a:lnTo>
                <a:lnTo>
                  <a:pt x="1117600" y="584200"/>
                </a:lnTo>
                <a:cubicBezTo>
                  <a:pt x="1130300" y="592667"/>
                  <a:pt x="1141220" y="604773"/>
                  <a:pt x="1155700" y="609600"/>
                </a:cubicBezTo>
                <a:lnTo>
                  <a:pt x="1231900" y="635000"/>
                </a:lnTo>
                <a:cubicBezTo>
                  <a:pt x="1244600" y="639233"/>
                  <a:pt x="1257013" y="644453"/>
                  <a:pt x="1270000" y="647700"/>
                </a:cubicBezTo>
                <a:cubicBezTo>
                  <a:pt x="1286276" y="651769"/>
                  <a:pt x="1340680" y="663990"/>
                  <a:pt x="1358900" y="673100"/>
                </a:cubicBezTo>
                <a:cubicBezTo>
                  <a:pt x="1372552" y="679926"/>
                  <a:pt x="1383348" y="691674"/>
                  <a:pt x="1397000" y="698500"/>
                </a:cubicBezTo>
                <a:cubicBezTo>
                  <a:pt x="1427828" y="713914"/>
                  <a:pt x="1466719" y="715205"/>
                  <a:pt x="1498600" y="723900"/>
                </a:cubicBezTo>
                <a:cubicBezTo>
                  <a:pt x="1524431" y="730945"/>
                  <a:pt x="1548546" y="744049"/>
                  <a:pt x="1574800" y="749300"/>
                </a:cubicBezTo>
                <a:cubicBezTo>
                  <a:pt x="1595967" y="753533"/>
                  <a:pt x="1617359" y="756765"/>
                  <a:pt x="1638300" y="762000"/>
                </a:cubicBezTo>
                <a:cubicBezTo>
                  <a:pt x="1651287" y="765247"/>
                  <a:pt x="1663273" y="772075"/>
                  <a:pt x="1676400" y="774700"/>
                </a:cubicBezTo>
                <a:cubicBezTo>
                  <a:pt x="1705753" y="780571"/>
                  <a:pt x="1735667" y="783167"/>
                  <a:pt x="1765300" y="787400"/>
                </a:cubicBezTo>
                <a:cubicBezTo>
                  <a:pt x="1778000" y="795867"/>
                  <a:pt x="1789452" y="806601"/>
                  <a:pt x="1803400" y="812800"/>
                </a:cubicBezTo>
                <a:cubicBezTo>
                  <a:pt x="1827866" y="823674"/>
                  <a:pt x="1879600" y="838200"/>
                  <a:pt x="1879600" y="838200"/>
                </a:cubicBezTo>
                <a:cubicBezTo>
                  <a:pt x="1892300" y="833967"/>
                  <a:pt x="1907247" y="833863"/>
                  <a:pt x="1917700" y="825500"/>
                </a:cubicBezTo>
                <a:cubicBezTo>
                  <a:pt x="2002367" y="757767"/>
                  <a:pt x="1879600" y="812800"/>
                  <a:pt x="1981200" y="762000"/>
                </a:cubicBezTo>
                <a:cubicBezTo>
                  <a:pt x="2020355" y="742423"/>
                  <a:pt x="2085877" y="740978"/>
                  <a:pt x="2120900" y="736600"/>
                </a:cubicBezTo>
                <a:cubicBezTo>
                  <a:pt x="2217987" y="704238"/>
                  <a:pt x="2187072" y="699391"/>
                  <a:pt x="2298700" y="736600"/>
                </a:cubicBezTo>
                <a:lnTo>
                  <a:pt x="2374900" y="762000"/>
                </a:lnTo>
                <a:cubicBezTo>
                  <a:pt x="2451675" y="742806"/>
                  <a:pt x="2409141" y="754820"/>
                  <a:pt x="2501900" y="723900"/>
                </a:cubicBezTo>
                <a:lnTo>
                  <a:pt x="2540000" y="711200"/>
                </a:lnTo>
                <a:cubicBezTo>
                  <a:pt x="2645833" y="715433"/>
                  <a:pt x="2751802" y="717081"/>
                  <a:pt x="2857500" y="723900"/>
                </a:cubicBezTo>
                <a:cubicBezTo>
                  <a:pt x="2921118" y="728004"/>
                  <a:pt x="2949813" y="741971"/>
                  <a:pt x="3009900" y="762000"/>
                </a:cubicBezTo>
                <a:lnTo>
                  <a:pt x="3048000" y="774700"/>
                </a:lnTo>
                <a:cubicBezTo>
                  <a:pt x="3110740" y="764243"/>
                  <a:pt x="3190151" y="749300"/>
                  <a:pt x="3251200" y="749300"/>
                </a:cubicBezTo>
                <a:cubicBezTo>
                  <a:pt x="3289534" y="749300"/>
                  <a:pt x="3327400" y="757767"/>
                  <a:pt x="3365500" y="762000"/>
                </a:cubicBezTo>
                <a:cubicBezTo>
                  <a:pt x="3479819" y="790580"/>
                  <a:pt x="3339520" y="757670"/>
                  <a:pt x="3517900" y="787400"/>
                </a:cubicBezTo>
                <a:cubicBezTo>
                  <a:pt x="3535117" y="790269"/>
                  <a:pt x="3551544" y="796883"/>
                  <a:pt x="3568700" y="800100"/>
                </a:cubicBezTo>
                <a:cubicBezTo>
                  <a:pt x="3637590" y="813017"/>
                  <a:pt x="3705275" y="818212"/>
                  <a:pt x="3771900" y="838200"/>
                </a:cubicBezTo>
                <a:cubicBezTo>
                  <a:pt x="3797545" y="845893"/>
                  <a:pt x="3822700" y="855133"/>
                  <a:pt x="3848100" y="863600"/>
                </a:cubicBezTo>
                <a:cubicBezTo>
                  <a:pt x="3860800" y="867833"/>
                  <a:pt x="3875061" y="868874"/>
                  <a:pt x="3886200" y="876300"/>
                </a:cubicBezTo>
                <a:lnTo>
                  <a:pt x="3962400" y="927100"/>
                </a:lnTo>
                <a:cubicBezTo>
                  <a:pt x="3979333" y="952500"/>
                  <a:pt x="4003547" y="974340"/>
                  <a:pt x="4013200" y="1003300"/>
                </a:cubicBezTo>
                <a:cubicBezTo>
                  <a:pt x="4021667" y="1028700"/>
                  <a:pt x="4032106" y="1053525"/>
                  <a:pt x="4038600" y="1079500"/>
                </a:cubicBezTo>
                <a:cubicBezTo>
                  <a:pt x="4057794" y="1156275"/>
                  <a:pt x="4045780" y="1113741"/>
                  <a:pt x="4076700" y="1206500"/>
                </a:cubicBezTo>
                <a:lnTo>
                  <a:pt x="4102100" y="1282700"/>
                </a:lnTo>
                <a:cubicBezTo>
                  <a:pt x="4106333" y="1295400"/>
                  <a:pt x="4107374" y="1309661"/>
                  <a:pt x="4114800" y="1320800"/>
                </a:cubicBezTo>
                <a:lnTo>
                  <a:pt x="4165600" y="1397000"/>
                </a:lnTo>
                <a:cubicBezTo>
                  <a:pt x="4174067" y="1409700"/>
                  <a:pt x="4186173" y="1420620"/>
                  <a:pt x="4191000" y="1435100"/>
                </a:cubicBezTo>
                <a:cubicBezTo>
                  <a:pt x="4195233" y="1447800"/>
                  <a:pt x="4197713" y="1461226"/>
                  <a:pt x="4203700" y="1473200"/>
                </a:cubicBezTo>
                <a:cubicBezTo>
                  <a:pt x="4210526" y="1486852"/>
                  <a:pt x="4233927" y="1525780"/>
                  <a:pt x="4229100" y="1511300"/>
                </a:cubicBezTo>
                <a:lnTo>
                  <a:pt x="4216400" y="1473200"/>
                </a:lnTo>
                <a:cubicBezTo>
                  <a:pt x="4212167" y="1460500"/>
                  <a:pt x="4214839" y="1442526"/>
                  <a:pt x="4203700" y="1435100"/>
                </a:cubicBezTo>
                <a:lnTo>
                  <a:pt x="4165600" y="1409700"/>
                </a:lnTo>
                <a:cubicBezTo>
                  <a:pt x="4157133" y="1397000"/>
                  <a:pt x="4150993" y="1382393"/>
                  <a:pt x="4140200" y="1371600"/>
                </a:cubicBezTo>
                <a:cubicBezTo>
                  <a:pt x="4129407" y="1360807"/>
                  <a:pt x="4110190" y="1359143"/>
                  <a:pt x="4102100" y="1346200"/>
                </a:cubicBezTo>
                <a:cubicBezTo>
                  <a:pt x="4087910" y="1323496"/>
                  <a:pt x="4085167" y="1295400"/>
                  <a:pt x="4076700" y="1270000"/>
                </a:cubicBezTo>
                <a:lnTo>
                  <a:pt x="4064000" y="1231900"/>
                </a:lnTo>
                <a:lnTo>
                  <a:pt x="4051300" y="1193800"/>
                </a:lnTo>
                <a:cubicBezTo>
                  <a:pt x="4043615" y="1140003"/>
                  <a:pt x="4025900" y="1024936"/>
                  <a:pt x="4025900" y="977900"/>
                </a:cubicBezTo>
                <a:cubicBezTo>
                  <a:pt x="4025900" y="964513"/>
                  <a:pt x="4034367" y="952500"/>
                  <a:pt x="4038600" y="939800"/>
                </a:cubicBezTo>
                <a:lnTo>
                  <a:pt x="4229100" y="1003300"/>
                </a:lnTo>
                <a:lnTo>
                  <a:pt x="4267200" y="1016000"/>
                </a:lnTo>
                <a:cubicBezTo>
                  <a:pt x="4279900" y="1020233"/>
                  <a:pt x="4292313" y="1025453"/>
                  <a:pt x="4305300" y="1028700"/>
                </a:cubicBezTo>
                <a:cubicBezTo>
                  <a:pt x="4318848" y="1032087"/>
                  <a:pt x="4461236" y="1064924"/>
                  <a:pt x="4483100" y="1079500"/>
                </a:cubicBezTo>
                <a:cubicBezTo>
                  <a:pt x="4570439" y="1137726"/>
                  <a:pt x="4530340" y="1120647"/>
                  <a:pt x="4597400" y="1143000"/>
                </a:cubicBezTo>
                <a:cubicBezTo>
                  <a:pt x="4605867" y="1155700"/>
                  <a:pt x="4612007" y="1170307"/>
                  <a:pt x="4622800" y="1181100"/>
                </a:cubicBezTo>
                <a:cubicBezTo>
                  <a:pt x="4633593" y="1191893"/>
                  <a:pt x="4650849" y="1195013"/>
                  <a:pt x="4660900" y="1206500"/>
                </a:cubicBezTo>
                <a:cubicBezTo>
                  <a:pt x="4681002" y="1229474"/>
                  <a:pt x="4694767" y="1257300"/>
                  <a:pt x="4711700" y="1282700"/>
                </a:cubicBezTo>
                <a:lnTo>
                  <a:pt x="4737100" y="1320800"/>
                </a:lnTo>
                <a:lnTo>
                  <a:pt x="4787900" y="1397000"/>
                </a:lnTo>
                <a:cubicBezTo>
                  <a:pt x="4796367" y="1409700"/>
                  <a:pt x="4808473" y="1420620"/>
                  <a:pt x="4813300" y="1435100"/>
                </a:cubicBezTo>
                <a:cubicBezTo>
                  <a:pt x="4845222" y="1530865"/>
                  <a:pt x="4802161" y="1412823"/>
                  <a:pt x="4851400" y="1511300"/>
                </a:cubicBezTo>
                <a:cubicBezTo>
                  <a:pt x="4857387" y="1523274"/>
                  <a:pt x="4858113" y="1537426"/>
                  <a:pt x="4864100" y="1549400"/>
                </a:cubicBezTo>
                <a:cubicBezTo>
                  <a:pt x="4870926" y="1563052"/>
                  <a:pt x="4881647" y="1574412"/>
                  <a:pt x="4889500" y="1587500"/>
                </a:cubicBezTo>
                <a:cubicBezTo>
                  <a:pt x="4894370" y="1595617"/>
                  <a:pt x="4897967" y="1604433"/>
                  <a:pt x="4902200" y="1612900"/>
                </a:cubicBezTo>
              </a:path>
            </a:pathLst>
          </a:custGeom>
          <a:noFill/>
          <a:ln w="1270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893E77-FC45-7F4A-A099-7FA31CC18529}"/>
              </a:ext>
            </a:extLst>
          </p:cNvPr>
          <p:cNvSpPr txBox="1"/>
          <p:nvPr/>
        </p:nvSpPr>
        <p:spPr>
          <a:xfrm rot="1598192">
            <a:off x="7307900" y="1396484"/>
            <a:ext cx="169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HẰNG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A506F-B116-CB4E-BF6D-AA7E73538F70}"/>
              </a:ext>
            </a:extLst>
          </p:cNvPr>
          <p:cNvSpPr txBox="1"/>
          <p:nvPr/>
        </p:nvSpPr>
        <p:spPr>
          <a:xfrm>
            <a:off x="5356991" y="1785109"/>
            <a:ext cx="133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ẤN</a:t>
            </a:r>
          </a:p>
        </p:txBody>
      </p:sp>
    </p:spTree>
    <p:extLst>
      <p:ext uri="{BB962C8B-B14F-4D97-AF65-F5344CB8AC3E}">
        <p14:creationId xmlns:p14="http://schemas.microsoft.com/office/powerpoint/2010/main" val="3642229849"/>
      </p:ext>
    </p:extLst>
  </p:cSld>
  <p:clrMapOvr>
    <a:masterClrMapping/>
  </p:clrMapOvr>
  <p:transition spd="med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  <p:bldP spid="7" grpId="0" animBg="1"/>
          <p:bldP spid="8" grpId="0" animBg="1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 tmFilter="0,0; .5, 1; 1, 1"/>
                                            <p:tgtEl>
                                              <p:spTgt spid="98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79" grpId="0"/>
          <p:bldP spid="7" grpId="0" animBg="1"/>
          <p:bldP spid="8" grpId="0" animBg="1"/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yramid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EB2FC"/>
      </a:accent1>
      <a:accent2>
        <a:srgbClr val="69E781"/>
      </a:accent2>
      <a:accent3>
        <a:srgbClr val="869FB2"/>
      </a:accent3>
      <a:accent4>
        <a:srgbClr val="4949E7"/>
      </a:accent4>
      <a:accent5>
        <a:srgbClr val="FCBD24"/>
      </a:accent5>
      <a:accent6>
        <a:srgbClr val="EC3A3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626</Words>
  <Application>Microsoft Office PowerPoint</Application>
  <PresentationFormat>Trình chiếu Trên màn hình (16:9)</PresentationFormat>
  <Paragraphs>83</Paragraphs>
  <Slides>24</Slides>
  <Notes>15</Notes>
  <HiddenSlides>0</HiddenSlides>
  <MMClips>18</MMClips>
  <ScaleCrop>false</ScaleCrop>
  <HeadingPairs>
    <vt:vector size="6" baseType="variant">
      <vt:variant>
        <vt:lpstr>Phông được Dùng</vt:lpstr>
      </vt:variant>
      <vt:variant>
        <vt:i4>22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24</vt:i4>
      </vt:variant>
    </vt:vector>
  </HeadingPairs>
  <TitlesOfParts>
    <vt:vector size="53" baseType="lpstr">
      <vt:lpstr>SimSun</vt:lpstr>
      <vt:lpstr>Arial</vt:lpstr>
      <vt:lpstr>Brush Script MT</vt:lpstr>
      <vt:lpstr>Calibri</vt:lpstr>
      <vt:lpstr>Calibri Light</vt:lpstr>
      <vt:lpstr>Fira Sans Extra Condensed</vt:lpstr>
      <vt:lpstr>Fira Sans Extra Condensed Medium</vt:lpstr>
      <vt:lpstr>Livvic</vt:lpstr>
      <vt:lpstr>Lucida Sans Unicode</vt:lpstr>
      <vt:lpstr>Open Sans</vt:lpstr>
      <vt:lpstr>PT Serif</vt:lpstr>
      <vt:lpstr>Roboto</vt:lpstr>
      <vt:lpstr>Roboto Condensed</vt:lpstr>
      <vt:lpstr>Roboto Condensed Light</vt:lpstr>
      <vt:lpstr>Roboto Slab</vt:lpstr>
      <vt:lpstr>SNELL ROUNDHAND BLACK</vt:lpstr>
      <vt:lpstr>SNELL ROUNDHAND BLACK</vt:lpstr>
      <vt:lpstr>SVN-Blenda Script</vt:lpstr>
      <vt:lpstr>SVN-Gotham Bold</vt:lpstr>
      <vt:lpstr>Tahoma</vt:lpstr>
      <vt:lpstr>Times New Roman</vt:lpstr>
      <vt:lpstr>Wingdings</vt:lpstr>
      <vt:lpstr>Lección de Historia de España by Slidesgo</vt:lpstr>
      <vt:lpstr>Office Theme</vt:lpstr>
      <vt:lpstr>1_Lección de Historia de España by Slidesgo</vt:lpstr>
      <vt:lpstr>Simple Light</vt:lpstr>
      <vt:lpstr>2_Lección de Historia de España by Slidesgo</vt:lpstr>
      <vt:lpstr>Pyramid Infographics by Slidesgo</vt:lpstr>
      <vt:lpstr>1_Office Theme</vt:lpstr>
      <vt:lpstr>Bản trình bày PowerPoint</vt:lpstr>
      <vt:lpstr>Nội dung chính</vt:lpstr>
      <vt:lpstr>A.  Khởi Động</vt:lpstr>
      <vt:lpstr>Xem phim và trả lời câu hỏi</vt:lpstr>
      <vt:lpstr>Điều kiện tự nhiên</vt:lpstr>
      <vt:lpstr>Vị trí địa lí: </vt:lpstr>
      <vt:lpstr>- Địa hình:</vt:lpstr>
      <vt:lpstr>Khí hậu:</vt:lpstr>
      <vt:lpstr>-Sông ngòi: </vt:lpstr>
      <vt:lpstr>II. </vt:lpstr>
      <vt:lpstr>Vì sao gọi là Vác-na. Nguồn gốc của chế độ Vác-na. Nội dung biểu hiện là gì? </vt:lpstr>
      <vt:lpstr>Sơ đồ các đẳng cấp trong xã hội Ấn Độ cổ đại</vt:lpstr>
      <vt:lpstr>Bản trình bày PowerPoint</vt:lpstr>
      <vt:lpstr>LUYỆN TẬP, VẬN DỤNG</vt:lpstr>
      <vt:lpstr>LUYỆN TẬP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CẢM ƠN SỰ THEO DÕI CỦA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USER</dc:creator>
  <cp:lastModifiedBy>admin</cp:lastModifiedBy>
  <cp:revision>35</cp:revision>
  <dcterms:modified xsi:type="dcterms:W3CDTF">2023-04-03T05:45:10Z</dcterms:modified>
</cp:coreProperties>
</file>