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3" r:id="rId3"/>
    <p:sldMasterId id="2147483685" r:id="rId4"/>
    <p:sldMasterId id="2147483708" r:id="rId5"/>
    <p:sldMasterId id="2147483720" r:id="rId6"/>
  </p:sldMasterIdLst>
  <p:notesMasterIdLst>
    <p:notesMasterId r:id="rId34"/>
  </p:notesMasterIdLst>
  <p:sldIdLst>
    <p:sldId id="625" r:id="rId7"/>
    <p:sldId id="629" r:id="rId8"/>
    <p:sldId id="635" r:id="rId9"/>
    <p:sldId id="276" r:id="rId10"/>
    <p:sldId id="614" r:id="rId11"/>
    <p:sldId id="272" r:id="rId12"/>
    <p:sldId id="636" r:id="rId13"/>
    <p:sldId id="634" r:id="rId14"/>
    <p:sldId id="282" r:id="rId15"/>
    <p:sldId id="664" r:id="rId16"/>
    <p:sldId id="758" r:id="rId17"/>
    <p:sldId id="666" r:id="rId18"/>
    <p:sldId id="667" r:id="rId19"/>
    <p:sldId id="316" r:id="rId20"/>
    <p:sldId id="649" r:id="rId21"/>
    <p:sldId id="650" r:id="rId22"/>
    <p:sldId id="784" r:id="rId23"/>
    <p:sldId id="315" r:id="rId24"/>
    <p:sldId id="317" r:id="rId25"/>
    <p:sldId id="647" r:id="rId26"/>
    <p:sldId id="646" r:id="rId27"/>
    <p:sldId id="313" r:id="rId28"/>
    <p:sldId id="314" r:id="rId29"/>
    <p:sldId id="783" r:id="rId30"/>
    <p:sldId id="321" r:id="rId31"/>
    <p:sldId id="637" r:id="rId32"/>
    <p:sldId id="626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41"/>
  </p:normalViewPr>
  <p:slideViewPr>
    <p:cSldViewPr snapToGrid="0" snapToObjects="1" showGuides="1">
      <p:cViewPr varScale="1">
        <p:scale>
          <a:sx n="88" d="100"/>
          <a:sy n="88" d="100"/>
        </p:scale>
        <p:origin x="4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14426-294D-7E4B-945C-92CAA9402F41}" type="datetimeFigureOut">
              <a:rPr lang="en-VN" smtClean="0"/>
              <a:t>04/03/2023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1BFC-B910-9743-88E4-34370571F40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872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43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863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788287017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788287017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23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9179a95d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9179a95d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0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1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8633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4762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114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465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65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469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225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738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082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8603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6105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91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2967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54300" y="1916933"/>
            <a:ext cx="6888400" cy="22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48900" y="4258300"/>
            <a:ext cx="68884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2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488200" y="2832100"/>
            <a:ext cx="4206400" cy="1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243800" y="1478967"/>
            <a:ext cx="1450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493400" y="4277833"/>
            <a:ext cx="4201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758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60000" y="1499901"/>
            <a:ext cx="10301200" cy="46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AutoNum type="arabicPeriod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604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13" y="3738689"/>
            <a:ext cx="12192391" cy="3099609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902984" y="2873867"/>
            <a:ext cx="2962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7326184" y="2873867"/>
            <a:ext cx="2962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667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902984" y="3383067"/>
            <a:ext cx="29628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7326184" y="3383067"/>
            <a:ext cx="2962800" cy="1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8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390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subTitle" idx="1"/>
          </p:nvPr>
        </p:nvSpPr>
        <p:spPr>
          <a:xfrm>
            <a:off x="1484533" y="3150000"/>
            <a:ext cx="3668400" cy="1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1490533" y="2291600"/>
            <a:ext cx="36624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3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8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127" name="Google Shape;127;p8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6" name="Google Shape;336;p8"/>
          <p:cNvSpPr txBox="1">
            <a:spLocks noGrp="1"/>
          </p:cNvSpPr>
          <p:nvPr>
            <p:ph type="title"/>
          </p:nvPr>
        </p:nvSpPr>
        <p:spPr>
          <a:xfrm>
            <a:off x="2731300" y="1623867"/>
            <a:ext cx="6730000" cy="24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37" name="Google Shape;337;p8"/>
          <p:cNvSpPr txBox="1">
            <a:spLocks noGrp="1"/>
          </p:cNvSpPr>
          <p:nvPr>
            <p:ph type="subTitle" idx="1"/>
          </p:nvPr>
        </p:nvSpPr>
        <p:spPr>
          <a:xfrm>
            <a:off x="2755833" y="4806733"/>
            <a:ext cx="67056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571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13" y="639631"/>
            <a:ext cx="6415865" cy="6198667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6646967" y="2176100"/>
            <a:ext cx="3584400" cy="8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6646967" y="3010667"/>
            <a:ext cx="35844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2133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6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02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3889200" y="4050733"/>
            <a:ext cx="4413600" cy="2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402" name="Google Shape;402;p11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12" name="Google Shape;61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620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326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13" y="20015"/>
            <a:ext cx="12192391" cy="6818283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831515" y="2666967"/>
            <a:ext cx="32308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834315" y="3024197"/>
            <a:ext cx="322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960633" y="2856200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7026515" y="2666967"/>
            <a:ext cx="3230800" cy="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7026515" y="302419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6156000" y="2856200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834303" y="4272767"/>
            <a:ext cx="32308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834303" y="463380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960633" y="4465801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7026515" y="4272767"/>
            <a:ext cx="32308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667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7026515" y="463380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6156000" y="4465801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57944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40" name="Google Shape;840;p14"/>
          <p:cNvSpPr txBox="1">
            <a:spLocks noGrp="1"/>
          </p:cNvSpPr>
          <p:nvPr>
            <p:ph type="title" idx="2" hasCustomPrompt="1"/>
          </p:nvPr>
        </p:nvSpPr>
        <p:spPr>
          <a:xfrm>
            <a:off x="6900400" y="4331951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1" name="Google Shape;841;p14"/>
          <p:cNvSpPr txBox="1">
            <a:spLocks noGrp="1"/>
          </p:cNvSpPr>
          <p:nvPr>
            <p:ph type="subTitle" idx="1"/>
          </p:nvPr>
        </p:nvSpPr>
        <p:spPr>
          <a:xfrm>
            <a:off x="6900400" y="5149384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2" name="Google Shape;842;p14"/>
          <p:cNvSpPr txBox="1">
            <a:spLocks noGrp="1"/>
          </p:cNvSpPr>
          <p:nvPr>
            <p:ph type="title" idx="3" hasCustomPrompt="1"/>
          </p:nvPr>
        </p:nvSpPr>
        <p:spPr>
          <a:xfrm>
            <a:off x="4547600" y="2057367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3" name="Google Shape;843;p14"/>
          <p:cNvSpPr txBox="1">
            <a:spLocks noGrp="1"/>
          </p:cNvSpPr>
          <p:nvPr>
            <p:ph type="subTitle" idx="4"/>
          </p:nvPr>
        </p:nvSpPr>
        <p:spPr>
          <a:xfrm>
            <a:off x="4547600" y="2874800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4" name="Google Shape;844;p14"/>
          <p:cNvSpPr txBox="1">
            <a:spLocks noGrp="1"/>
          </p:cNvSpPr>
          <p:nvPr>
            <p:ph type="title" idx="5" hasCustomPrompt="1"/>
          </p:nvPr>
        </p:nvSpPr>
        <p:spPr>
          <a:xfrm>
            <a:off x="2197200" y="4331951"/>
            <a:ext cx="3096800" cy="5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t>xx%</a:t>
            </a:r>
          </a:p>
        </p:txBody>
      </p:sp>
      <p:sp>
        <p:nvSpPr>
          <p:cNvPr id="845" name="Google Shape;845;p14"/>
          <p:cNvSpPr txBox="1">
            <a:spLocks noGrp="1"/>
          </p:cNvSpPr>
          <p:nvPr>
            <p:ph type="subTitle" idx="6"/>
          </p:nvPr>
        </p:nvSpPr>
        <p:spPr>
          <a:xfrm>
            <a:off x="2197200" y="5149384"/>
            <a:ext cx="30920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276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3053400" y="54881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848800" y="1287900"/>
            <a:ext cx="6498400" cy="3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424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16"/>
          <p:cNvGrpSpPr/>
          <p:nvPr/>
        </p:nvGrpSpPr>
        <p:grpSpPr>
          <a:xfrm>
            <a:off x="10471095" y="5656142"/>
            <a:ext cx="3420012" cy="2400764"/>
            <a:chOff x="1074165" y="1907849"/>
            <a:chExt cx="1594361" cy="931299"/>
          </a:xfrm>
        </p:grpSpPr>
        <p:sp>
          <p:nvSpPr>
            <p:cNvPr id="851" name="Google Shape;851;p16"/>
            <p:cNvSpPr/>
            <p:nvPr/>
          </p:nvSpPr>
          <p:spPr>
            <a:xfrm rot="5400000">
              <a:off x="1409776" y="1585895"/>
              <a:ext cx="922805" cy="1575360"/>
            </a:xfrm>
            <a:custGeom>
              <a:avLst/>
              <a:gdLst/>
              <a:ahLst/>
              <a:cxnLst/>
              <a:rect l="l" t="t" r="r" b="b"/>
              <a:pathLst>
                <a:path w="65950" h="112586" extrusionOk="0">
                  <a:moveTo>
                    <a:pt x="32969" y="0"/>
                  </a:moveTo>
                  <a:cubicBezTo>
                    <a:pt x="32517" y="726"/>
                    <a:pt x="31481" y="1976"/>
                    <a:pt x="29171" y="2810"/>
                  </a:cubicBezTo>
                  <a:cubicBezTo>
                    <a:pt x="25278" y="4227"/>
                    <a:pt x="21111" y="6918"/>
                    <a:pt x="21111" y="10227"/>
                  </a:cubicBezTo>
                  <a:lnTo>
                    <a:pt x="21111" y="10561"/>
                  </a:lnTo>
                  <a:lnTo>
                    <a:pt x="20777" y="10525"/>
                  </a:lnTo>
                  <a:cubicBezTo>
                    <a:pt x="20765" y="10525"/>
                    <a:pt x="20527" y="10501"/>
                    <a:pt x="20134" y="10501"/>
                  </a:cubicBezTo>
                  <a:cubicBezTo>
                    <a:pt x="19098" y="10501"/>
                    <a:pt x="17098" y="10668"/>
                    <a:pt x="15360" y="11763"/>
                  </a:cubicBezTo>
                  <a:cubicBezTo>
                    <a:pt x="13217" y="13121"/>
                    <a:pt x="12133" y="15466"/>
                    <a:pt x="12133" y="18729"/>
                  </a:cubicBezTo>
                  <a:lnTo>
                    <a:pt x="12133" y="19038"/>
                  </a:lnTo>
                  <a:lnTo>
                    <a:pt x="11824" y="19026"/>
                  </a:lnTo>
                  <a:lnTo>
                    <a:pt x="11788" y="19026"/>
                  </a:lnTo>
                  <a:cubicBezTo>
                    <a:pt x="11240" y="19026"/>
                    <a:pt x="6466" y="19193"/>
                    <a:pt x="6466" y="25217"/>
                  </a:cubicBezTo>
                  <a:lnTo>
                    <a:pt x="6466" y="25467"/>
                  </a:lnTo>
                  <a:lnTo>
                    <a:pt x="6228" y="25515"/>
                  </a:lnTo>
                  <a:cubicBezTo>
                    <a:pt x="6216" y="25515"/>
                    <a:pt x="4632" y="25813"/>
                    <a:pt x="3084" y="26860"/>
                  </a:cubicBezTo>
                  <a:cubicBezTo>
                    <a:pt x="1049" y="28242"/>
                    <a:pt x="1" y="30218"/>
                    <a:pt x="1" y="32730"/>
                  </a:cubicBezTo>
                  <a:lnTo>
                    <a:pt x="1" y="79843"/>
                  </a:lnTo>
                  <a:cubicBezTo>
                    <a:pt x="1" y="82355"/>
                    <a:pt x="1025" y="84332"/>
                    <a:pt x="3084" y="85713"/>
                  </a:cubicBezTo>
                  <a:cubicBezTo>
                    <a:pt x="4632" y="86761"/>
                    <a:pt x="6216" y="87058"/>
                    <a:pt x="6228" y="87058"/>
                  </a:cubicBezTo>
                  <a:lnTo>
                    <a:pt x="6466" y="87106"/>
                  </a:lnTo>
                  <a:lnTo>
                    <a:pt x="6466" y="87356"/>
                  </a:lnTo>
                  <a:cubicBezTo>
                    <a:pt x="6466" y="93369"/>
                    <a:pt x="11240" y="93547"/>
                    <a:pt x="11788" y="93547"/>
                  </a:cubicBezTo>
                  <a:lnTo>
                    <a:pt x="11824" y="93547"/>
                  </a:lnTo>
                  <a:lnTo>
                    <a:pt x="12133" y="93535"/>
                  </a:lnTo>
                  <a:lnTo>
                    <a:pt x="12133" y="93845"/>
                  </a:lnTo>
                  <a:cubicBezTo>
                    <a:pt x="12133" y="97107"/>
                    <a:pt x="13217" y="99453"/>
                    <a:pt x="15360" y="100810"/>
                  </a:cubicBezTo>
                  <a:cubicBezTo>
                    <a:pt x="17098" y="101905"/>
                    <a:pt x="19098" y="102072"/>
                    <a:pt x="20134" y="102072"/>
                  </a:cubicBezTo>
                  <a:cubicBezTo>
                    <a:pt x="20539" y="102072"/>
                    <a:pt x="20777" y="102048"/>
                    <a:pt x="20777" y="102048"/>
                  </a:cubicBezTo>
                  <a:lnTo>
                    <a:pt x="21111" y="102013"/>
                  </a:lnTo>
                  <a:lnTo>
                    <a:pt x="21111" y="102346"/>
                  </a:lnTo>
                  <a:cubicBezTo>
                    <a:pt x="21111" y="105644"/>
                    <a:pt x="25278" y="108359"/>
                    <a:pt x="29171" y="109764"/>
                  </a:cubicBezTo>
                  <a:cubicBezTo>
                    <a:pt x="31481" y="110597"/>
                    <a:pt x="32517" y="111847"/>
                    <a:pt x="32969" y="112585"/>
                  </a:cubicBezTo>
                  <a:cubicBezTo>
                    <a:pt x="33410" y="111847"/>
                    <a:pt x="34457" y="110597"/>
                    <a:pt x="36779" y="109775"/>
                  </a:cubicBezTo>
                  <a:cubicBezTo>
                    <a:pt x="40684" y="108359"/>
                    <a:pt x="44852" y="105668"/>
                    <a:pt x="44852" y="102346"/>
                  </a:cubicBezTo>
                  <a:lnTo>
                    <a:pt x="44852" y="102013"/>
                  </a:lnTo>
                  <a:lnTo>
                    <a:pt x="45173" y="102048"/>
                  </a:lnTo>
                  <a:cubicBezTo>
                    <a:pt x="45185" y="102048"/>
                    <a:pt x="45423" y="102072"/>
                    <a:pt x="45816" y="102072"/>
                  </a:cubicBezTo>
                  <a:cubicBezTo>
                    <a:pt x="46852" y="102072"/>
                    <a:pt x="48852" y="101917"/>
                    <a:pt x="50590" y="100810"/>
                  </a:cubicBezTo>
                  <a:cubicBezTo>
                    <a:pt x="52734" y="99453"/>
                    <a:pt x="53817" y="97107"/>
                    <a:pt x="53817" y="93845"/>
                  </a:cubicBezTo>
                  <a:lnTo>
                    <a:pt x="53817" y="93535"/>
                  </a:lnTo>
                  <a:lnTo>
                    <a:pt x="54138" y="93547"/>
                  </a:lnTo>
                  <a:lnTo>
                    <a:pt x="54162" y="93547"/>
                  </a:lnTo>
                  <a:cubicBezTo>
                    <a:pt x="54412" y="93547"/>
                    <a:pt x="55746" y="93500"/>
                    <a:pt x="57008" y="92714"/>
                  </a:cubicBezTo>
                  <a:cubicBezTo>
                    <a:pt x="58663" y="91690"/>
                    <a:pt x="59496" y="89880"/>
                    <a:pt x="59496" y="87344"/>
                  </a:cubicBezTo>
                  <a:lnTo>
                    <a:pt x="59496" y="87082"/>
                  </a:lnTo>
                  <a:lnTo>
                    <a:pt x="59734" y="87046"/>
                  </a:lnTo>
                  <a:cubicBezTo>
                    <a:pt x="59746" y="87046"/>
                    <a:pt x="61318" y="86749"/>
                    <a:pt x="62866" y="85701"/>
                  </a:cubicBezTo>
                  <a:cubicBezTo>
                    <a:pt x="64914" y="84320"/>
                    <a:pt x="65949" y="82343"/>
                    <a:pt x="65949" y="79819"/>
                  </a:cubicBezTo>
                  <a:lnTo>
                    <a:pt x="65949" y="32730"/>
                  </a:lnTo>
                  <a:cubicBezTo>
                    <a:pt x="65949" y="30218"/>
                    <a:pt x="64914" y="28242"/>
                    <a:pt x="62854" y="26860"/>
                  </a:cubicBezTo>
                  <a:cubicBezTo>
                    <a:pt x="61306" y="25813"/>
                    <a:pt x="59723" y="25515"/>
                    <a:pt x="59711" y="25515"/>
                  </a:cubicBezTo>
                  <a:lnTo>
                    <a:pt x="59472" y="25467"/>
                  </a:lnTo>
                  <a:lnTo>
                    <a:pt x="59472" y="25217"/>
                  </a:lnTo>
                  <a:cubicBezTo>
                    <a:pt x="59472" y="19205"/>
                    <a:pt x="54698" y="19026"/>
                    <a:pt x="54150" y="19026"/>
                  </a:cubicBezTo>
                  <a:lnTo>
                    <a:pt x="54115" y="19026"/>
                  </a:lnTo>
                  <a:lnTo>
                    <a:pt x="53805" y="19038"/>
                  </a:lnTo>
                  <a:lnTo>
                    <a:pt x="53805" y="18729"/>
                  </a:lnTo>
                  <a:cubicBezTo>
                    <a:pt x="53805" y="15466"/>
                    <a:pt x="52722" y="13121"/>
                    <a:pt x="50579" y="11763"/>
                  </a:cubicBezTo>
                  <a:cubicBezTo>
                    <a:pt x="48828" y="10668"/>
                    <a:pt x="46840" y="10501"/>
                    <a:pt x="45792" y="10501"/>
                  </a:cubicBezTo>
                  <a:cubicBezTo>
                    <a:pt x="45399" y="10501"/>
                    <a:pt x="45161" y="10525"/>
                    <a:pt x="45161" y="10525"/>
                  </a:cubicBezTo>
                  <a:lnTo>
                    <a:pt x="44828" y="10561"/>
                  </a:lnTo>
                  <a:lnTo>
                    <a:pt x="44828" y="10227"/>
                  </a:lnTo>
                  <a:cubicBezTo>
                    <a:pt x="44828" y="6929"/>
                    <a:pt x="40661" y="4227"/>
                    <a:pt x="36767" y="2810"/>
                  </a:cubicBezTo>
                  <a:cubicBezTo>
                    <a:pt x="34457" y="1976"/>
                    <a:pt x="33410" y="726"/>
                    <a:pt x="32969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  <a:effectLst>
              <a:outerShdw blurRad="128588" dist="19050" dir="5400000" algn="bl" rotWithShape="0">
                <a:srgbClr val="C8743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6"/>
            <p:cNvSpPr/>
            <p:nvPr/>
          </p:nvSpPr>
          <p:spPr>
            <a:xfrm rot="5400000">
              <a:off x="1405696" y="1576318"/>
              <a:ext cx="931299" cy="1594361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100000">
                  <a:srgbClr val="FFD966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3" name="Google Shape;853;p16"/>
          <p:cNvSpPr txBox="1">
            <a:spLocks noGrp="1"/>
          </p:cNvSpPr>
          <p:nvPr>
            <p:ph type="title"/>
          </p:nvPr>
        </p:nvSpPr>
        <p:spPr>
          <a:xfrm>
            <a:off x="6748567" y="480533"/>
            <a:ext cx="451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4" name="Google Shape;854;p16"/>
          <p:cNvSpPr txBox="1">
            <a:spLocks noGrp="1"/>
          </p:cNvSpPr>
          <p:nvPr>
            <p:ph type="body" idx="1"/>
          </p:nvPr>
        </p:nvSpPr>
        <p:spPr>
          <a:xfrm>
            <a:off x="6748500" y="2276733"/>
            <a:ext cx="4103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602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7"/>
          <p:cNvSpPr txBox="1">
            <a:spLocks noGrp="1"/>
          </p:cNvSpPr>
          <p:nvPr>
            <p:ph type="title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2"/>
          </p:nvPr>
        </p:nvSpPr>
        <p:spPr>
          <a:xfrm>
            <a:off x="1034933" y="4017700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1"/>
          </p:nvPr>
        </p:nvSpPr>
        <p:spPr>
          <a:xfrm>
            <a:off x="1034933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3"/>
          </p:nvPr>
        </p:nvSpPr>
        <p:spPr>
          <a:xfrm>
            <a:off x="8240333" y="4017700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subTitle" idx="4"/>
          </p:nvPr>
        </p:nvSpPr>
        <p:spPr>
          <a:xfrm>
            <a:off x="8240319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7"/>
          <p:cNvSpPr txBox="1">
            <a:spLocks noGrp="1"/>
          </p:cNvSpPr>
          <p:nvPr>
            <p:ph type="title" idx="5"/>
          </p:nvPr>
        </p:nvSpPr>
        <p:spPr>
          <a:xfrm>
            <a:off x="4637633" y="4017733"/>
            <a:ext cx="2920400" cy="6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2552"/>
              </a:buClr>
              <a:buSzPts val="2000"/>
              <a:buNone/>
              <a:defRPr sz="2667">
                <a:solidFill>
                  <a:srgbClr val="23255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subTitle" idx="6"/>
          </p:nvPr>
        </p:nvSpPr>
        <p:spPr>
          <a:xfrm>
            <a:off x="4637625" y="4523937"/>
            <a:ext cx="29204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7" hasCustomPrompt="1"/>
          </p:nvPr>
        </p:nvSpPr>
        <p:spPr>
          <a:xfrm>
            <a:off x="2019500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title" idx="8" hasCustomPrompt="1"/>
          </p:nvPr>
        </p:nvSpPr>
        <p:spPr>
          <a:xfrm>
            <a:off x="5630533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9" hasCustomPrompt="1"/>
          </p:nvPr>
        </p:nvSpPr>
        <p:spPr>
          <a:xfrm>
            <a:off x="9224900" y="2780767"/>
            <a:ext cx="950800" cy="7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5715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8"/>
          <p:cNvSpPr txBox="1">
            <a:spLocks noGrp="1"/>
          </p:cNvSpPr>
          <p:nvPr>
            <p:ph type="title"/>
          </p:nvPr>
        </p:nvSpPr>
        <p:spPr>
          <a:xfrm>
            <a:off x="2652901" y="4825063"/>
            <a:ext cx="2792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subTitle" idx="1"/>
          </p:nvPr>
        </p:nvSpPr>
        <p:spPr>
          <a:xfrm>
            <a:off x="2652908" y="5273200"/>
            <a:ext cx="2792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8"/>
          <p:cNvSpPr txBox="1">
            <a:spLocks noGrp="1"/>
          </p:cNvSpPr>
          <p:nvPr>
            <p:ph type="title" idx="2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70" name="Google Shape;870;p18"/>
          <p:cNvSpPr txBox="1">
            <a:spLocks noGrp="1"/>
          </p:cNvSpPr>
          <p:nvPr>
            <p:ph type="title" idx="3"/>
          </p:nvPr>
        </p:nvSpPr>
        <p:spPr>
          <a:xfrm>
            <a:off x="6767433" y="4825063"/>
            <a:ext cx="2792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71" name="Google Shape;871;p18"/>
          <p:cNvSpPr txBox="1">
            <a:spLocks noGrp="1"/>
          </p:cNvSpPr>
          <p:nvPr>
            <p:ph type="subTitle" idx="4"/>
          </p:nvPr>
        </p:nvSpPr>
        <p:spPr>
          <a:xfrm>
            <a:off x="6767433" y="5273200"/>
            <a:ext cx="2792000" cy="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04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928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9"/>
          <p:cNvSpPr txBox="1">
            <a:spLocks noGrp="1"/>
          </p:cNvSpPr>
          <p:nvPr>
            <p:ph type="title"/>
          </p:nvPr>
        </p:nvSpPr>
        <p:spPr>
          <a:xfrm>
            <a:off x="1470400" y="22226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4" name="Google Shape;874;p19"/>
          <p:cNvSpPr txBox="1">
            <a:spLocks noGrp="1"/>
          </p:cNvSpPr>
          <p:nvPr>
            <p:ph type="subTitle" idx="1"/>
          </p:nvPr>
        </p:nvSpPr>
        <p:spPr>
          <a:xfrm>
            <a:off x="1470400" y="2667733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19"/>
          <p:cNvSpPr txBox="1">
            <a:spLocks noGrp="1"/>
          </p:cNvSpPr>
          <p:nvPr>
            <p:ph type="title" idx="2"/>
          </p:nvPr>
        </p:nvSpPr>
        <p:spPr>
          <a:xfrm>
            <a:off x="1470400" y="43416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subTitle" idx="3"/>
          </p:nvPr>
        </p:nvSpPr>
        <p:spPr>
          <a:xfrm>
            <a:off x="1470400" y="4786632"/>
            <a:ext cx="29116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title" idx="4"/>
          </p:nvPr>
        </p:nvSpPr>
        <p:spPr>
          <a:xfrm>
            <a:off x="7830333" y="22226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5"/>
          </p:nvPr>
        </p:nvSpPr>
        <p:spPr>
          <a:xfrm>
            <a:off x="7830333" y="2667733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title" idx="6"/>
          </p:nvPr>
        </p:nvSpPr>
        <p:spPr>
          <a:xfrm>
            <a:off x="7830333" y="43416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3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7"/>
          </p:nvPr>
        </p:nvSpPr>
        <p:spPr>
          <a:xfrm>
            <a:off x="7830333" y="4786632"/>
            <a:ext cx="29116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title" idx="8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92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0"/>
          <p:cNvSpPr txBox="1">
            <a:spLocks noGrp="1"/>
          </p:cNvSpPr>
          <p:nvPr>
            <p:ph type="title"/>
          </p:nvPr>
        </p:nvSpPr>
        <p:spPr>
          <a:xfrm>
            <a:off x="1329069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4" name="Google Shape;884;p20"/>
          <p:cNvSpPr txBox="1">
            <a:spLocks noGrp="1"/>
          </p:cNvSpPr>
          <p:nvPr>
            <p:ph type="subTitle" idx="1"/>
          </p:nvPr>
        </p:nvSpPr>
        <p:spPr>
          <a:xfrm>
            <a:off x="1329069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20"/>
          <p:cNvSpPr txBox="1">
            <a:spLocks noGrp="1"/>
          </p:cNvSpPr>
          <p:nvPr>
            <p:ph type="title" idx="2"/>
          </p:nvPr>
        </p:nvSpPr>
        <p:spPr>
          <a:xfrm>
            <a:off x="4826701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6" name="Google Shape;886;p20"/>
          <p:cNvSpPr txBox="1">
            <a:spLocks noGrp="1"/>
          </p:cNvSpPr>
          <p:nvPr>
            <p:ph type="subTitle" idx="3"/>
          </p:nvPr>
        </p:nvSpPr>
        <p:spPr>
          <a:xfrm>
            <a:off x="4826701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7" name="Google Shape;887;p20"/>
          <p:cNvSpPr txBox="1">
            <a:spLocks noGrp="1"/>
          </p:cNvSpPr>
          <p:nvPr>
            <p:ph type="title" idx="4"/>
          </p:nvPr>
        </p:nvSpPr>
        <p:spPr>
          <a:xfrm>
            <a:off x="8324533" y="22379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88" name="Google Shape;888;p20"/>
          <p:cNvSpPr txBox="1">
            <a:spLocks noGrp="1"/>
          </p:cNvSpPr>
          <p:nvPr>
            <p:ph type="subTitle" idx="5"/>
          </p:nvPr>
        </p:nvSpPr>
        <p:spPr>
          <a:xfrm>
            <a:off x="8324533" y="2742235"/>
            <a:ext cx="2538400" cy="1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9" name="Google Shape;889;p20"/>
          <p:cNvSpPr txBox="1">
            <a:spLocks noGrp="1"/>
          </p:cNvSpPr>
          <p:nvPr>
            <p:ph type="title" idx="6"/>
          </p:nvPr>
        </p:nvSpPr>
        <p:spPr>
          <a:xfrm>
            <a:off x="1329069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0" name="Google Shape;890;p20"/>
          <p:cNvSpPr txBox="1">
            <a:spLocks noGrp="1"/>
          </p:cNvSpPr>
          <p:nvPr>
            <p:ph type="subTitle" idx="7"/>
          </p:nvPr>
        </p:nvSpPr>
        <p:spPr>
          <a:xfrm>
            <a:off x="1329069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 idx="8"/>
          </p:nvPr>
        </p:nvSpPr>
        <p:spPr>
          <a:xfrm>
            <a:off x="4826701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2" name="Google Shape;892;p20"/>
          <p:cNvSpPr txBox="1">
            <a:spLocks noGrp="1"/>
          </p:cNvSpPr>
          <p:nvPr>
            <p:ph type="subTitle" idx="9"/>
          </p:nvPr>
        </p:nvSpPr>
        <p:spPr>
          <a:xfrm>
            <a:off x="4826701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3" name="Google Shape;893;p20"/>
          <p:cNvSpPr txBox="1">
            <a:spLocks noGrp="1"/>
          </p:cNvSpPr>
          <p:nvPr>
            <p:ph type="title" idx="13"/>
          </p:nvPr>
        </p:nvSpPr>
        <p:spPr>
          <a:xfrm>
            <a:off x="8324533" y="4713936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894" name="Google Shape;894;p20"/>
          <p:cNvSpPr txBox="1">
            <a:spLocks noGrp="1"/>
          </p:cNvSpPr>
          <p:nvPr>
            <p:ph type="subTitle" idx="14"/>
          </p:nvPr>
        </p:nvSpPr>
        <p:spPr>
          <a:xfrm>
            <a:off x="8324533" y="5218237"/>
            <a:ext cx="2538400" cy="11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20"/>
          <p:cNvSpPr txBox="1">
            <a:spLocks noGrp="1"/>
          </p:cNvSpPr>
          <p:nvPr>
            <p:ph type="title" idx="15"/>
          </p:nvPr>
        </p:nvSpPr>
        <p:spPr>
          <a:xfrm>
            <a:off x="950967" y="480529"/>
            <a:ext cx="1031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243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1"/>
          <p:cNvSpPr txBox="1">
            <a:spLocks noGrp="1"/>
          </p:cNvSpPr>
          <p:nvPr>
            <p:ph type="ctrTitle"/>
          </p:nvPr>
        </p:nvSpPr>
        <p:spPr>
          <a:xfrm>
            <a:off x="2182600" y="32063"/>
            <a:ext cx="7826800" cy="17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8" name="Google Shape;898;p21"/>
          <p:cNvSpPr txBox="1"/>
          <p:nvPr/>
        </p:nvSpPr>
        <p:spPr>
          <a:xfrm>
            <a:off x="2561233" y="4981233"/>
            <a:ext cx="70696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CREDITS: This presentation template was created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, including icons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, and infographics &amp; images by </a:t>
            </a:r>
            <a:r>
              <a:rPr lang="en" sz="1600">
                <a:solidFill>
                  <a:srgbClr val="CEA37C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rgbClr val="CEA37C"/>
                </a:solidFill>
                <a:latin typeface="Sanchez"/>
                <a:ea typeface="Sanchez"/>
                <a:cs typeface="Sanchez"/>
                <a:sym typeface="Sanchez"/>
              </a:rPr>
              <a:t>. </a:t>
            </a:r>
            <a:endParaRPr sz="1600">
              <a:solidFill>
                <a:srgbClr val="CEA37C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954763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22"/>
          <p:cNvGrpSpPr/>
          <p:nvPr/>
        </p:nvGrpSpPr>
        <p:grpSpPr>
          <a:xfrm>
            <a:off x="-1800058" y="-1366102"/>
            <a:ext cx="9533315" cy="5568603"/>
            <a:chOff x="997007" y="-364201"/>
            <a:chExt cx="7149986" cy="4176452"/>
          </a:xfrm>
        </p:grpSpPr>
        <p:sp>
          <p:nvSpPr>
            <p:cNvPr id="901" name="Google Shape;901;p22"/>
            <p:cNvSpPr/>
            <p:nvPr/>
          </p:nvSpPr>
          <p:spPr>
            <a:xfrm>
              <a:off x="1103283" y="-306239"/>
              <a:ext cx="6937434" cy="4061206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257175" dist="171450" dir="5520000" algn="bl" rotWithShape="0">
                <a:srgbClr val="CEA37C">
                  <a:alpha val="4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2" name="Google Shape;902;p22"/>
            <p:cNvGrpSpPr/>
            <p:nvPr/>
          </p:nvGrpSpPr>
          <p:grpSpPr>
            <a:xfrm>
              <a:off x="1184751" y="-307656"/>
              <a:ext cx="6822196" cy="4063363"/>
              <a:chOff x="5930800" y="-1718525"/>
              <a:chExt cx="2767625" cy="1649025"/>
            </a:xfrm>
          </p:grpSpPr>
          <p:sp>
            <p:nvSpPr>
              <p:cNvPr id="903" name="Google Shape;903;p22"/>
              <p:cNvSpPr/>
              <p:nvPr/>
            </p:nvSpPr>
            <p:spPr>
              <a:xfrm>
                <a:off x="63894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54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2"/>
              <p:cNvSpPr/>
              <p:nvPr/>
            </p:nvSpPr>
            <p:spPr>
              <a:xfrm>
                <a:off x="6469850" y="-1717650"/>
                <a:ext cx="231600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693" extrusionOk="0">
                    <a:moveTo>
                      <a:pt x="9251" y="1"/>
                    </a:moveTo>
                    <a:cubicBezTo>
                      <a:pt x="8692" y="49"/>
                      <a:pt x="8192" y="132"/>
                      <a:pt x="7704" y="263"/>
                    </a:cubicBezTo>
                    <a:lnTo>
                      <a:pt x="8263" y="418"/>
                    </a:lnTo>
                    <a:lnTo>
                      <a:pt x="7192" y="2215"/>
                    </a:lnTo>
                    <a:lnTo>
                      <a:pt x="4644" y="2215"/>
                    </a:lnTo>
                    <a:cubicBezTo>
                      <a:pt x="4453" y="2430"/>
                      <a:pt x="4275" y="2668"/>
                      <a:pt x="4108" y="2906"/>
                    </a:cubicBezTo>
                    <a:lnTo>
                      <a:pt x="7299" y="2906"/>
                    </a:lnTo>
                    <a:lnTo>
                      <a:pt x="8311" y="4609"/>
                    </a:lnTo>
                    <a:lnTo>
                      <a:pt x="6239" y="5144"/>
                    </a:lnTo>
                    <a:lnTo>
                      <a:pt x="4036" y="3001"/>
                    </a:lnTo>
                    <a:cubicBezTo>
                      <a:pt x="4025" y="3025"/>
                      <a:pt x="4013" y="3037"/>
                      <a:pt x="3989" y="3061"/>
                    </a:cubicBezTo>
                    <a:cubicBezTo>
                      <a:pt x="3870" y="3239"/>
                      <a:pt x="3751" y="3442"/>
                      <a:pt x="3655" y="3620"/>
                    </a:cubicBezTo>
                    <a:lnTo>
                      <a:pt x="5811" y="5704"/>
                    </a:lnTo>
                    <a:lnTo>
                      <a:pt x="5287" y="7609"/>
                    </a:lnTo>
                    <a:lnTo>
                      <a:pt x="3429" y="6561"/>
                    </a:lnTo>
                    <a:lnTo>
                      <a:pt x="3429" y="4037"/>
                    </a:lnTo>
                    <a:cubicBezTo>
                      <a:pt x="3024" y="4823"/>
                      <a:pt x="2822" y="5525"/>
                      <a:pt x="2727" y="5906"/>
                    </a:cubicBezTo>
                    <a:lnTo>
                      <a:pt x="2727" y="6656"/>
                    </a:lnTo>
                    <a:lnTo>
                      <a:pt x="977" y="7633"/>
                    </a:lnTo>
                    <a:lnTo>
                      <a:pt x="691" y="6597"/>
                    </a:lnTo>
                    <a:cubicBezTo>
                      <a:pt x="453" y="6633"/>
                      <a:pt x="215" y="6704"/>
                      <a:pt x="0" y="6764"/>
                    </a:cubicBezTo>
                    <a:lnTo>
                      <a:pt x="346" y="8002"/>
                    </a:lnTo>
                    <a:lnTo>
                      <a:pt x="536" y="8692"/>
                    </a:lnTo>
                    <a:lnTo>
                      <a:pt x="1167" y="8335"/>
                    </a:lnTo>
                    <a:lnTo>
                      <a:pt x="3179" y="7216"/>
                    </a:lnTo>
                    <a:lnTo>
                      <a:pt x="5108" y="8300"/>
                    </a:lnTo>
                    <a:lnTo>
                      <a:pt x="5739" y="8657"/>
                    </a:lnTo>
                    <a:lnTo>
                      <a:pt x="5930" y="7978"/>
                    </a:lnTo>
                    <a:lnTo>
                      <a:pt x="6525" y="5799"/>
                    </a:lnTo>
                    <a:lnTo>
                      <a:pt x="8680" y="5240"/>
                    </a:lnTo>
                    <a:lnTo>
                      <a:pt x="9263" y="5085"/>
                    </a:lnTo>
                    <a:lnTo>
                      <a:pt x="9263" y="4835"/>
                    </a:lnTo>
                    <a:lnTo>
                      <a:pt x="9025" y="4454"/>
                    </a:lnTo>
                    <a:lnTo>
                      <a:pt x="7858" y="2501"/>
                    </a:lnTo>
                    <a:lnTo>
                      <a:pt x="8978" y="620"/>
                    </a:lnTo>
                    <a:lnTo>
                      <a:pt x="9251" y="144"/>
                    </a:lnTo>
                    <a:lnTo>
                      <a:pt x="9251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2"/>
              <p:cNvSpPr/>
              <p:nvPr/>
            </p:nvSpPr>
            <p:spPr>
              <a:xfrm>
                <a:off x="6160275" y="-1414625"/>
                <a:ext cx="22565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835" extrusionOk="0">
                    <a:moveTo>
                      <a:pt x="6990" y="3013"/>
                    </a:moveTo>
                    <a:lnTo>
                      <a:pt x="8002" y="4727"/>
                    </a:lnTo>
                    <a:lnTo>
                      <a:pt x="5930" y="5263"/>
                    </a:lnTo>
                    <a:lnTo>
                      <a:pt x="3620" y="3013"/>
                    </a:lnTo>
                    <a:close/>
                    <a:moveTo>
                      <a:pt x="3120" y="3513"/>
                    </a:moveTo>
                    <a:lnTo>
                      <a:pt x="5501" y="5811"/>
                    </a:lnTo>
                    <a:lnTo>
                      <a:pt x="4978" y="7716"/>
                    </a:lnTo>
                    <a:lnTo>
                      <a:pt x="3120" y="6680"/>
                    </a:lnTo>
                    <a:lnTo>
                      <a:pt x="3120" y="3513"/>
                    </a:lnTo>
                    <a:close/>
                    <a:moveTo>
                      <a:pt x="8549" y="0"/>
                    </a:moveTo>
                    <a:lnTo>
                      <a:pt x="8549" y="12"/>
                    </a:lnTo>
                    <a:lnTo>
                      <a:pt x="8240" y="12"/>
                    </a:lnTo>
                    <a:cubicBezTo>
                      <a:pt x="7585" y="12"/>
                      <a:pt x="6966" y="48"/>
                      <a:pt x="6394" y="143"/>
                    </a:cubicBezTo>
                    <a:lnTo>
                      <a:pt x="7954" y="548"/>
                    </a:lnTo>
                    <a:lnTo>
                      <a:pt x="6883" y="2346"/>
                    </a:lnTo>
                    <a:lnTo>
                      <a:pt x="3608" y="2346"/>
                    </a:lnTo>
                    <a:lnTo>
                      <a:pt x="5751" y="262"/>
                    </a:lnTo>
                    <a:lnTo>
                      <a:pt x="5751" y="262"/>
                    </a:lnTo>
                    <a:cubicBezTo>
                      <a:pt x="5228" y="381"/>
                      <a:pt x="4739" y="536"/>
                      <a:pt x="4275" y="727"/>
                    </a:cubicBezTo>
                    <a:lnTo>
                      <a:pt x="3096" y="1870"/>
                    </a:lnTo>
                    <a:lnTo>
                      <a:pt x="3096" y="1370"/>
                    </a:lnTo>
                    <a:cubicBezTo>
                      <a:pt x="2442" y="1810"/>
                      <a:pt x="1882" y="2382"/>
                      <a:pt x="1418" y="3048"/>
                    </a:cubicBezTo>
                    <a:lnTo>
                      <a:pt x="1894" y="3048"/>
                    </a:lnTo>
                    <a:lnTo>
                      <a:pt x="822" y="4084"/>
                    </a:lnTo>
                    <a:cubicBezTo>
                      <a:pt x="596" y="4584"/>
                      <a:pt x="417" y="5084"/>
                      <a:pt x="298" y="5561"/>
                    </a:cubicBezTo>
                    <a:lnTo>
                      <a:pt x="2382" y="3537"/>
                    </a:lnTo>
                    <a:lnTo>
                      <a:pt x="2382" y="6811"/>
                    </a:lnTo>
                    <a:lnTo>
                      <a:pt x="632" y="7799"/>
                    </a:lnTo>
                    <a:lnTo>
                      <a:pt x="179" y="6156"/>
                    </a:lnTo>
                    <a:cubicBezTo>
                      <a:pt x="48" y="6918"/>
                      <a:pt x="1" y="7573"/>
                      <a:pt x="1" y="8049"/>
                    </a:cubicBezTo>
                    <a:lnTo>
                      <a:pt x="1" y="8168"/>
                    </a:lnTo>
                    <a:lnTo>
                      <a:pt x="179" y="8835"/>
                    </a:lnTo>
                    <a:lnTo>
                      <a:pt x="810" y="8478"/>
                    </a:lnTo>
                    <a:lnTo>
                      <a:pt x="2823" y="7358"/>
                    </a:lnTo>
                    <a:lnTo>
                      <a:pt x="4751" y="8454"/>
                    </a:lnTo>
                    <a:lnTo>
                      <a:pt x="5382" y="8811"/>
                    </a:lnTo>
                    <a:lnTo>
                      <a:pt x="5573" y="8120"/>
                    </a:lnTo>
                    <a:lnTo>
                      <a:pt x="6168" y="5954"/>
                    </a:lnTo>
                    <a:lnTo>
                      <a:pt x="8323" y="5382"/>
                    </a:lnTo>
                    <a:lnTo>
                      <a:pt x="9026" y="5203"/>
                    </a:lnTo>
                    <a:lnTo>
                      <a:pt x="8669" y="4596"/>
                    </a:lnTo>
                    <a:lnTo>
                      <a:pt x="7537" y="2596"/>
                    </a:lnTo>
                    <a:lnTo>
                      <a:pt x="8657" y="727"/>
                    </a:lnTo>
                    <a:lnTo>
                      <a:pt x="9014" y="108"/>
                    </a:lnTo>
                    <a:lnTo>
                      <a:pt x="8549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2"/>
              <p:cNvSpPr/>
              <p:nvPr/>
            </p:nvSpPr>
            <p:spPr>
              <a:xfrm>
                <a:off x="7018425" y="-1500650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3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54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40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466" y="8621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2"/>
              <p:cNvSpPr/>
              <p:nvPr/>
            </p:nvSpPr>
            <p:spPr>
              <a:xfrm>
                <a:off x="7018125" y="-1717950"/>
                <a:ext cx="311675" cy="2173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8693" extrusionOk="0">
                    <a:moveTo>
                      <a:pt x="10514" y="2918"/>
                    </a:moveTo>
                    <a:lnTo>
                      <a:pt x="11526" y="4621"/>
                    </a:lnTo>
                    <a:lnTo>
                      <a:pt x="9466" y="5156"/>
                    </a:lnTo>
                    <a:lnTo>
                      <a:pt x="7156" y="2918"/>
                    </a:lnTo>
                    <a:close/>
                    <a:moveTo>
                      <a:pt x="5442" y="2918"/>
                    </a:moveTo>
                    <a:lnTo>
                      <a:pt x="3060" y="5216"/>
                    </a:lnTo>
                    <a:lnTo>
                      <a:pt x="1096" y="4716"/>
                    </a:lnTo>
                    <a:lnTo>
                      <a:pt x="2168" y="2918"/>
                    </a:lnTo>
                    <a:close/>
                    <a:moveTo>
                      <a:pt x="6644" y="3406"/>
                    </a:moveTo>
                    <a:lnTo>
                      <a:pt x="9026" y="5716"/>
                    </a:lnTo>
                    <a:lnTo>
                      <a:pt x="8514" y="7621"/>
                    </a:lnTo>
                    <a:lnTo>
                      <a:pt x="6644" y="6573"/>
                    </a:lnTo>
                    <a:lnTo>
                      <a:pt x="6644" y="3406"/>
                    </a:lnTo>
                    <a:close/>
                    <a:moveTo>
                      <a:pt x="5954" y="3394"/>
                    </a:moveTo>
                    <a:lnTo>
                      <a:pt x="5954" y="6668"/>
                    </a:lnTo>
                    <a:lnTo>
                      <a:pt x="4192" y="7645"/>
                    </a:lnTo>
                    <a:lnTo>
                      <a:pt x="3644" y="5633"/>
                    </a:lnTo>
                    <a:lnTo>
                      <a:pt x="5954" y="3394"/>
                    </a:lnTo>
                    <a:close/>
                    <a:moveTo>
                      <a:pt x="417" y="1"/>
                    </a:moveTo>
                    <a:lnTo>
                      <a:pt x="1" y="96"/>
                    </a:lnTo>
                    <a:lnTo>
                      <a:pt x="370" y="715"/>
                    </a:lnTo>
                    <a:lnTo>
                      <a:pt x="1525" y="2656"/>
                    </a:lnTo>
                    <a:lnTo>
                      <a:pt x="417" y="4537"/>
                    </a:lnTo>
                    <a:lnTo>
                      <a:pt x="36" y="5144"/>
                    </a:lnTo>
                    <a:lnTo>
                      <a:pt x="739" y="5323"/>
                    </a:lnTo>
                    <a:lnTo>
                      <a:pt x="2977" y="5906"/>
                    </a:lnTo>
                    <a:lnTo>
                      <a:pt x="3549" y="8002"/>
                    </a:lnTo>
                    <a:lnTo>
                      <a:pt x="3751" y="8693"/>
                    </a:lnTo>
                    <a:lnTo>
                      <a:pt x="4370" y="8335"/>
                    </a:lnTo>
                    <a:lnTo>
                      <a:pt x="6382" y="7216"/>
                    </a:lnTo>
                    <a:lnTo>
                      <a:pt x="8311" y="8300"/>
                    </a:lnTo>
                    <a:lnTo>
                      <a:pt x="8942" y="8657"/>
                    </a:lnTo>
                    <a:lnTo>
                      <a:pt x="9133" y="7978"/>
                    </a:lnTo>
                    <a:lnTo>
                      <a:pt x="9728" y="5799"/>
                    </a:lnTo>
                    <a:lnTo>
                      <a:pt x="11883" y="5240"/>
                    </a:lnTo>
                    <a:lnTo>
                      <a:pt x="12466" y="5085"/>
                    </a:lnTo>
                    <a:lnTo>
                      <a:pt x="12466" y="4835"/>
                    </a:lnTo>
                    <a:lnTo>
                      <a:pt x="12228" y="4442"/>
                    </a:lnTo>
                    <a:lnTo>
                      <a:pt x="11073" y="2501"/>
                    </a:lnTo>
                    <a:lnTo>
                      <a:pt x="12181" y="620"/>
                    </a:lnTo>
                    <a:lnTo>
                      <a:pt x="12466" y="156"/>
                    </a:lnTo>
                    <a:lnTo>
                      <a:pt x="12466" y="1"/>
                    </a:lnTo>
                    <a:lnTo>
                      <a:pt x="9776" y="1"/>
                    </a:lnTo>
                    <a:lnTo>
                      <a:pt x="11490" y="442"/>
                    </a:lnTo>
                    <a:lnTo>
                      <a:pt x="10419" y="2239"/>
                    </a:lnTo>
                    <a:lnTo>
                      <a:pt x="7144" y="2239"/>
                    </a:lnTo>
                    <a:lnTo>
                      <a:pt x="9442" y="1"/>
                    </a:lnTo>
                    <a:lnTo>
                      <a:pt x="8454" y="1"/>
                    </a:lnTo>
                    <a:lnTo>
                      <a:pt x="6632" y="1751"/>
                    </a:lnTo>
                    <a:lnTo>
                      <a:pt x="6632" y="1"/>
                    </a:lnTo>
                    <a:lnTo>
                      <a:pt x="5930" y="1"/>
                    </a:lnTo>
                    <a:lnTo>
                      <a:pt x="5930" y="1751"/>
                    </a:lnTo>
                    <a:lnTo>
                      <a:pt x="4120" y="1"/>
                    </a:lnTo>
                    <a:lnTo>
                      <a:pt x="3120" y="1"/>
                    </a:lnTo>
                    <a:lnTo>
                      <a:pt x="5430" y="2239"/>
                    </a:lnTo>
                    <a:lnTo>
                      <a:pt x="2060" y="2239"/>
                    </a:lnTo>
                    <a:lnTo>
                      <a:pt x="1048" y="537"/>
                    </a:lnTo>
                    <a:lnTo>
                      <a:pt x="3120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2"/>
              <p:cNvSpPr/>
              <p:nvPr/>
            </p:nvSpPr>
            <p:spPr>
              <a:xfrm>
                <a:off x="67005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4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2"/>
              <p:cNvSpPr/>
              <p:nvPr/>
            </p:nvSpPr>
            <p:spPr>
              <a:xfrm>
                <a:off x="6700525" y="-1718525"/>
                <a:ext cx="3146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54" y="3417"/>
                    </a:lnTo>
                    <a:close/>
                    <a:moveTo>
                      <a:pt x="394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25" y="2667"/>
                    </a:lnTo>
                    <a:lnTo>
                      <a:pt x="405" y="4548"/>
                    </a:lnTo>
                    <a:lnTo>
                      <a:pt x="36" y="5156"/>
                    </a:lnTo>
                    <a:lnTo>
                      <a:pt x="739" y="5334"/>
                    </a:lnTo>
                    <a:lnTo>
                      <a:pt x="2965" y="5918"/>
                    </a:lnTo>
                    <a:lnTo>
                      <a:pt x="3549" y="8013"/>
                    </a:lnTo>
                    <a:lnTo>
                      <a:pt x="3739" y="8704"/>
                    </a:lnTo>
                    <a:lnTo>
                      <a:pt x="4370" y="8346"/>
                    </a:lnTo>
                    <a:lnTo>
                      <a:pt x="6370" y="7227"/>
                    </a:lnTo>
                    <a:lnTo>
                      <a:pt x="8311" y="8311"/>
                    </a:lnTo>
                    <a:lnTo>
                      <a:pt x="8930" y="8668"/>
                    </a:lnTo>
                    <a:lnTo>
                      <a:pt x="9133" y="7989"/>
                    </a:lnTo>
                    <a:lnTo>
                      <a:pt x="9728" y="5810"/>
                    </a:lnTo>
                    <a:lnTo>
                      <a:pt x="11883" y="5251"/>
                    </a:lnTo>
                    <a:lnTo>
                      <a:pt x="12586" y="5072"/>
                    </a:lnTo>
                    <a:lnTo>
                      <a:pt x="12228" y="4453"/>
                    </a:lnTo>
                    <a:lnTo>
                      <a:pt x="11062" y="2512"/>
                    </a:lnTo>
                    <a:lnTo>
                      <a:pt x="12181" y="631"/>
                    </a:lnTo>
                    <a:lnTo>
                      <a:pt x="12538" y="24"/>
                    </a:lnTo>
                    <a:lnTo>
                      <a:pt x="12478" y="0"/>
                    </a:lnTo>
                    <a:lnTo>
                      <a:pt x="9752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2"/>
              <p:cNvSpPr/>
              <p:nvPr/>
            </p:nvSpPr>
            <p:spPr>
              <a:xfrm>
                <a:off x="7647075" y="-1500650"/>
                <a:ext cx="3119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17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3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54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0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478" y="8621"/>
                    </a:lnTo>
                    <a:lnTo>
                      <a:pt x="12478" y="8359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2"/>
              <p:cNvSpPr/>
              <p:nvPr/>
            </p:nvSpPr>
            <p:spPr>
              <a:xfrm>
                <a:off x="7646775" y="-1718525"/>
                <a:ext cx="311975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04" extrusionOk="0">
                    <a:moveTo>
                      <a:pt x="10526" y="2941"/>
                    </a:moveTo>
                    <a:lnTo>
                      <a:pt x="11538" y="4644"/>
                    </a:lnTo>
                    <a:lnTo>
                      <a:pt x="9466" y="5179"/>
                    </a:lnTo>
                    <a:lnTo>
                      <a:pt x="7156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56" y="3429"/>
                    </a:moveTo>
                    <a:lnTo>
                      <a:pt x="9037" y="5739"/>
                    </a:lnTo>
                    <a:lnTo>
                      <a:pt x="8514" y="7644"/>
                    </a:lnTo>
                    <a:lnTo>
                      <a:pt x="6656" y="6596"/>
                    </a:lnTo>
                    <a:lnTo>
                      <a:pt x="6656" y="3429"/>
                    </a:lnTo>
                    <a:close/>
                    <a:moveTo>
                      <a:pt x="5954" y="3417"/>
                    </a:moveTo>
                    <a:lnTo>
                      <a:pt x="5954" y="6691"/>
                    </a:lnTo>
                    <a:lnTo>
                      <a:pt x="4203" y="7668"/>
                    </a:lnTo>
                    <a:lnTo>
                      <a:pt x="3644" y="5656"/>
                    </a:lnTo>
                    <a:lnTo>
                      <a:pt x="5954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70" y="726"/>
                    </a:lnTo>
                    <a:lnTo>
                      <a:pt x="1536" y="2667"/>
                    </a:lnTo>
                    <a:lnTo>
                      <a:pt x="417" y="4548"/>
                    </a:lnTo>
                    <a:lnTo>
                      <a:pt x="48" y="5156"/>
                    </a:lnTo>
                    <a:lnTo>
                      <a:pt x="751" y="5334"/>
                    </a:lnTo>
                    <a:lnTo>
                      <a:pt x="2977" y="5918"/>
                    </a:lnTo>
                    <a:lnTo>
                      <a:pt x="3561" y="8013"/>
                    </a:lnTo>
                    <a:lnTo>
                      <a:pt x="3751" y="8704"/>
                    </a:lnTo>
                    <a:lnTo>
                      <a:pt x="4382" y="8346"/>
                    </a:lnTo>
                    <a:lnTo>
                      <a:pt x="6382" y="7227"/>
                    </a:lnTo>
                    <a:lnTo>
                      <a:pt x="8323" y="8311"/>
                    </a:lnTo>
                    <a:lnTo>
                      <a:pt x="8942" y="8668"/>
                    </a:lnTo>
                    <a:lnTo>
                      <a:pt x="9145" y="7989"/>
                    </a:lnTo>
                    <a:lnTo>
                      <a:pt x="9740" y="5810"/>
                    </a:lnTo>
                    <a:lnTo>
                      <a:pt x="11895" y="5251"/>
                    </a:lnTo>
                    <a:lnTo>
                      <a:pt x="12478" y="5096"/>
                    </a:lnTo>
                    <a:lnTo>
                      <a:pt x="12478" y="4846"/>
                    </a:lnTo>
                    <a:lnTo>
                      <a:pt x="12240" y="4453"/>
                    </a:lnTo>
                    <a:lnTo>
                      <a:pt x="11073" y="2512"/>
                    </a:lnTo>
                    <a:lnTo>
                      <a:pt x="12193" y="631"/>
                    </a:lnTo>
                    <a:lnTo>
                      <a:pt x="12335" y="393"/>
                    </a:lnTo>
                    <a:cubicBezTo>
                      <a:pt x="11597" y="143"/>
                      <a:pt x="10764" y="0"/>
                      <a:pt x="9883" y="0"/>
                    </a:cubicBezTo>
                    <a:lnTo>
                      <a:pt x="9776" y="0"/>
                    </a:lnTo>
                    <a:lnTo>
                      <a:pt x="11490" y="453"/>
                    </a:lnTo>
                    <a:lnTo>
                      <a:pt x="10419" y="2250"/>
                    </a:lnTo>
                    <a:lnTo>
                      <a:pt x="7144" y="2250"/>
                    </a:lnTo>
                    <a:lnTo>
                      <a:pt x="9454" y="0"/>
                    </a:lnTo>
                    <a:lnTo>
                      <a:pt x="8454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20" y="0"/>
                    </a:lnTo>
                    <a:lnTo>
                      <a:pt x="3132" y="0"/>
                    </a:lnTo>
                    <a:lnTo>
                      <a:pt x="5430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2"/>
              <p:cNvSpPr/>
              <p:nvPr/>
            </p:nvSpPr>
            <p:spPr>
              <a:xfrm>
                <a:off x="7329475" y="-1500350"/>
                <a:ext cx="3146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5442" y="6442"/>
                    </a:moveTo>
                    <a:lnTo>
                      <a:pt x="3060" y="8751"/>
                    </a:lnTo>
                    <a:lnTo>
                      <a:pt x="1096" y="8240"/>
                    </a:lnTo>
                    <a:lnTo>
                      <a:pt x="2167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18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70" y="11859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02"/>
                    </a:lnTo>
                    <a:lnTo>
                      <a:pt x="9728" y="9335"/>
                    </a:lnTo>
                    <a:lnTo>
                      <a:pt x="11895" y="8763"/>
                    </a:lnTo>
                    <a:lnTo>
                      <a:pt x="12585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2"/>
              <p:cNvSpPr/>
              <p:nvPr/>
            </p:nvSpPr>
            <p:spPr>
              <a:xfrm>
                <a:off x="7329175" y="-1718525"/>
                <a:ext cx="314350" cy="217600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8704" extrusionOk="0">
                    <a:moveTo>
                      <a:pt x="10538" y="2941"/>
                    </a:moveTo>
                    <a:lnTo>
                      <a:pt x="11550" y="4644"/>
                    </a:lnTo>
                    <a:lnTo>
                      <a:pt x="9478" y="5179"/>
                    </a:lnTo>
                    <a:lnTo>
                      <a:pt x="7168" y="2941"/>
                    </a:lnTo>
                    <a:close/>
                    <a:moveTo>
                      <a:pt x="5454" y="2941"/>
                    </a:moveTo>
                    <a:lnTo>
                      <a:pt x="3072" y="5239"/>
                    </a:lnTo>
                    <a:lnTo>
                      <a:pt x="1108" y="4739"/>
                    </a:lnTo>
                    <a:lnTo>
                      <a:pt x="2179" y="2941"/>
                    </a:lnTo>
                    <a:close/>
                    <a:moveTo>
                      <a:pt x="6668" y="3429"/>
                    </a:moveTo>
                    <a:lnTo>
                      <a:pt x="9049" y="5739"/>
                    </a:lnTo>
                    <a:lnTo>
                      <a:pt x="8525" y="7644"/>
                    </a:lnTo>
                    <a:lnTo>
                      <a:pt x="6668" y="6596"/>
                    </a:lnTo>
                    <a:lnTo>
                      <a:pt x="6668" y="3429"/>
                    </a:lnTo>
                    <a:close/>
                    <a:moveTo>
                      <a:pt x="5966" y="3417"/>
                    </a:moveTo>
                    <a:lnTo>
                      <a:pt x="5966" y="6691"/>
                    </a:lnTo>
                    <a:lnTo>
                      <a:pt x="4204" y="7668"/>
                    </a:lnTo>
                    <a:lnTo>
                      <a:pt x="3656" y="5656"/>
                    </a:lnTo>
                    <a:lnTo>
                      <a:pt x="5966" y="3417"/>
                    </a:lnTo>
                    <a:close/>
                    <a:moveTo>
                      <a:pt x="417" y="0"/>
                    </a:moveTo>
                    <a:lnTo>
                      <a:pt x="1" y="107"/>
                    </a:lnTo>
                    <a:lnTo>
                      <a:pt x="358" y="726"/>
                    </a:lnTo>
                    <a:lnTo>
                      <a:pt x="1513" y="2667"/>
                    </a:lnTo>
                    <a:lnTo>
                      <a:pt x="394" y="4548"/>
                    </a:lnTo>
                    <a:lnTo>
                      <a:pt x="24" y="5156"/>
                    </a:lnTo>
                    <a:lnTo>
                      <a:pt x="727" y="5334"/>
                    </a:lnTo>
                    <a:lnTo>
                      <a:pt x="2953" y="5918"/>
                    </a:lnTo>
                    <a:lnTo>
                      <a:pt x="3537" y="8013"/>
                    </a:lnTo>
                    <a:lnTo>
                      <a:pt x="3727" y="8704"/>
                    </a:lnTo>
                    <a:lnTo>
                      <a:pt x="4358" y="8346"/>
                    </a:lnTo>
                    <a:lnTo>
                      <a:pt x="6370" y="7227"/>
                    </a:lnTo>
                    <a:lnTo>
                      <a:pt x="8299" y="8311"/>
                    </a:lnTo>
                    <a:lnTo>
                      <a:pt x="8930" y="8668"/>
                    </a:lnTo>
                    <a:lnTo>
                      <a:pt x="9121" y="7989"/>
                    </a:lnTo>
                    <a:lnTo>
                      <a:pt x="9716" y="5810"/>
                    </a:lnTo>
                    <a:lnTo>
                      <a:pt x="11871" y="5251"/>
                    </a:lnTo>
                    <a:lnTo>
                      <a:pt x="12574" y="5072"/>
                    </a:lnTo>
                    <a:lnTo>
                      <a:pt x="12216" y="4453"/>
                    </a:lnTo>
                    <a:lnTo>
                      <a:pt x="11050" y="2512"/>
                    </a:lnTo>
                    <a:lnTo>
                      <a:pt x="12169" y="631"/>
                    </a:lnTo>
                    <a:lnTo>
                      <a:pt x="12526" y="24"/>
                    </a:lnTo>
                    <a:lnTo>
                      <a:pt x="12466" y="0"/>
                    </a:lnTo>
                    <a:lnTo>
                      <a:pt x="9740" y="0"/>
                    </a:lnTo>
                    <a:lnTo>
                      <a:pt x="11502" y="453"/>
                    </a:lnTo>
                    <a:lnTo>
                      <a:pt x="10430" y="2250"/>
                    </a:lnTo>
                    <a:lnTo>
                      <a:pt x="7156" y="2250"/>
                    </a:lnTo>
                    <a:lnTo>
                      <a:pt x="9466" y="0"/>
                    </a:lnTo>
                    <a:lnTo>
                      <a:pt x="8466" y="0"/>
                    </a:lnTo>
                    <a:lnTo>
                      <a:pt x="6644" y="1762"/>
                    </a:lnTo>
                    <a:lnTo>
                      <a:pt x="6644" y="0"/>
                    </a:lnTo>
                    <a:lnTo>
                      <a:pt x="5942" y="0"/>
                    </a:lnTo>
                    <a:lnTo>
                      <a:pt x="5942" y="1762"/>
                    </a:lnTo>
                    <a:lnTo>
                      <a:pt x="4132" y="0"/>
                    </a:lnTo>
                    <a:lnTo>
                      <a:pt x="3132" y="0"/>
                    </a:lnTo>
                    <a:lnTo>
                      <a:pt x="5442" y="2250"/>
                    </a:lnTo>
                    <a:lnTo>
                      <a:pt x="2072" y="2250"/>
                    </a:lnTo>
                    <a:lnTo>
                      <a:pt x="1060" y="536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2"/>
              <p:cNvSpPr/>
              <p:nvPr/>
            </p:nvSpPr>
            <p:spPr>
              <a:xfrm>
                <a:off x="8276625" y="-1411950"/>
                <a:ext cx="1732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8705" extrusionOk="0">
                    <a:moveTo>
                      <a:pt x="5406" y="2906"/>
                    </a:moveTo>
                    <a:lnTo>
                      <a:pt x="3024" y="5215"/>
                    </a:lnTo>
                    <a:lnTo>
                      <a:pt x="1060" y="4704"/>
                    </a:lnTo>
                    <a:lnTo>
                      <a:pt x="2131" y="2906"/>
                    </a:lnTo>
                    <a:close/>
                    <a:moveTo>
                      <a:pt x="381" y="1"/>
                    </a:moveTo>
                    <a:lnTo>
                      <a:pt x="0" y="108"/>
                    </a:lnTo>
                    <a:lnTo>
                      <a:pt x="381" y="727"/>
                    </a:lnTo>
                    <a:lnTo>
                      <a:pt x="1536" y="2668"/>
                    </a:lnTo>
                    <a:lnTo>
                      <a:pt x="417" y="4549"/>
                    </a:lnTo>
                    <a:lnTo>
                      <a:pt x="48" y="5156"/>
                    </a:lnTo>
                    <a:lnTo>
                      <a:pt x="750" y="5335"/>
                    </a:lnTo>
                    <a:lnTo>
                      <a:pt x="2977" y="5918"/>
                    </a:lnTo>
                    <a:lnTo>
                      <a:pt x="3560" y="8013"/>
                    </a:lnTo>
                    <a:lnTo>
                      <a:pt x="3751" y="8704"/>
                    </a:lnTo>
                    <a:lnTo>
                      <a:pt x="4382" y="8347"/>
                    </a:lnTo>
                    <a:lnTo>
                      <a:pt x="6394" y="7228"/>
                    </a:lnTo>
                    <a:lnTo>
                      <a:pt x="6930" y="7525"/>
                    </a:lnTo>
                    <a:cubicBezTo>
                      <a:pt x="6906" y="7287"/>
                      <a:pt x="6894" y="7001"/>
                      <a:pt x="6870" y="6704"/>
                    </a:cubicBezTo>
                    <a:lnTo>
                      <a:pt x="6632" y="6573"/>
                    </a:lnTo>
                    <a:lnTo>
                      <a:pt x="6632" y="5394"/>
                    </a:lnTo>
                    <a:cubicBezTo>
                      <a:pt x="6477" y="4799"/>
                      <a:pt x="6251" y="4168"/>
                      <a:pt x="5930" y="3561"/>
                    </a:cubicBezTo>
                    <a:lnTo>
                      <a:pt x="5930" y="6680"/>
                    </a:lnTo>
                    <a:lnTo>
                      <a:pt x="4167" y="7656"/>
                    </a:lnTo>
                    <a:lnTo>
                      <a:pt x="3620" y="5644"/>
                    </a:lnTo>
                    <a:lnTo>
                      <a:pt x="5882" y="3465"/>
                    </a:lnTo>
                    <a:cubicBezTo>
                      <a:pt x="5822" y="3358"/>
                      <a:pt x="5763" y="3239"/>
                      <a:pt x="5691" y="3132"/>
                    </a:cubicBezTo>
                    <a:cubicBezTo>
                      <a:pt x="5477" y="2799"/>
                      <a:pt x="5251" y="2501"/>
                      <a:pt x="5001" y="2239"/>
                    </a:cubicBezTo>
                    <a:lnTo>
                      <a:pt x="2072" y="2239"/>
                    </a:lnTo>
                    <a:lnTo>
                      <a:pt x="1060" y="524"/>
                    </a:lnTo>
                    <a:lnTo>
                      <a:pt x="1881" y="322"/>
                    </a:lnTo>
                    <a:cubicBezTo>
                      <a:pt x="1405" y="191"/>
                      <a:pt x="917" y="60"/>
                      <a:pt x="38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2"/>
              <p:cNvSpPr/>
              <p:nvPr/>
            </p:nvSpPr>
            <p:spPr>
              <a:xfrm>
                <a:off x="7958125" y="-1500350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7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5454" y="6442"/>
                    </a:moveTo>
                    <a:lnTo>
                      <a:pt x="3072" y="8751"/>
                    </a:lnTo>
                    <a:lnTo>
                      <a:pt x="1108" y="8240"/>
                    </a:lnTo>
                    <a:lnTo>
                      <a:pt x="2179" y="6442"/>
                    </a:lnTo>
                    <a:close/>
                    <a:moveTo>
                      <a:pt x="6656" y="6942"/>
                    </a:moveTo>
                    <a:lnTo>
                      <a:pt x="9037" y="9240"/>
                    </a:lnTo>
                    <a:lnTo>
                      <a:pt x="8513" y="11145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18"/>
                    </a:moveTo>
                    <a:lnTo>
                      <a:pt x="5954" y="10192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18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16"/>
                    </a:lnTo>
                    <a:lnTo>
                      <a:pt x="4382" y="11859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3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2"/>
              <p:cNvSpPr/>
              <p:nvPr/>
            </p:nvSpPr>
            <p:spPr>
              <a:xfrm>
                <a:off x="7959025" y="-1704850"/>
                <a:ext cx="229225" cy="204225"/>
              </a:xfrm>
              <a:custGeom>
                <a:avLst/>
                <a:gdLst/>
                <a:ahLst/>
                <a:cxnLst/>
                <a:rect l="l" t="t" r="r" b="b"/>
                <a:pathLst>
                  <a:path w="9169" h="8169" extrusionOk="0">
                    <a:moveTo>
                      <a:pt x="203" y="1"/>
                    </a:moveTo>
                    <a:lnTo>
                      <a:pt x="322" y="191"/>
                    </a:lnTo>
                    <a:lnTo>
                      <a:pt x="1489" y="2144"/>
                    </a:lnTo>
                    <a:lnTo>
                      <a:pt x="369" y="4013"/>
                    </a:lnTo>
                    <a:lnTo>
                      <a:pt x="0" y="4620"/>
                    </a:lnTo>
                    <a:lnTo>
                      <a:pt x="691" y="4799"/>
                    </a:lnTo>
                    <a:lnTo>
                      <a:pt x="2929" y="5382"/>
                    </a:lnTo>
                    <a:lnTo>
                      <a:pt x="3513" y="7478"/>
                    </a:lnTo>
                    <a:lnTo>
                      <a:pt x="3703" y="8169"/>
                    </a:lnTo>
                    <a:lnTo>
                      <a:pt x="4322" y="7811"/>
                    </a:lnTo>
                    <a:lnTo>
                      <a:pt x="6334" y="6692"/>
                    </a:lnTo>
                    <a:lnTo>
                      <a:pt x="8275" y="7776"/>
                    </a:lnTo>
                    <a:lnTo>
                      <a:pt x="8894" y="8133"/>
                    </a:lnTo>
                    <a:lnTo>
                      <a:pt x="9085" y="7454"/>
                    </a:lnTo>
                    <a:lnTo>
                      <a:pt x="9168" y="7204"/>
                    </a:lnTo>
                    <a:cubicBezTo>
                      <a:pt x="8989" y="7037"/>
                      <a:pt x="8775" y="6895"/>
                      <a:pt x="8561" y="6764"/>
                    </a:cubicBezTo>
                    <a:lnTo>
                      <a:pt x="8466" y="7085"/>
                    </a:lnTo>
                    <a:lnTo>
                      <a:pt x="6703" y="6097"/>
                    </a:lnTo>
                    <a:cubicBezTo>
                      <a:pt x="6453" y="6049"/>
                      <a:pt x="6191" y="6002"/>
                      <a:pt x="5906" y="5978"/>
                    </a:cubicBezTo>
                    <a:lnTo>
                      <a:pt x="5906" y="6144"/>
                    </a:lnTo>
                    <a:lnTo>
                      <a:pt x="4144" y="7121"/>
                    </a:lnTo>
                    <a:lnTo>
                      <a:pt x="3596" y="5121"/>
                    </a:lnTo>
                    <a:lnTo>
                      <a:pt x="4251" y="4478"/>
                    </a:lnTo>
                    <a:cubicBezTo>
                      <a:pt x="4179" y="4263"/>
                      <a:pt x="4072" y="4025"/>
                      <a:pt x="3965" y="3787"/>
                    </a:cubicBezTo>
                    <a:lnTo>
                      <a:pt x="3036" y="4704"/>
                    </a:lnTo>
                    <a:lnTo>
                      <a:pt x="1072" y="4192"/>
                    </a:lnTo>
                    <a:lnTo>
                      <a:pt x="2143" y="2394"/>
                    </a:lnTo>
                    <a:lnTo>
                      <a:pt x="3155" y="2394"/>
                    </a:lnTo>
                    <a:cubicBezTo>
                      <a:pt x="2977" y="2156"/>
                      <a:pt x="2798" y="1918"/>
                      <a:pt x="2620" y="1703"/>
                    </a:cubicBezTo>
                    <a:lnTo>
                      <a:pt x="2048" y="1703"/>
                    </a:lnTo>
                    <a:lnTo>
                      <a:pt x="1405" y="632"/>
                    </a:lnTo>
                    <a:cubicBezTo>
                      <a:pt x="1036" y="382"/>
                      <a:pt x="631" y="156"/>
                      <a:pt x="203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2"/>
              <p:cNvSpPr/>
              <p:nvPr/>
            </p:nvSpPr>
            <p:spPr>
              <a:xfrm>
                <a:off x="5930800" y="-894325"/>
                <a:ext cx="141700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9014" extrusionOk="0">
                    <a:moveTo>
                      <a:pt x="2036" y="0"/>
                    </a:moveTo>
                    <a:lnTo>
                      <a:pt x="1417" y="358"/>
                    </a:lnTo>
                    <a:lnTo>
                      <a:pt x="0" y="1143"/>
                    </a:lnTo>
                    <a:cubicBezTo>
                      <a:pt x="155" y="1310"/>
                      <a:pt x="286" y="1489"/>
                      <a:pt x="429" y="1703"/>
                    </a:cubicBezTo>
                    <a:lnTo>
                      <a:pt x="1607" y="1048"/>
                    </a:lnTo>
                    <a:lnTo>
                      <a:pt x="2155" y="3048"/>
                    </a:lnTo>
                    <a:lnTo>
                      <a:pt x="1476" y="3727"/>
                    </a:lnTo>
                    <a:cubicBezTo>
                      <a:pt x="1488" y="3751"/>
                      <a:pt x="1500" y="3787"/>
                      <a:pt x="1500" y="3810"/>
                    </a:cubicBezTo>
                    <a:cubicBezTo>
                      <a:pt x="1584" y="4025"/>
                      <a:pt x="1655" y="4215"/>
                      <a:pt x="1738" y="4418"/>
                    </a:cubicBezTo>
                    <a:lnTo>
                      <a:pt x="2727" y="3465"/>
                    </a:lnTo>
                    <a:lnTo>
                      <a:pt x="4691" y="3977"/>
                    </a:lnTo>
                    <a:lnTo>
                      <a:pt x="3620" y="5775"/>
                    </a:lnTo>
                    <a:lnTo>
                      <a:pt x="2322" y="5775"/>
                    </a:lnTo>
                    <a:cubicBezTo>
                      <a:pt x="2429" y="6001"/>
                      <a:pt x="2548" y="6239"/>
                      <a:pt x="2667" y="6466"/>
                    </a:cubicBezTo>
                    <a:lnTo>
                      <a:pt x="3703" y="6466"/>
                    </a:lnTo>
                    <a:lnTo>
                      <a:pt x="4715" y="8180"/>
                    </a:lnTo>
                    <a:lnTo>
                      <a:pt x="3822" y="8418"/>
                    </a:lnTo>
                    <a:cubicBezTo>
                      <a:pt x="3977" y="8621"/>
                      <a:pt x="4108" y="8811"/>
                      <a:pt x="4262" y="9014"/>
                    </a:cubicBezTo>
                    <a:lnTo>
                      <a:pt x="5096" y="8799"/>
                    </a:lnTo>
                    <a:lnTo>
                      <a:pt x="5667" y="8656"/>
                    </a:lnTo>
                    <a:lnTo>
                      <a:pt x="5667" y="8394"/>
                    </a:lnTo>
                    <a:lnTo>
                      <a:pt x="5429" y="8013"/>
                    </a:lnTo>
                    <a:lnTo>
                      <a:pt x="4274" y="6061"/>
                    </a:lnTo>
                    <a:lnTo>
                      <a:pt x="5394" y="4191"/>
                    </a:lnTo>
                    <a:lnTo>
                      <a:pt x="5656" y="3727"/>
                    </a:lnTo>
                    <a:lnTo>
                      <a:pt x="5656" y="3549"/>
                    </a:lnTo>
                    <a:lnTo>
                      <a:pt x="5048" y="3382"/>
                    </a:lnTo>
                    <a:lnTo>
                      <a:pt x="2810" y="2787"/>
                    </a:lnTo>
                    <a:lnTo>
                      <a:pt x="2238" y="691"/>
                    </a:lnTo>
                    <a:lnTo>
                      <a:pt x="203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2"/>
              <p:cNvSpPr/>
              <p:nvPr/>
            </p:nvSpPr>
            <p:spPr>
              <a:xfrm>
                <a:off x="5932275" y="-1120850"/>
                <a:ext cx="139925" cy="225350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9014" extrusionOk="0">
                    <a:moveTo>
                      <a:pt x="4275" y="1"/>
                    </a:moveTo>
                    <a:cubicBezTo>
                      <a:pt x="4120" y="191"/>
                      <a:pt x="3977" y="394"/>
                      <a:pt x="3822" y="596"/>
                    </a:cubicBezTo>
                    <a:lnTo>
                      <a:pt x="4620" y="799"/>
                    </a:lnTo>
                    <a:lnTo>
                      <a:pt x="3537" y="2608"/>
                    </a:lnTo>
                    <a:lnTo>
                      <a:pt x="2608" y="2608"/>
                    </a:lnTo>
                    <a:cubicBezTo>
                      <a:pt x="2489" y="2835"/>
                      <a:pt x="2382" y="3049"/>
                      <a:pt x="2263" y="3287"/>
                    </a:cubicBezTo>
                    <a:lnTo>
                      <a:pt x="3632" y="3287"/>
                    </a:lnTo>
                    <a:lnTo>
                      <a:pt x="4644" y="5001"/>
                    </a:lnTo>
                    <a:lnTo>
                      <a:pt x="2572" y="5537"/>
                    </a:lnTo>
                    <a:lnTo>
                      <a:pt x="1667" y="4656"/>
                    </a:lnTo>
                    <a:cubicBezTo>
                      <a:pt x="1584" y="4871"/>
                      <a:pt x="1501" y="5073"/>
                      <a:pt x="1429" y="5287"/>
                    </a:cubicBezTo>
                    <a:cubicBezTo>
                      <a:pt x="1417" y="5311"/>
                      <a:pt x="1417" y="5335"/>
                      <a:pt x="1406" y="5359"/>
                    </a:cubicBezTo>
                    <a:lnTo>
                      <a:pt x="2144" y="6085"/>
                    </a:lnTo>
                    <a:lnTo>
                      <a:pt x="1620" y="7990"/>
                    </a:lnTo>
                    <a:lnTo>
                      <a:pt x="417" y="7311"/>
                    </a:lnTo>
                    <a:cubicBezTo>
                      <a:pt x="286" y="7514"/>
                      <a:pt x="132" y="7692"/>
                      <a:pt x="1" y="7859"/>
                    </a:cubicBezTo>
                    <a:lnTo>
                      <a:pt x="1441" y="8657"/>
                    </a:lnTo>
                    <a:lnTo>
                      <a:pt x="2072" y="9014"/>
                    </a:lnTo>
                    <a:lnTo>
                      <a:pt x="2263" y="8335"/>
                    </a:lnTo>
                    <a:lnTo>
                      <a:pt x="2858" y="6156"/>
                    </a:lnTo>
                    <a:lnTo>
                      <a:pt x="5013" y="5597"/>
                    </a:lnTo>
                    <a:lnTo>
                      <a:pt x="5597" y="5442"/>
                    </a:lnTo>
                    <a:lnTo>
                      <a:pt x="5597" y="5192"/>
                    </a:lnTo>
                    <a:lnTo>
                      <a:pt x="5358" y="4811"/>
                    </a:lnTo>
                    <a:lnTo>
                      <a:pt x="4203" y="2858"/>
                    </a:lnTo>
                    <a:lnTo>
                      <a:pt x="5311" y="977"/>
                    </a:lnTo>
                    <a:lnTo>
                      <a:pt x="5585" y="525"/>
                    </a:lnTo>
                    <a:lnTo>
                      <a:pt x="5585" y="346"/>
                    </a:lnTo>
                    <a:lnTo>
                      <a:pt x="4977" y="179"/>
                    </a:lnTo>
                    <a:lnTo>
                      <a:pt x="4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2"/>
              <p:cNvSpPr/>
              <p:nvPr/>
            </p:nvSpPr>
            <p:spPr>
              <a:xfrm>
                <a:off x="63894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1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2"/>
              <p:cNvSpPr/>
              <p:nvPr/>
            </p:nvSpPr>
            <p:spPr>
              <a:xfrm>
                <a:off x="63894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8" y="6454"/>
                    </a:lnTo>
                    <a:close/>
                    <a:moveTo>
                      <a:pt x="6644" y="6942"/>
                    </a:moveTo>
                    <a:lnTo>
                      <a:pt x="9026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39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2"/>
              <p:cNvSpPr/>
              <p:nvPr/>
            </p:nvSpPr>
            <p:spPr>
              <a:xfrm>
                <a:off x="60718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1" y="8751"/>
                    </a:lnTo>
                    <a:lnTo>
                      <a:pt x="1096" y="8251"/>
                    </a:lnTo>
                    <a:lnTo>
                      <a:pt x="2168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6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2"/>
              <p:cNvSpPr/>
              <p:nvPr/>
            </p:nvSpPr>
            <p:spPr>
              <a:xfrm>
                <a:off x="60721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9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2"/>
              <p:cNvSpPr/>
              <p:nvPr/>
            </p:nvSpPr>
            <p:spPr>
              <a:xfrm>
                <a:off x="70184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54" y="3691"/>
                    </a:lnTo>
                    <a:lnTo>
                      <a:pt x="12454" y="3513"/>
                    </a:lnTo>
                    <a:lnTo>
                      <a:pt x="11847" y="3346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2"/>
              <p:cNvSpPr/>
              <p:nvPr/>
            </p:nvSpPr>
            <p:spPr>
              <a:xfrm>
                <a:off x="7018425" y="-1200025"/>
                <a:ext cx="3113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17" extrusionOk="0">
                    <a:moveTo>
                      <a:pt x="4072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6" y="6454"/>
                    </a:lnTo>
                    <a:close/>
                    <a:moveTo>
                      <a:pt x="6632" y="6942"/>
                    </a:moveTo>
                    <a:lnTo>
                      <a:pt x="9014" y="9252"/>
                    </a:lnTo>
                    <a:lnTo>
                      <a:pt x="8502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61"/>
                    </a:lnTo>
                    <a:lnTo>
                      <a:pt x="24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37" y="11526"/>
                    </a:lnTo>
                    <a:lnTo>
                      <a:pt x="3739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23"/>
                    </a:lnTo>
                    <a:lnTo>
                      <a:pt x="11871" y="8764"/>
                    </a:lnTo>
                    <a:lnTo>
                      <a:pt x="12454" y="8609"/>
                    </a:lnTo>
                    <a:lnTo>
                      <a:pt x="12454" y="8359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44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2"/>
              <p:cNvSpPr/>
              <p:nvPr/>
            </p:nvSpPr>
            <p:spPr>
              <a:xfrm>
                <a:off x="67005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4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4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7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1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2"/>
              <p:cNvSpPr/>
              <p:nvPr/>
            </p:nvSpPr>
            <p:spPr>
              <a:xfrm>
                <a:off x="670082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2" y="11193"/>
                    </a:lnTo>
                    <a:lnTo>
                      <a:pt x="3644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2"/>
                    </a:lnTo>
                    <a:lnTo>
                      <a:pt x="3656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94" y="10740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37"/>
                    </a:lnTo>
                    <a:lnTo>
                      <a:pt x="11859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2"/>
              <p:cNvSpPr/>
              <p:nvPr/>
            </p:nvSpPr>
            <p:spPr>
              <a:xfrm>
                <a:off x="7647075" y="-894325"/>
                <a:ext cx="3119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12229" extrusionOk="0">
                    <a:moveTo>
                      <a:pt x="4084" y="1084"/>
                    </a:moveTo>
                    <a:lnTo>
                      <a:pt x="5942" y="2132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48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8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3"/>
                    </a:lnTo>
                    <a:lnTo>
                      <a:pt x="1096" y="8263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2"/>
                    </a:lnTo>
                    <a:lnTo>
                      <a:pt x="3632" y="9180"/>
                    </a:lnTo>
                    <a:lnTo>
                      <a:pt x="5942" y="6942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478" y="8621"/>
                    </a:lnTo>
                    <a:lnTo>
                      <a:pt x="12478" y="8371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2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47" y="3346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2"/>
              <p:cNvSpPr/>
              <p:nvPr/>
            </p:nvSpPr>
            <p:spPr>
              <a:xfrm>
                <a:off x="7647075" y="-1200025"/>
                <a:ext cx="311675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42" y="6454"/>
                    </a:moveTo>
                    <a:lnTo>
                      <a:pt x="3060" y="8764"/>
                    </a:lnTo>
                    <a:lnTo>
                      <a:pt x="1096" y="8252"/>
                    </a:lnTo>
                    <a:lnTo>
                      <a:pt x="2167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2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91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61"/>
                    </a:lnTo>
                    <a:lnTo>
                      <a:pt x="36" y="8680"/>
                    </a:lnTo>
                    <a:lnTo>
                      <a:pt x="727" y="8847"/>
                    </a:lnTo>
                    <a:lnTo>
                      <a:pt x="2965" y="9431"/>
                    </a:lnTo>
                    <a:lnTo>
                      <a:pt x="3549" y="11526"/>
                    </a:lnTo>
                    <a:lnTo>
                      <a:pt x="3739" y="12217"/>
                    </a:lnTo>
                    <a:lnTo>
                      <a:pt x="4370" y="11859"/>
                    </a:lnTo>
                    <a:lnTo>
                      <a:pt x="6370" y="10740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02"/>
                    </a:lnTo>
                    <a:lnTo>
                      <a:pt x="9728" y="9323"/>
                    </a:lnTo>
                    <a:lnTo>
                      <a:pt x="11883" y="8764"/>
                    </a:lnTo>
                    <a:lnTo>
                      <a:pt x="12466" y="8609"/>
                    </a:lnTo>
                    <a:lnTo>
                      <a:pt x="12466" y="8359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44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22"/>
              <p:cNvSpPr/>
              <p:nvPr/>
            </p:nvSpPr>
            <p:spPr>
              <a:xfrm>
                <a:off x="7329475" y="-894025"/>
                <a:ext cx="3146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86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36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06" y="1036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54"/>
                    </a:lnTo>
                    <a:close/>
                    <a:moveTo>
                      <a:pt x="5442" y="6454"/>
                    </a:moveTo>
                    <a:lnTo>
                      <a:pt x="3060" y="8751"/>
                    </a:lnTo>
                    <a:lnTo>
                      <a:pt x="1096" y="8251"/>
                    </a:lnTo>
                    <a:lnTo>
                      <a:pt x="2167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192" y="11180"/>
                    </a:lnTo>
                    <a:lnTo>
                      <a:pt x="3644" y="9168"/>
                    </a:lnTo>
                    <a:lnTo>
                      <a:pt x="5954" y="6930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51"/>
                    </a:lnTo>
                    <a:lnTo>
                      <a:pt x="1525" y="6192"/>
                    </a:lnTo>
                    <a:lnTo>
                      <a:pt x="417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323" y="11835"/>
                    </a:lnTo>
                    <a:lnTo>
                      <a:pt x="8942" y="12192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95" y="8775"/>
                    </a:lnTo>
                    <a:lnTo>
                      <a:pt x="12585" y="8597"/>
                    </a:lnTo>
                    <a:lnTo>
                      <a:pt x="12228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09" y="2786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2"/>
              <p:cNvSpPr/>
              <p:nvPr/>
            </p:nvSpPr>
            <p:spPr>
              <a:xfrm>
                <a:off x="7329775" y="-1200025"/>
                <a:ext cx="3149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17" extrusionOk="0">
                    <a:moveTo>
                      <a:pt x="4084" y="1072"/>
                    </a:moveTo>
                    <a:lnTo>
                      <a:pt x="5942" y="2108"/>
                    </a:lnTo>
                    <a:lnTo>
                      <a:pt x="5942" y="5275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37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6"/>
                    </a:moveTo>
                    <a:lnTo>
                      <a:pt x="11478" y="3966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6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44" y="6942"/>
                    </a:moveTo>
                    <a:lnTo>
                      <a:pt x="9025" y="9252"/>
                    </a:lnTo>
                    <a:lnTo>
                      <a:pt x="8501" y="11157"/>
                    </a:lnTo>
                    <a:lnTo>
                      <a:pt x="6644" y="10121"/>
                    </a:lnTo>
                    <a:lnTo>
                      <a:pt x="6644" y="6942"/>
                    </a:lnTo>
                    <a:close/>
                    <a:moveTo>
                      <a:pt x="5942" y="6930"/>
                    </a:moveTo>
                    <a:lnTo>
                      <a:pt x="5942" y="10204"/>
                    </a:lnTo>
                    <a:lnTo>
                      <a:pt x="4180" y="11193"/>
                    </a:lnTo>
                    <a:lnTo>
                      <a:pt x="3632" y="9181"/>
                    </a:lnTo>
                    <a:lnTo>
                      <a:pt x="5942" y="6930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31"/>
                    </a:lnTo>
                    <a:lnTo>
                      <a:pt x="3560" y="11538"/>
                    </a:lnTo>
                    <a:lnTo>
                      <a:pt x="3751" y="12217"/>
                    </a:lnTo>
                    <a:lnTo>
                      <a:pt x="4382" y="11859"/>
                    </a:lnTo>
                    <a:lnTo>
                      <a:pt x="6382" y="10740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02"/>
                    </a:lnTo>
                    <a:lnTo>
                      <a:pt x="9740" y="9335"/>
                    </a:lnTo>
                    <a:lnTo>
                      <a:pt x="11895" y="8764"/>
                    </a:lnTo>
                    <a:lnTo>
                      <a:pt x="12597" y="8585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37"/>
                    </a:lnTo>
                    <a:lnTo>
                      <a:pt x="11847" y="3358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2"/>
              <p:cNvSpPr/>
              <p:nvPr/>
            </p:nvSpPr>
            <p:spPr>
              <a:xfrm>
                <a:off x="8276025" y="-894325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72" y="1084"/>
                    </a:moveTo>
                    <a:lnTo>
                      <a:pt x="5930" y="2132"/>
                    </a:lnTo>
                    <a:lnTo>
                      <a:pt x="5930" y="5299"/>
                    </a:lnTo>
                    <a:lnTo>
                      <a:pt x="3548" y="2989"/>
                    </a:lnTo>
                    <a:lnTo>
                      <a:pt x="4072" y="1084"/>
                    </a:lnTo>
                    <a:close/>
                    <a:moveTo>
                      <a:pt x="8394" y="1048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8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5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3"/>
                    </a:lnTo>
                    <a:lnTo>
                      <a:pt x="1084" y="8263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501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2"/>
                    </a:lnTo>
                    <a:lnTo>
                      <a:pt x="3632" y="9180"/>
                    </a:lnTo>
                    <a:lnTo>
                      <a:pt x="5930" y="6942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3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69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70" y="11871"/>
                    </a:lnTo>
                    <a:lnTo>
                      <a:pt x="6382" y="10752"/>
                    </a:lnTo>
                    <a:lnTo>
                      <a:pt x="8180" y="11764"/>
                    </a:lnTo>
                    <a:cubicBezTo>
                      <a:pt x="8525" y="11692"/>
                      <a:pt x="8859" y="11550"/>
                      <a:pt x="9180" y="11395"/>
                    </a:cubicBezTo>
                    <a:lnTo>
                      <a:pt x="9752" y="9335"/>
                    </a:lnTo>
                    <a:lnTo>
                      <a:pt x="11907" y="8775"/>
                    </a:lnTo>
                    <a:lnTo>
                      <a:pt x="12133" y="8716"/>
                    </a:lnTo>
                    <a:cubicBezTo>
                      <a:pt x="12228" y="8573"/>
                      <a:pt x="12335" y="8430"/>
                      <a:pt x="12431" y="8275"/>
                    </a:cubicBezTo>
                    <a:lnTo>
                      <a:pt x="12252" y="7966"/>
                    </a:lnTo>
                    <a:lnTo>
                      <a:pt x="11085" y="6013"/>
                    </a:lnTo>
                    <a:lnTo>
                      <a:pt x="12204" y="4144"/>
                    </a:lnTo>
                    <a:lnTo>
                      <a:pt x="12466" y="3680"/>
                    </a:lnTo>
                    <a:lnTo>
                      <a:pt x="12466" y="3501"/>
                    </a:lnTo>
                    <a:lnTo>
                      <a:pt x="11859" y="3334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2"/>
              <p:cNvSpPr/>
              <p:nvPr/>
            </p:nvSpPr>
            <p:spPr>
              <a:xfrm>
                <a:off x="8276625" y="-1199425"/>
                <a:ext cx="311950" cy="3048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12193" extrusionOk="0">
                    <a:moveTo>
                      <a:pt x="4048" y="1048"/>
                    </a:moveTo>
                    <a:lnTo>
                      <a:pt x="5906" y="2084"/>
                    </a:lnTo>
                    <a:lnTo>
                      <a:pt x="5906" y="5251"/>
                    </a:lnTo>
                    <a:lnTo>
                      <a:pt x="3524" y="2953"/>
                    </a:lnTo>
                    <a:lnTo>
                      <a:pt x="4048" y="1048"/>
                    </a:lnTo>
                    <a:close/>
                    <a:moveTo>
                      <a:pt x="8370" y="1013"/>
                    </a:moveTo>
                    <a:lnTo>
                      <a:pt x="8918" y="3025"/>
                    </a:lnTo>
                    <a:lnTo>
                      <a:pt x="6608" y="5275"/>
                    </a:lnTo>
                    <a:lnTo>
                      <a:pt x="6608" y="2001"/>
                    </a:lnTo>
                    <a:lnTo>
                      <a:pt x="8370" y="1013"/>
                    </a:lnTo>
                    <a:close/>
                    <a:moveTo>
                      <a:pt x="3096" y="3501"/>
                    </a:moveTo>
                    <a:lnTo>
                      <a:pt x="5406" y="5751"/>
                    </a:lnTo>
                    <a:lnTo>
                      <a:pt x="2048" y="5751"/>
                    </a:lnTo>
                    <a:lnTo>
                      <a:pt x="1036" y="4037"/>
                    </a:lnTo>
                    <a:lnTo>
                      <a:pt x="3096" y="3501"/>
                    </a:lnTo>
                    <a:close/>
                    <a:moveTo>
                      <a:pt x="9478" y="3442"/>
                    </a:moveTo>
                    <a:lnTo>
                      <a:pt x="11442" y="3942"/>
                    </a:lnTo>
                    <a:lnTo>
                      <a:pt x="10371" y="5751"/>
                    </a:lnTo>
                    <a:lnTo>
                      <a:pt x="7096" y="5751"/>
                    </a:lnTo>
                    <a:lnTo>
                      <a:pt x="9478" y="3442"/>
                    </a:lnTo>
                    <a:close/>
                    <a:moveTo>
                      <a:pt x="10478" y="6430"/>
                    </a:moveTo>
                    <a:lnTo>
                      <a:pt x="11490" y="8144"/>
                    </a:lnTo>
                    <a:lnTo>
                      <a:pt x="9418" y="8680"/>
                    </a:lnTo>
                    <a:lnTo>
                      <a:pt x="7120" y="6430"/>
                    </a:lnTo>
                    <a:close/>
                    <a:moveTo>
                      <a:pt x="5406" y="6430"/>
                    </a:moveTo>
                    <a:lnTo>
                      <a:pt x="3024" y="8740"/>
                    </a:lnTo>
                    <a:lnTo>
                      <a:pt x="1060" y="8228"/>
                    </a:lnTo>
                    <a:lnTo>
                      <a:pt x="2131" y="6430"/>
                    </a:lnTo>
                    <a:close/>
                    <a:moveTo>
                      <a:pt x="6608" y="6918"/>
                    </a:moveTo>
                    <a:lnTo>
                      <a:pt x="8989" y="9228"/>
                    </a:lnTo>
                    <a:lnTo>
                      <a:pt x="8477" y="11133"/>
                    </a:lnTo>
                    <a:lnTo>
                      <a:pt x="6608" y="10097"/>
                    </a:lnTo>
                    <a:lnTo>
                      <a:pt x="6608" y="6918"/>
                    </a:lnTo>
                    <a:close/>
                    <a:moveTo>
                      <a:pt x="5906" y="6906"/>
                    </a:moveTo>
                    <a:lnTo>
                      <a:pt x="5906" y="10180"/>
                    </a:lnTo>
                    <a:lnTo>
                      <a:pt x="4155" y="11169"/>
                    </a:lnTo>
                    <a:lnTo>
                      <a:pt x="3608" y="9157"/>
                    </a:lnTo>
                    <a:lnTo>
                      <a:pt x="5906" y="6906"/>
                    </a:lnTo>
                    <a:close/>
                    <a:moveTo>
                      <a:pt x="3655" y="1"/>
                    </a:moveTo>
                    <a:lnTo>
                      <a:pt x="3453" y="691"/>
                    </a:lnTo>
                    <a:lnTo>
                      <a:pt x="2858" y="2858"/>
                    </a:lnTo>
                    <a:lnTo>
                      <a:pt x="703" y="3430"/>
                    </a:lnTo>
                    <a:lnTo>
                      <a:pt x="0" y="3608"/>
                    </a:lnTo>
                    <a:lnTo>
                      <a:pt x="381" y="4215"/>
                    </a:lnTo>
                    <a:lnTo>
                      <a:pt x="1536" y="6168"/>
                    </a:lnTo>
                    <a:lnTo>
                      <a:pt x="417" y="8037"/>
                    </a:lnTo>
                    <a:lnTo>
                      <a:pt x="48" y="8656"/>
                    </a:lnTo>
                    <a:lnTo>
                      <a:pt x="750" y="8835"/>
                    </a:lnTo>
                    <a:lnTo>
                      <a:pt x="2977" y="9407"/>
                    </a:lnTo>
                    <a:lnTo>
                      <a:pt x="3560" y="11514"/>
                    </a:lnTo>
                    <a:lnTo>
                      <a:pt x="3751" y="12193"/>
                    </a:lnTo>
                    <a:lnTo>
                      <a:pt x="4382" y="11835"/>
                    </a:lnTo>
                    <a:lnTo>
                      <a:pt x="6394" y="10716"/>
                    </a:lnTo>
                    <a:lnTo>
                      <a:pt x="8323" y="11812"/>
                    </a:lnTo>
                    <a:lnTo>
                      <a:pt x="8954" y="12169"/>
                    </a:lnTo>
                    <a:lnTo>
                      <a:pt x="9144" y="11478"/>
                    </a:lnTo>
                    <a:lnTo>
                      <a:pt x="9740" y="9311"/>
                    </a:lnTo>
                    <a:lnTo>
                      <a:pt x="11895" y="8740"/>
                    </a:lnTo>
                    <a:lnTo>
                      <a:pt x="12478" y="8597"/>
                    </a:lnTo>
                    <a:lnTo>
                      <a:pt x="12478" y="8335"/>
                    </a:lnTo>
                    <a:lnTo>
                      <a:pt x="12240" y="7954"/>
                    </a:lnTo>
                    <a:lnTo>
                      <a:pt x="11073" y="6001"/>
                    </a:lnTo>
                    <a:lnTo>
                      <a:pt x="12192" y="4132"/>
                    </a:lnTo>
                    <a:lnTo>
                      <a:pt x="12323" y="3858"/>
                    </a:lnTo>
                    <a:cubicBezTo>
                      <a:pt x="12204" y="3692"/>
                      <a:pt x="12109" y="3525"/>
                      <a:pt x="11990" y="3382"/>
                    </a:cubicBezTo>
                    <a:lnTo>
                      <a:pt x="11835" y="3334"/>
                    </a:lnTo>
                    <a:lnTo>
                      <a:pt x="9609" y="2751"/>
                    </a:lnTo>
                    <a:lnTo>
                      <a:pt x="9073" y="786"/>
                    </a:lnTo>
                    <a:cubicBezTo>
                      <a:pt x="8727" y="632"/>
                      <a:pt x="8370" y="513"/>
                      <a:pt x="8013" y="429"/>
                    </a:cubicBezTo>
                    <a:lnTo>
                      <a:pt x="6215" y="1441"/>
                    </a:lnTo>
                    <a:lnTo>
                      <a:pt x="4275" y="358"/>
                    </a:lnTo>
                    <a:lnTo>
                      <a:pt x="365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22"/>
              <p:cNvSpPr/>
              <p:nvPr/>
            </p:nvSpPr>
            <p:spPr>
              <a:xfrm>
                <a:off x="7958125" y="-894025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96" y="1072"/>
                    </a:moveTo>
                    <a:lnTo>
                      <a:pt x="5954" y="2120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36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3"/>
                    </a:lnTo>
                    <a:lnTo>
                      <a:pt x="8418" y="1036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9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65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54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54"/>
                    </a:lnTo>
                    <a:close/>
                    <a:moveTo>
                      <a:pt x="5454" y="6454"/>
                    </a:moveTo>
                    <a:lnTo>
                      <a:pt x="3072" y="8751"/>
                    </a:lnTo>
                    <a:lnTo>
                      <a:pt x="1108" y="8251"/>
                    </a:lnTo>
                    <a:lnTo>
                      <a:pt x="2179" y="6454"/>
                    </a:lnTo>
                    <a:close/>
                    <a:moveTo>
                      <a:pt x="6656" y="6942"/>
                    </a:moveTo>
                    <a:lnTo>
                      <a:pt x="9037" y="9252"/>
                    </a:lnTo>
                    <a:lnTo>
                      <a:pt x="8513" y="11157"/>
                    </a:lnTo>
                    <a:lnTo>
                      <a:pt x="6656" y="10109"/>
                    </a:lnTo>
                    <a:lnTo>
                      <a:pt x="6656" y="6942"/>
                    </a:lnTo>
                    <a:close/>
                    <a:moveTo>
                      <a:pt x="5954" y="6930"/>
                    </a:moveTo>
                    <a:lnTo>
                      <a:pt x="5954" y="10204"/>
                    </a:lnTo>
                    <a:lnTo>
                      <a:pt x="4203" y="11180"/>
                    </a:lnTo>
                    <a:lnTo>
                      <a:pt x="3656" y="9168"/>
                    </a:lnTo>
                    <a:lnTo>
                      <a:pt x="5954" y="6930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3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51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5"/>
                    </a:lnTo>
                    <a:lnTo>
                      <a:pt x="8954" y="12192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5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73" y="6037"/>
                    </a:lnTo>
                    <a:lnTo>
                      <a:pt x="12193" y="4156"/>
                    </a:lnTo>
                    <a:lnTo>
                      <a:pt x="12550" y="3548"/>
                    </a:lnTo>
                    <a:lnTo>
                      <a:pt x="11847" y="3370"/>
                    </a:lnTo>
                    <a:lnTo>
                      <a:pt x="9621" y="2786"/>
                    </a:lnTo>
                    <a:lnTo>
                      <a:pt x="9037" y="691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2"/>
              <p:cNvSpPr/>
              <p:nvPr/>
            </p:nvSpPr>
            <p:spPr>
              <a:xfrm>
                <a:off x="7958725" y="-1200025"/>
                <a:ext cx="314350" cy="3054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17" extrusionOk="0">
                    <a:moveTo>
                      <a:pt x="4072" y="1072"/>
                    </a:moveTo>
                    <a:lnTo>
                      <a:pt x="5930" y="2108"/>
                    </a:lnTo>
                    <a:lnTo>
                      <a:pt x="5930" y="5275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37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37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6"/>
                    </a:moveTo>
                    <a:lnTo>
                      <a:pt x="11466" y="3966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6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54"/>
                    </a:lnTo>
                    <a:close/>
                    <a:moveTo>
                      <a:pt x="5430" y="6454"/>
                    </a:moveTo>
                    <a:lnTo>
                      <a:pt x="3048" y="8764"/>
                    </a:lnTo>
                    <a:lnTo>
                      <a:pt x="1084" y="8252"/>
                    </a:lnTo>
                    <a:lnTo>
                      <a:pt x="2155" y="6454"/>
                    </a:lnTo>
                    <a:close/>
                    <a:moveTo>
                      <a:pt x="6632" y="6942"/>
                    </a:moveTo>
                    <a:lnTo>
                      <a:pt x="9013" y="9252"/>
                    </a:lnTo>
                    <a:lnTo>
                      <a:pt x="8489" y="11157"/>
                    </a:lnTo>
                    <a:lnTo>
                      <a:pt x="6632" y="10121"/>
                    </a:lnTo>
                    <a:lnTo>
                      <a:pt x="6632" y="6942"/>
                    </a:lnTo>
                    <a:close/>
                    <a:moveTo>
                      <a:pt x="5930" y="6930"/>
                    </a:moveTo>
                    <a:lnTo>
                      <a:pt x="5930" y="10204"/>
                    </a:lnTo>
                    <a:lnTo>
                      <a:pt x="4179" y="11193"/>
                    </a:lnTo>
                    <a:lnTo>
                      <a:pt x="3632" y="9181"/>
                    </a:lnTo>
                    <a:lnTo>
                      <a:pt x="5930" y="6930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2"/>
                    </a:lnTo>
                    <a:lnTo>
                      <a:pt x="3644" y="25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61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31"/>
                    </a:lnTo>
                    <a:lnTo>
                      <a:pt x="3536" y="11538"/>
                    </a:lnTo>
                    <a:lnTo>
                      <a:pt x="3727" y="12217"/>
                    </a:lnTo>
                    <a:lnTo>
                      <a:pt x="4358" y="11859"/>
                    </a:lnTo>
                    <a:lnTo>
                      <a:pt x="6370" y="10740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02"/>
                    </a:lnTo>
                    <a:lnTo>
                      <a:pt x="9716" y="9335"/>
                    </a:lnTo>
                    <a:lnTo>
                      <a:pt x="11871" y="8764"/>
                    </a:lnTo>
                    <a:lnTo>
                      <a:pt x="12573" y="8585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37"/>
                    </a:lnTo>
                    <a:lnTo>
                      <a:pt x="11847" y="3358"/>
                    </a:lnTo>
                    <a:lnTo>
                      <a:pt x="9609" y="2775"/>
                    </a:lnTo>
                    <a:lnTo>
                      <a:pt x="9025" y="679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2"/>
              <p:cNvSpPr/>
              <p:nvPr/>
            </p:nvSpPr>
            <p:spPr>
              <a:xfrm>
                <a:off x="8664750" y="-893425"/>
                <a:ext cx="32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906" extrusionOk="0">
                    <a:moveTo>
                      <a:pt x="537" y="0"/>
                    </a:moveTo>
                    <a:lnTo>
                      <a:pt x="346" y="679"/>
                    </a:lnTo>
                    <a:lnTo>
                      <a:pt x="1" y="1905"/>
                    </a:lnTo>
                    <a:cubicBezTo>
                      <a:pt x="453" y="1250"/>
                      <a:pt x="894" y="774"/>
                      <a:pt x="1299" y="429"/>
                    </a:cubicBezTo>
                    <a:lnTo>
                      <a:pt x="1168" y="357"/>
                    </a:lnTo>
                    <a:lnTo>
                      <a:pt x="53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2"/>
              <p:cNvSpPr/>
              <p:nvPr/>
            </p:nvSpPr>
            <p:spPr>
              <a:xfrm>
                <a:off x="8587075" y="-819900"/>
                <a:ext cx="640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06" extrusionOk="0">
                    <a:moveTo>
                      <a:pt x="2560" y="0"/>
                    </a:moveTo>
                    <a:lnTo>
                      <a:pt x="703" y="476"/>
                    </a:lnTo>
                    <a:lnTo>
                      <a:pt x="0" y="655"/>
                    </a:lnTo>
                    <a:lnTo>
                      <a:pt x="370" y="1262"/>
                    </a:lnTo>
                    <a:lnTo>
                      <a:pt x="1334" y="2905"/>
                    </a:lnTo>
                    <a:cubicBezTo>
                      <a:pt x="1453" y="2655"/>
                      <a:pt x="1572" y="2381"/>
                      <a:pt x="1691" y="2131"/>
                    </a:cubicBezTo>
                    <a:lnTo>
                      <a:pt x="1072" y="1084"/>
                    </a:lnTo>
                    <a:lnTo>
                      <a:pt x="2227" y="786"/>
                    </a:lnTo>
                    <a:cubicBezTo>
                      <a:pt x="2334" y="512"/>
                      <a:pt x="2441" y="238"/>
                      <a:pt x="2560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8668925" y="-936300"/>
                <a:ext cx="2950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80" extrusionOk="0">
                    <a:moveTo>
                      <a:pt x="1" y="1"/>
                    </a:moveTo>
                    <a:lnTo>
                      <a:pt x="286" y="1001"/>
                    </a:lnTo>
                    <a:lnTo>
                      <a:pt x="477" y="1679"/>
                    </a:lnTo>
                    <a:lnTo>
                      <a:pt x="1096" y="1322"/>
                    </a:lnTo>
                    <a:lnTo>
                      <a:pt x="1179" y="1275"/>
                    </a:lnTo>
                    <a:cubicBezTo>
                      <a:pt x="822" y="977"/>
                      <a:pt x="405" y="560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8587375" y="-1038975"/>
                <a:ext cx="63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2906" extrusionOk="0">
                    <a:moveTo>
                      <a:pt x="1346" y="0"/>
                    </a:moveTo>
                    <a:lnTo>
                      <a:pt x="369" y="1631"/>
                    </a:lnTo>
                    <a:lnTo>
                      <a:pt x="0" y="2250"/>
                    </a:lnTo>
                    <a:lnTo>
                      <a:pt x="703" y="2429"/>
                    </a:lnTo>
                    <a:lnTo>
                      <a:pt x="2548" y="2905"/>
                    </a:lnTo>
                    <a:cubicBezTo>
                      <a:pt x="2453" y="2667"/>
                      <a:pt x="2334" y="2393"/>
                      <a:pt x="2239" y="2107"/>
                    </a:cubicBezTo>
                    <a:lnTo>
                      <a:pt x="1084" y="1810"/>
                    </a:lnTo>
                    <a:lnTo>
                      <a:pt x="1703" y="774"/>
                    </a:lnTo>
                    <a:cubicBezTo>
                      <a:pt x="1584" y="524"/>
                      <a:pt x="1477" y="250"/>
                      <a:pt x="1346" y="0"/>
                    </a:cubicBez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6467750" y="-287700"/>
                <a:ext cx="233400" cy="217300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8692" extrusionOk="0">
                    <a:moveTo>
                      <a:pt x="5716" y="0"/>
                    </a:moveTo>
                    <a:lnTo>
                      <a:pt x="5085" y="358"/>
                    </a:lnTo>
                    <a:lnTo>
                      <a:pt x="3085" y="1465"/>
                    </a:lnTo>
                    <a:lnTo>
                      <a:pt x="1144" y="381"/>
                    </a:lnTo>
                    <a:lnTo>
                      <a:pt x="525" y="24"/>
                    </a:lnTo>
                    <a:lnTo>
                      <a:pt x="322" y="715"/>
                    </a:lnTo>
                    <a:lnTo>
                      <a:pt x="1" y="1917"/>
                    </a:lnTo>
                    <a:cubicBezTo>
                      <a:pt x="227" y="1977"/>
                      <a:pt x="441" y="2036"/>
                      <a:pt x="680" y="2084"/>
                    </a:cubicBezTo>
                    <a:lnTo>
                      <a:pt x="965" y="1060"/>
                    </a:lnTo>
                    <a:lnTo>
                      <a:pt x="2823" y="2096"/>
                    </a:lnTo>
                    <a:lnTo>
                      <a:pt x="2823" y="2786"/>
                    </a:lnTo>
                    <a:cubicBezTo>
                      <a:pt x="2930" y="3156"/>
                      <a:pt x="3144" y="3870"/>
                      <a:pt x="3525" y="4656"/>
                    </a:cubicBezTo>
                    <a:lnTo>
                      <a:pt x="3525" y="2013"/>
                    </a:lnTo>
                    <a:lnTo>
                      <a:pt x="5287" y="1024"/>
                    </a:lnTo>
                    <a:lnTo>
                      <a:pt x="5835" y="3036"/>
                    </a:lnTo>
                    <a:lnTo>
                      <a:pt x="3739" y="5072"/>
                    </a:lnTo>
                    <a:cubicBezTo>
                      <a:pt x="3835" y="5263"/>
                      <a:pt x="3954" y="5442"/>
                      <a:pt x="4073" y="5644"/>
                    </a:cubicBezTo>
                    <a:cubicBezTo>
                      <a:pt x="4097" y="5656"/>
                      <a:pt x="4097" y="5668"/>
                      <a:pt x="4109" y="5680"/>
                    </a:cubicBezTo>
                    <a:lnTo>
                      <a:pt x="6395" y="3465"/>
                    </a:lnTo>
                    <a:lnTo>
                      <a:pt x="8359" y="3977"/>
                    </a:lnTo>
                    <a:lnTo>
                      <a:pt x="7288" y="5775"/>
                    </a:lnTo>
                    <a:lnTo>
                      <a:pt x="4180" y="5775"/>
                    </a:lnTo>
                    <a:cubicBezTo>
                      <a:pt x="4347" y="6013"/>
                      <a:pt x="4525" y="6251"/>
                      <a:pt x="4716" y="6454"/>
                    </a:cubicBezTo>
                    <a:lnTo>
                      <a:pt x="7383" y="6454"/>
                    </a:lnTo>
                    <a:lnTo>
                      <a:pt x="8395" y="8168"/>
                    </a:lnTo>
                    <a:lnTo>
                      <a:pt x="7585" y="8382"/>
                    </a:lnTo>
                    <a:cubicBezTo>
                      <a:pt x="8061" y="8525"/>
                      <a:pt x="8573" y="8644"/>
                      <a:pt x="9109" y="8692"/>
                    </a:cubicBezTo>
                    <a:lnTo>
                      <a:pt x="9335" y="8632"/>
                    </a:lnTo>
                    <a:lnTo>
                      <a:pt x="9335" y="8382"/>
                    </a:lnTo>
                    <a:lnTo>
                      <a:pt x="9097" y="7989"/>
                    </a:lnTo>
                    <a:lnTo>
                      <a:pt x="7930" y="6037"/>
                    </a:lnTo>
                    <a:lnTo>
                      <a:pt x="9050" y="4168"/>
                    </a:lnTo>
                    <a:lnTo>
                      <a:pt x="9312" y="3703"/>
                    </a:lnTo>
                    <a:lnTo>
                      <a:pt x="9312" y="3525"/>
                    </a:lnTo>
                    <a:lnTo>
                      <a:pt x="8704" y="3358"/>
                    </a:lnTo>
                    <a:lnTo>
                      <a:pt x="6490" y="2775"/>
                    </a:lnTo>
                    <a:lnTo>
                      <a:pt x="5906" y="679"/>
                    </a:lnTo>
                    <a:lnTo>
                      <a:pt x="5716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63894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1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8" y="6466"/>
                    </a:lnTo>
                    <a:close/>
                    <a:moveTo>
                      <a:pt x="6644" y="6954"/>
                    </a:moveTo>
                    <a:lnTo>
                      <a:pt x="9026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58" y="4239"/>
                    </a:lnTo>
                    <a:lnTo>
                      <a:pt x="1525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39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6160875" y="-593400"/>
                <a:ext cx="225650" cy="2197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8788" extrusionOk="0">
                    <a:moveTo>
                      <a:pt x="4846" y="1013"/>
                    </a:moveTo>
                    <a:lnTo>
                      <a:pt x="5394" y="3025"/>
                    </a:lnTo>
                    <a:lnTo>
                      <a:pt x="3096" y="5275"/>
                    </a:lnTo>
                    <a:lnTo>
                      <a:pt x="3096" y="2001"/>
                    </a:lnTo>
                    <a:lnTo>
                      <a:pt x="4846" y="1013"/>
                    </a:lnTo>
                    <a:close/>
                    <a:moveTo>
                      <a:pt x="5966" y="3453"/>
                    </a:moveTo>
                    <a:lnTo>
                      <a:pt x="7930" y="3965"/>
                    </a:lnTo>
                    <a:lnTo>
                      <a:pt x="6859" y="5763"/>
                    </a:lnTo>
                    <a:lnTo>
                      <a:pt x="3584" y="5763"/>
                    </a:lnTo>
                    <a:lnTo>
                      <a:pt x="5966" y="3453"/>
                    </a:lnTo>
                    <a:close/>
                    <a:moveTo>
                      <a:pt x="5275" y="1"/>
                    </a:moveTo>
                    <a:lnTo>
                      <a:pt x="4656" y="358"/>
                    </a:lnTo>
                    <a:lnTo>
                      <a:pt x="2644" y="1477"/>
                    </a:lnTo>
                    <a:lnTo>
                      <a:pt x="715" y="394"/>
                    </a:lnTo>
                    <a:lnTo>
                      <a:pt x="84" y="36"/>
                    </a:lnTo>
                    <a:lnTo>
                      <a:pt x="12" y="298"/>
                    </a:lnTo>
                    <a:cubicBezTo>
                      <a:pt x="12" y="405"/>
                      <a:pt x="1" y="584"/>
                      <a:pt x="1" y="810"/>
                    </a:cubicBezTo>
                    <a:cubicBezTo>
                      <a:pt x="1" y="1239"/>
                      <a:pt x="24" y="1822"/>
                      <a:pt x="132" y="2489"/>
                    </a:cubicBezTo>
                    <a:lnTo>
                      <a:pt x="513" y="1060"/>
                    </a:lnTo>
                    <a:lnTo>
                      <a:pt x="2382" y="2108"/>
                    </a:lnTo>
                    <a:lnTo>
                      <a:pt x="2382" y="5275"/>
                    </a:lnTo>
                    <a:lnTo>
                      <a:pt x="274" y="3239"/>
                    </a:lnTo>
                    <a:lnTo>
                      <a:pt x="274" y="3239"/>
                    </a:lnTo>
                    <a:cubicBezTo>
                      <a:pt x="393" y="3715"/>
                      <a:pt x="560" y="4204"/>
                      <a:pt x="786" y="4692"/>
                    </a:cubicBezTo>
                    <a:lnTo>
                      <a:pt x="1870" y="5751"/>
                    </a:lnTo>
                    <a:lnTo>
                      <a:pt x="1382" y="5751"/>
                    </a:lnTo>
                    <a:cubicBezTo>
                      <a:pt x="1846" y="6430"/>
                      <a:pt x="2406" y="7002"/>
                      <a:pt x="3072" y="7442"/>
                    </a:cubicBezTo>
                    <a:lnTo>
                      <a:pt x="3072" y="6906"/>
                    </a:lnTo>
                    <a:lnTo>
                      <a:pt x="4311" y="8097"/>
                    </a:lnTo>
                    <a:cubicBezTo>
                      <a:pt x="4763" y="8299"/>
                      <a:pt x="5251" y="8442"/>
                      <a:pt x="5775" y="8549"/>
                    </a:cubicBezTo>
                    <a:lnTo>
                      <a:pt x="3584" y="6418"/>
                    </a:lnTo>
                    <a:lnTo>
                      <a:pt x="6942" y="6418"/>
                    </a:lnTo>
                    <a:lnTo>
                      <a:pt x="7954" y="8133"/>
                    </a:lnTo>
                    <a:lnTo>
                      <a:pt x="6097" y="8609"/>
                    </a:lnTo>
                    <a:cubicBezTo>
                      <a:pt x="6740" y="8728"/>
                      <a:pt x="7418" y="8787"/>
                      <a:pt x="8156" y="8787"/>
                    </a:cubicBezTo>
                    <a:lnTo>
                      <a:pt x="8335" y="8740"/>
                    </a:lnTo>
                    <a:lnTo>
                      <a:pt x="9026" y="8561"/>
                    </a:lnTo>
                    <a:lnTo>
                      <a:pt x="8668" y="7954"/>
                    </a:lnTo>
                    <a:lnTo>
                      <a:pt x="7513" y="6037"/>
                    </a:lnTo>
                    <a:lnTo>
                      <a:pt x="8633" y="4156"/>
                    </a:lnTo>
                    <a:lnTo>
                      <a:pt x="8990" y="3549"/>
                    </a:lnTo>
                    <a:lnTo>
                      <a:pt x="8287" y="3370"/>
                    </a:lnTo>
                    <a:lnTo>
                      <a:pt x="6049" y="2787"/>
                    </a:lnTo>
                    <a:lnTo>
                      <a:pt x="5477" y="691"/>
                    </a:lnTo>
                    <a:lnTo>
                      <a:pt x="527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2"/>
              <p:cNvSpPr/>
              <p:nvPr/>
            </p:nvSpPr>
            <p:spPr>
              <a:xfrm>
                <a:off x="701842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72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72" y="1084"/>
                    </a:lnTo>
                    <a:close/>
                    <a:moveTo>
                      <a:pt x="8394" y="1036"/>
                    </a:moveTo>
                    <a:lnTo>
                      <a:pt x="8942" y="3048"/>
                    </a:lnTo>
                    <a:lnTo>
                      <a:pt x="6632" y="5299"/>
                    </a:lnTo>
                    <a:lnTo>
                      <a:pt x="6632" y="2024"/>
                    </a:lnTo>
                    <a:lnTo>
                      <a:pt x="8394" y="1036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54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35" y="0"/>
                    </a:moveTo>
                    <a:lnTo>
                      <a:pt x="8216" y="358"/>
                    </a:lnTo>
                    <a:lnTo>
                      <a:pt x="6204" y="1465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39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478" y="8620"/>
                    </a:lnTo>
                    <a:lnTo>
                      <a:pt x="12478" y="8359"/>
                    </a:ln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66" y="3691"/>
                    </a:lnTo>
                    <a:lnTo>
                      <a:pt x="12466" y="3513"/>
                    </a:lnTo>
                    <a:lnTo>
                      <a:pt x="11859" y="3346"/>
                    </a:lnTo>
                    <a:lnTo>
                      <a:pt x="9609" y="2775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2"/>
              <p:cNvSpPr/>
              <p:nvPr/>
            </p:nvSpPr>
            <p:spPr>
              <a:xfrm>
                <a:off x="7018425" y="-593700"/>
                <a:ext cx="3113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2229" extrusionOk="0">
                    <a:moveTo>
                      <a:pt x="4072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20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6" y="6466"/>
                    </a:lnTo>
                    <a:close/>
                    <a:moveTo>
                      <a:pt x="6632" y="6954"/>
                    </a:moveTo>
                    <a:lnTo>
                      <a:pt x="9014" y="9264"/>
                    </a:lnTo>
                    <a:lnTo>
                      <a:pt x="8502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3" y="6192"/>
                    </a:lnTo>
                    <a:lnTo>
                      <a:pt x="405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37" y="11538"/>
                    </a:lnTo>
                    <a:lnTo>
                      <a:pt x="3739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454" y="8621"/>
                    </a:lnTo>
                    <a:lnTo>
                      <a:pt x="12454" y="8371"/>
                    </a:lnTo>
                    <a:lnTo>
                      <a:pt x="12216" y="7978"/>
                    </a:lnTo>
                    <a:lnTo>
                      <a:pt x="11061" y="6025"/>
                    </a:lnTo>
                    <a:lnTo>
                      <a:pt x="12169" y="4156"/>
                    </a:lnTo>
                    <a:lnTo>
                      <a:pt x="12454" y="3704"/>
                    </a:lnTo>
                    <a:lnTo>
                      <a:pt x="12454" y="3525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37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6700525" y="-287400"/>
                <a:ext cx="3161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18" y="1024"/>
                    </a:moveTo>
                    <a:lnTo>
                      <a:pt x="8966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18" y="1024"/>
                    </a:lnTo>
                    <a:close/>
                    <a:moveTo>
                      <a:pt x="3144" y="3513"/>
                    </a:moveTo>
                    <a:lnTo>
                      <a:pt x="5454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9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68" y="6442"/>
                    </a:lnTo>
                    <a:close/>
                    <a:moveTo>
                      <a:pt x="8847" y="0"/>
                    </a:moveTo>
                    <a:lnTo>
                      <a:pt x="8216" y="357"/>
                    </a:lnTo>
                    <a:lnTo>
                      <a:pt x="6216" y="1477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7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167" y="8704"/>
                    </a:lnTo>
                    <a:cubicBezTo>
                      <a:pt x="334" y="8716"/>
                      <a:pt x="489" y="8716"/>
                      <a:pt x="655" y="8716"/>
                    </a:cubicBezTo>
                    <a:lnTo>
                      <a:pt x="2953" y="8716"/>
                    </a:lnTo>
                    <a:lnTo>
                      <a:pt x="1132" y="8239"/>
                    </a:lnTo>
                    <a:lnTo>
                      <a:pt x="2203" y="6442"/>
                    </a:lnTo>
                    <a:lnTo>
                      <a:pt x="5477" y="6442"/>
                    </a:lnTo>
                    <a:lnTo>
                      <a:pt x="3144" y="8716"/>
                    </a:lnTo>
                    <a:lnTo>
                      <a:pt x="4144" y="8716"/>
                    </a:lnTo>
                    <a:lnTo>
                      <a:pt x="5989" y="6930"/>
                    </a:lnTo>
                    <a:lnTo>
                      <a:pt x="5989" y="8716"/>
                    </a:lnTo>
                    <a:lnTo>
                      <a:pt x="6692" y="8716"/>
                    </a:lnTo>
                    <a:lnTo>
                      <a:pt x="6692" y="6930"/>
                    </a:lnTo>
                    <a:lnTo>
                      <a:pt x="8537" y="8716"/>
                    </a:lnTo>
                    <a:lnTo>
                      <a:pt x="12121" y="8716"/>
                    </a:lnTo>
                    <a:lnTo>
                      <a:pt x="12645" y="8585"/>
                    </a:lnTo>
                    <a:lnTo>
                      <a:pt x="12288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21" y="2786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670082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406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406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56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2" y="11193"/>
                    </a:lnTo>
                    <a:lnTo>
                      <a:pt x="3644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16" y="1477"/>
                    </a:lnTo>
                    <a:lnTo>
                      <a:pt x="4275" y="394"/>
                    </a:lnTo>
                    <a:lnTo>
                      <a:pt x="3656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1" y="3632"/>
                    </a:lnTo>
                    <a:lnTo>
                      <a:pt x="382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51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94" y="10752"/>
                    </a:lnTo>
                    <a:lnTo>
                      <a:pt x="8323" y="11836"/>
                    </a:lnTo>
                    <a:lnTo>
                      <a:pt x="8954" y="12193"/>
                    </a:lnTo>
                    <a:lnTo>
                      <a:pt x="9145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40" y="7978"/>
                    </a:lnTo>
                    <a:lnTo>
                      <a:pt x="11085" y="6025"/>
                    </a:lnTo>
                    <a:lnTo>
                      <a:pt x="12193" y="4156"/>
                    </a:lnTo>
                    <a:lnTo>
                      <a:pt x="12550" y="3549"/>
                    </a:lnTo>
                    <a:lnTo>
                      <a:pt x="11859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7647075" y="-287700"/>
                <a:ext cx="311975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8716" extrusionOk="0">
                    <a:moveTo>
                      <a:pt x="4084" y="1084"/>
                    </a:moveTo>
                    <a:lnTo>
                      <a:pt x="5942" y="2120"/>
                    </a:lnTo>
                    <a:lnTo>
                      <a:pt x="5942" y="5299"/>
                    </a:lnTo>
                    <a:lnTo>
                      <a:pt x="3560" y="2989"/>
                    </a:lnTo>
                    <a:lnTo>
                      <a:pt x="4084" y="1084"/>
                    </a:lnTo>
                    <a:close/>
                    <a:moveTo>
                      <a:pt x="8394" y="1036"/>
                    </a:moveTo>
                    <a:lnTo>
                      <a:pt x="8954" y="3048"/>
                    </a:lnTo>
                    <a:lnTo>
                      <a:pt x="6644" y="5299"/>
                    </a:lnTo>
                    <a:lnTo>
                      <a:pt x="6644" y="2024"/>
                    </a:lnTo>
                    <a:lnTo>
                      <a:pt x="8394" y="1036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0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65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54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54"/>
                    </a:lnTo>
                    <a:close/>
                    <a:moveTo>
                      <a:pt x="8847" y="0"/>
                    </a:moveTo>
                    <a:lnTo>
                      <a:pt x="8216" y="358"/>
                    </a:lnTo>
                    <a:lnTo>
                      <a:pt x="6216" y="1465"/>
                    </a:lnTo>
                    <a:lnTo>
                      <a:pt x="4275" y="381"/>
                    </a:lnTo>
                    <a:lnTo>
                      <a:pt x="3656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0" y="3632"/>
                    </a:lnTo>
                    <a:lnTo>
                      <a:pt x="381" y="4239"/>
                    </a:lnTo>
                    <a:lnTo>
                      <a:pt x="1536" y="6192"/>
                    </a:lnTo>
                    <a:lnTo>
                      <a:pt x="417" y="8061"/>
                    </a:lnTo>
                    <a:lnTo>
                      <a:pt x="48" y="8680"/>
                    </a:lnTo>
                    <a:lnTo>
                      <a:pt x="215" y="8716"/>
                    </a:lnTo>
                    <a:lnTo>
                      <a:pt x="2929" y="8716"/>
                    </a:lnTo>
                    <a:lnTo>
                      <a:pt x="1120" y="8239"/>
                    </a:lnTo>
                    <a:lnTo>
                      <a:pt x="2191" y="6442"/>
                    </a:lnTo>
                    <a:lnTo>
                      <a:pt x="5465" y="6442"/>
                    </a:lnTo>
                    <a:lnTo>
                      <a:pt x="3132" y="8716"/>
                    </a:lnTo>
                    <a:lnTo>
                      <a:pt x="4120" y="8716"/>
                    </a:lnTo>
                    <a:lnTo>
                      <a:pt x="5977" y="6930"/>
                    </a:lnTo>
                    <a:lnTo>
                      <a:pt x="5977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9906" y="8716"/>
                    </a:lnTo>
                    <a:cubicBezTo>
                      <a:pt x="10823" y="8716"/>
                      <a:pt x="11669" y="8585"/>
                      <a:pt x="12443" y="8299"/>
                    </a:cubicBezTo>
                    <a:lnTo>
                      <a:pt x="12252" y="7978"/>
                    </a:lnTo>
                    <a:lnTo>
                      <a:pt x="11085" y="6025"/>
                    </a:lnTo>
                    <a:lnTo>
                      <a:pt x="12204" y="4156"/>
                    </a:lnTo>
                    <a:lnTo>
                      <a:pt x="12478" y="3691"/>
                    </a:lnTo>
                    <a:lnTo>
                      <a:pt x="12478" y="3513"/>
                    </a:lnTo>
                    <a:lnTo>
                      <a:pt x="11871" y="3346"/>
                    </a:lnTo>
                    <a:lnTo>
                      <a:pt x="9621" y="2775"/>
                    </a:lnTo>
                    <a:lnTo>
                      <a:pt x="9037" y="679"/>
                    </a:lnTo>
                    <a:lnTo>
                      <a:pt x="8847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7647075" y="-593700"/>
                <a:ext cx="311675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54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42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7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42" y="6466"/>
                    </a:moveTo>
                    <a:lnTo>
                      <a:pt x="3060" y="8764"/>
                    </a:lnTo>
                    <a:lnTo>
                      <a:pt x="1096" y="8264"/>
                    </a:lnTo>
                    <a:lnTo>
                      <a:pt x="2167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2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91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24" y="6192"/>
                    </a:lnTo>
                    <a:lnTo>
                      <a:pt x="405" y="8073"/>
                    </a:lnTo>
                    <a:lnTo>
                      <a:pt x="36" y="8680"/>
                    </a:lnTo>
                    <a:lnTo>
                      <a:pt x="727" y="8859"/>
                    </a:lnTo>
                    <a:lnTo>
                      <a:pt x="2965" y="9442"/>
                    </a:lnTo>
                    <a:lnTo>
                      <a:pt x="3549" y="11538"/>
                    </a:lnTo>
                    <a:lnTo>
                      <a:pt x="3739" y="12228"/>
                    </a:lnTo>
                    <a:lnTo>
                      <a:pt x="4370" y="11871"/>
                    </a:lnTo>
                    <a:lnTo>
                      <a:pt x="6370" y="10752"/>
                    </a:lnTo>
                    <a:lnTo>
                      <a:pt x="8311" y="11836"/>
                    </a:lnTo>
                    <a:lnTo>
                      <a:pt x="8930" y="12193"/>
                    </a:lnTo>
                    <a:lnTo>
                      <a:pt x="9133" y="11514"/>
                    </a:lnTo>
                    <a:lnTo>
                      <a:pt x="9728" y="9335"/>
                    </a:lnTo>
                    <a:lnTo>
                      <a:pt x="11883" y="8776"/>
                    </a:lnTo>
                    <a:lnTo>
                      <a:pt x="12466" y="8621"/>
                    </a:lnTo>
                    <a:lnTo>
                      <a:pt x="12466" y="8371"/>
                    </a:lnTo>
                    <a:lnTo>
                      <a:pt x="12228" y="7978"/>
                    </a:lnTo>
                    <a:lnTo>
                      <a:pt x="11061" y="6025"/>
                    </a:lnTo>
                    <a:lnTo>
                      <a:pt x="12181" y="4156"/>
                    </a:lnTo>
                    <a:lnTo>
                      <a:pt x="12466" y="3704"/>
                    </a:lnTo>
                    <a:lnTo>
                      <a:pt x="12466" y="3525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7329475" y="-287400"/>
                <a:ext cx="315550" cy="217900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8716" extrusionOk="0">
                    <a:moveTo>
                      <a:pt x="4096" y="1072"/>
                    </a:moveTo>
                    <a:lnTo>
                      <a:pt x="5954" y="2108"/>
                    </a:lnTo>
                    <a:lnTo>
                      <a:pt x="5954" y="5287"/>
                    </a:lnTo>
                    <a:lnTo>
                      <a:pt x="3572" y="2977"/>
                    </a:lnTo>
                    <a:lnTo>
                      <a:pt x="4096" y="1072"/>
                    </a:lnTo>
                    <a:close/>
                    <a:moveTo>
                      <a:pt x="8406" y="1024"/>
                    </a:moveTo>
                    <a:lnTo>
                      <a:pt x="8954" y="3036"/>
                    </a:lnTo>
                    <a:lnTo>
                      <a:pt x="6656" y="5287"/>
                    </a:lnTo>
                    <a:lnTo>
                      <a:pt x="6656" y="2012"/>
                    </a:lnTo>
                    <a:lnTo>
                      <a:pt x="8406" y="1024"/>
                    </a:lnTo>
                    <a:close/>
                    <a:moveTo>
                      <a:pt x="3144" y="3513"/>
                    </a:moveTo>
                    <a:lnTo>
                      <a:pt x="5442" y="5763"/>
                    </a:lnTo>
                    <a:lnTo>
                      <a:pt x="2084" y="5763"/>
                    </a:lnTo>
                    <a:lnTo>
                      <a:pt x="1072" y="4048"/>
                    </a:lnTo>
                    <a:lnTo>
                      <a:pt x="3144" y="3513"/>
                    </a:lnTo>
                    <a:close/>
                    <a:moveTo>
                      <a:pt x="9526" y="3453"/>
                    </a:moveTo>
                    <a:lnTo>
                      <a:pt x="11490" y="3953"/>
                    </a:lnTo>
                    <a:lnTo>
                      <a:pt x="10418" y="5763"/>
                    </a:lnTo>
                    <a:lnTo>
                      <a:pt x="7144" y="5763"/>
                    </a:lnTo>
                    <a:lnTo>
                      <a:pt x="9526" y="3453"/>
                    </a:lnTo>
                    <a:close/>
                    <a:moveTo>
                      <a:pt x="10526" y="6442"/>
                    </a:moveTo>
                    <a:lnTo>
                      <a:pt x="11538" y="8156"/>
                    </a:lnTo>
                    <a:lnTo>
                      <a:pt x="9466" y="8692"/>
                    </a:lnTo>
                    <a:lnTo>
                      <a:pt x="7156" y="6442"/>
                    </a:lnTo>
                    <a:close/>
                    <a:moveTo>
                      <a:pt x="8835" y="0"/>
                    </a:moveTo>
                    <a:lnTo>
                      <a:pt x="8216" y="357"/>
                    </a:lnTo>
                    <a:lnTo>
                      <a:pt x="6204" y="1477"/>
                    </a:lnTo>
                    <a:lnTo>
                      <a:pt x="4275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703" y="3453"/>
                    </a:lnTo>
                    <a:lnTo>
                      <a:pt x="1" y="3632"/>
                    </a:lnTo>
                    <a:lnTo>
                      <a:pt x="370" y="4239"/>
                    </a:lnTo>
                    <a:lnTo>
                      <a:pt x="1525" y="6192"/>
                    </a:lnTo>
                    <a:lnTo>
                      <a:pt x="417" y="8061"/>
                    </a:lnTo>
                    <a:lnTo>
                      <a:pt x="36" y="8680"/>
                    </a:lnTo>
                    <a:lnTo>
                      <a:pt x="203" y="8716"/>
                    </a:lnTo>
                    <a:lnTo>
                      <a:pt x="2929" y="8716"/>
                    </a:lnTo>
                    <a:lnTo>
                      <a:pt x="1108" y="8251"/>
                    </a:lnTo>
                    <a:lnTo>
                      <a:pt x="2179" y="6442"/>
                    </a:lnTo>
                    <a:lnTo>
                      <a:pt x="5454" y="6442"/>
                    </a:lnTo>
                    <a:lnTo>
                      <a:pt x="3120" y="8716"/>
                    </a:lnTo>
                    <a:lnTo>
                      <a:pt x="4120" y="8716"/>
                    </a:lnTo>
                    <a:lnTo>
                      <a:pt x="5966" y="6930"/>
                    </a:lnTo>
                    <a:lnTo>
                      <a:pt x="5966" y="8716"/>
                    </a:lnTo>
                    <a:lnTo>
                      <a:pt x="6668" y="8716"/>
                    </a:lnTo>
                    <a:lnTo>
                      <a:pt x="6668" y="6930"/>
                    </a:lnTo>
                    <a:lnTo>
                      <a:pt x="8513" y="8716"/>
                    </a:lnTo>
                    <a:lnTo>
                      <a:pt x="12097" y="8716"/>
                    </a:lnTo>
                    <a:lnTo>
                      <a:pt x="12621" y="8585"/>
                    </a:lnTo>
                    <a:lnTo>
                      <a:pt x="12264" y="7977"/>
                    </a:lnTo>
                    <a:lnTo>
                      <a:pt x="11073" y="6025"/>
                    </a:lnTo>
                    <a:lnTo>
                      <a:pt x="12193" y="4156"/>
                    </a:lnTo>
                    <a:lnTo>
                      <a:pt x="12550" y="3536"/>
                    </a:lnTo>
                    <a:lnTo>
                      <a:pt x="11847" y="3358"/>
                    </a:lnTo>
                    <a:lnTo>
                      <a:pt x="9609" y="2786"/>
                    </a:lnTo>
                    <a:lnTo>
                      <a:pt x="9037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329775" y="-593700"/>
                <a:ext cx="3149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12229" extrusionOk="0">
                    <a:moveTo>
                      <a:pt x="4084" y="1072"/>
                    </a:moveTo>
                    <a:lnTo>
                      <a:pt x="5942" y="2120"/>
                    </a:lnTo>
                    <a:lnTo>
                      <a:pt x="5942" y="5287"/>
                    </a:lnTo>
                    <a:lnTo>
                      <a:pt x="3560" y="2977"/>
                    </a:lnTo>
                    <a:lnTo>
                      <a:pt x="4084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44" y="5299"/>
                    </a:lnTo>
                    <a:lnTo>
                      <a:pt x="6644" y="2025"/>
                    </a:lnTo>
                    <a:lnTo>
                      <a:pt x="8394" y="1049"/>
                    </a:lnTo>
                    <a:close/>
                    <a:moveTo>
                      <a:pt x="3132" y="3525"/>
                    </a:moveTo>
                    <a:lnTo>
                      <a:pt x="5430" y="5775"/>
                    </a:lnTo>
                    <a:lnTo>
                      <a:pt x="2072" y="5775"/>
                    </a:lnTo>
                    <a:lnTo>
                      <a:pt x="1060" y="4061"/>
                    </a:lnTo>
                    <a:lnTo>
                      <a:pt x="3132" y="3525"/>
                    </a:lnTo>
                    <a:close/>
                    <a:moveTo>
                      <a:pt x="9514" y="3465"/>
                    </a:moveTo>
                    <a:lnTo>
                      <a:pt x="11478" y="3977"/>
                    </a:lnTo>
                    <a:lnTo>
                      <a:pt x="10406" y="5775"/>
                    </a:lnTo>
                    <a:lnTo>
                      <a:pt x="7132" y="5775"/>
                    </a:lnTo>
                    <a:lnTo>
                      <a:pt x="9514" y="3465"/>
                    </a:lnTo>
                    <a:close/>
                    <a:moveTo>
                      <a:pt x="10514" y="6466"/>
                    </a:moveTo>
                    <a:lnTo>
                      <a:pt x="11526" y="8168"/>
                    </a:lnTo>
                    <a:lnTo>
                      <a:pt x="9454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44" y="6954"/>
                    </a:moveTo>
                    <a:lnTo>
                      <a:pt x="9025" y="9264"/>
                    </a:lnTo>
                    <a:lnTo>
                      <a:pt x="8501" y="11169"/>
                    </a:lnTo>
                    <a:lnTo>
                      <a:pt x="6644" y="10121"/>
                    </a:lnTo>
                    <a:lnTo>
                      <a:pt x="6644" y="6954"/>
                    </a:lnTo>
                    <a:close/>
                    <a:moveTo>
                      <a:pt x="5942" y="6942"/>
                    </a:moveTo>
                    <a:lnTo>
                      <a:pt x="5942" y="10216"/>
                    </a:lnTo>
                    <a:lnTo>
                      <a:pt x="4180" y="11193"/>
                    </a:lnTo>
                    <a:lnTo>
                      <a:pt x="3632" y="9192"/>
                    </a:lnTo>
                    <a:lnTo>
                      <a:pt x="5942" y="6942"/>
                    </a:lnTo>
                    <a:close/>
                    <a:moveTo>
                      <a:pt x="8847" y="1"/>
                    </a:moveTo>
                    <a:lnTo>
                      <a:pt x="8216" y="358"/>
                    </a:lnTo>
                    <a:lnTo>
                      <a:pt x="6204" y="1477"/>
                    </a:lnTo>
                    <a:lnTo>
                      <a:pt x="4275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703" y="3454"/>
                    </a:lnTo>
                    <a:lnTo>
                      <a:pt x="0" y="3632"/>
                    </a:lnTo>
                    <a:lnTo>
                      <a:pt x="370" y="4239"/>
                    </a:lnTo>
                    <a:lnTo>
                      <a:pt x="1536" y="6192"/>
                    </a:lnTo>
                    <a:lnTo>
                      <a:pt x="417" y="8073"/>
                    </a:lnTo>
                    <a:lnTo>
                      <a:pt x="48" y="8680"/>
                    </a:lnTo>
                    <a:lnTo>
                      <a:pt x="739" y="8859"/>
                    </a:lnTo>
                    <a:lnTo>
                      <a:pt x="2977" y="9442"/>
                    </a:lnTo>
                    <a:lnTo>
                      <a:pt x="3560" y="11538"/>
                    </a:lnTo>
                    <a:lnTo>
                      <a:pt x="3751" y="12228"/>
                    </a:lnTo>
                    <a:lnTo>
                      <a:pt x="4382" y="11871"/>
                    </a:lnTo>
                    <a:lnTo>
                      <a:pt x="6382" y="10752"/>
                    </a:lnTo>
                    <a:lnTo>
                      <a:pt x="8323" y="11836"/>
                    </a:lnTo>
                    <a:lnTo>
                      <a:pt x="8942" y="12193"/>
                    </a:lnTo>
                    <a:lnTo>
                      <a:pt x="9144" y="11514"/>
                    </a:lnTo>
                    <a:lnTo>
                      <a:pt x="9740" y="9335"/>
                    </a:lnTo>
                    <a:lnTo>
                      <a:pt x="11895" y="8776"/>
                    </a:lnTo>
                    <a:lnTo>
                      <a:pt x="12597" y="8597"/>
                    </a:lnTo>
                    <a:lnTo>
                      <a:pt x="12228" y="7978"/>
                    </a:lnTo>
                    <a:lnTo>
                      <a:pt x="11073" y="6025"/>
                    </a:lnTo>
                    <a:lnTo>
                      <a:pt x="12192" y="4156"/>
                    </a:lnTo>
                    <a:lnTo>
                      <a:pt x="12550" y="3549"/>
                    </a:lnTo>
                    <a:lnTo>
                      <a:pt x="11847" y="3370"/>
                    </a:lnTo>
                    <a:lnTo>
                      <a:pt x="9621" y="2787"/>
                    </a:lnTo>
                    <a:lnTo>
                      <a:pt x="9037" y="691"/>
                    </a:lnTo>
                    <a:lnTo>
                      <a:pt x="8847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8276025" y="-593400"/>
                <a:ext cx="173550" cy="2176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8705" extrusionOk="0">
                    <a:moveTo>
                      <a:pt x="3120" y="3513"/>
                    </a:moveTo>
                    <a:lnTo>
                      <a:pt x="5430" y="5763"/>
                    </a:lnTo>
                    <a:lnTo>
                      <a:pt x="2072" y="5763"/>
                    </a:lnTo>
                    <a:lnTo>
                      <a:pt x="1060" y="4049"/>
                    </a:lnTo>
                    <a:lnTo>
                      <a:pt x="3120" y="3513"/>
                    </a:lnTo>
                    <a:close/>
                    <a:moveTo>
                      <a:pt x="3644" y="1"/>
                    </a:moveTo>
                    <a:lnTo>
                      <a:pt x="3453" y="691"/>
                    </a:lnTo>
                    <a:lnTo>
                      <a:pt x="2858" y="2870"/>
                    </a:lnTo>
                    <a:lnTo>
                      <a:pt x="691" y="3430"/>
                    </a:lnTo>
                    <a:lnTo>
                      <a:pt x="0" y="3608"/>
                    </a:lnTo>
                    <a:lnTo>
                      <a:pt x="369" y="4215"/>
                    </a:lnTo>
                    <a:lnTo>
                      <a:pt x="1536" y="6168"/>
                    </a:lnTo>
                    <a:lnTo>
                      <a:pt x="417" y="8049"/>
                    </a:lnTo>
                    <a:lnTo>
                      <a:pt x="48" y="8657"/>
                    </a:lnTo>
                    <a:lnTo>
                      <a:pt x="239" y="8704"/>
                    </a:lnTo>
                    <a:cubicBezTo>
                      <a:pt x="786" y="8645"/>
                      <a:pt x="1310" y="8537"/>
                      <a:pt x="1786" y="8406"/>
                    </a:cubicBezTo>
                    <a:lnTo>
                      <a:pt x="1120" y="8228"/>
                    </a:lnTo>
                    <a:lnTo>
                      <a:pt x="2191" y="6418"/>
                    </a:lnTo>
                    <a:lnTo>
                      <a:pt x="5037" y="6418"/>
                    </a:lnTo>
                    <a:cubicBezTo>
                      <a:pt x="5275" y="6156"/>
                      <a:pt x="5501" y="5870"/>
                      <a:pt x="5703" y="5561"/>
                    </a:cubicBezTo>
                    <a:cubicBezTo>
                      <a:pt x="5775" y="5442"/>
                      <a:pt x="5834" y="5335"/>
                      <a:pt x="5906" y="5216"/>
                    </a:cubicBezTo>
                    <a:lnTo>
                      <a:pt x="3572" y="2953"/>
                    </a:lnTo>
                    <a:lnTo>
                      <a:pt x="4096" y="1048"/>
                    </a:lnTo>
                    <a:lnTo>
                      <a:pt x="5930" y="2108"/>
                    </a:lnTo>
                    <a:lnTo>
                      <a:pt x="5930" y="5144"/>
                    </a:lnTo>
                    <a:cubicBezTo>
                      <a:pt x="6263" y="4525"/>
                      <a:pt x="6489" y="3906"/>
                      <a:pt x="6632" y="3311"/>
                    </a:cubicBezTo>
                    <a:lnTo>
                      <a:pt x="6632" y="2001"/>
                    </a:lnTo>
                    <a:lnTo>
                      <a:pt x="6882" y="1846"/>
                    </a:lnTo>
                    <a:cubicBezTo>
                      <a:pt x="6918" y="1548"/>
                      <a:pt x="6930" y="1275"/>
                      <a:pt x="6942" y="1037"/>
                    </a:cubicBezTo>
                    <a:lnTo>
                      <a:pt x="6942" y="1037"/>
                    </a:lnTo>
                    <a:lnTo>
                      <a:pt x="6204" y="1453"/>
                    </a:lnTo>
                    <a:lnTo>
                      <a:pt x="4263" y="358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958725" y="-287700"/>
                <a:ext cx="2283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9133" h="8157" extrusionOk="0">
                    <a:moveTo>
                      <a:pt x="8835" y="0"/>
                    </a:moveTo>
                    <a:lnTo>
                      <a:pt x="8216" y="358"/>
                    </a:lnTo>
                    <a:lnTo>
                      <a:pt x="6203" y="1465"/>
                    </a:lnTo>
                    <a:lnTo>
                      <a:pt x="4263" y="381"/>
                    </a:lnTo>
                    <a:lnTo>
                      <a:pt x="3644" y="24"/>
                    </a:lnTo>
                    <a:lnTo>
                      <a:pt x="3453" y="715"/>
                    </a:lnTo>
                    <a:lnTo>
                      <a:pt x="2858" y="2882"/>
                    </a:lnTo>
                    <a:lnTo>
                      <a:pt x="691" y="3453"/>
                    </a:lnTo>
                    <a:lnTo>
                      <a:pt x="0" y="3632"/>
                    </a:lnTo>
                    <a:lnTo>
                      <a:pt x="369" y="4239"/>
                    </a:lnTo>
                    <a:lnTo>
                      <a:pt x="1524" y="6192"/>
                    </a:lnTo>
                    <a:lnTo>
                      <a:pt x="417" y="8061"/>
                    </a:lnTo>
                    <a:lnTo>
                      <a:pt x="358" y="8156"/>
                    </a:lnTo>
                    <a:cubicBezTo>
                      <a:pt x="786" y="7966"/>
                      <a:pt x="1203" y="7739"/>
                      <a:pt x="1584" y="7454"/>
                    </a:cubicBezTo>
                    <a:lnTo>
                      <a:pt x="2179" y="6442"/>
                    </a:lnTo>
                    <a:lnTo>
                      <a:pt x="2691" y="6442"/>
                    </a:lnTo>
                    <a:cubicBezTo>
                      <a:pt x="2882" y="6239"/>
                      <a:pt x="3060" y="6001"/>
                      <a:pt x="3227" y="5751"/>
                    </a:cubicBezTo>
                    <a:lnTo>
                      <a:pt x="2096" y="5751"/>
                    </a:lnTo>
                    <a:lnTo>
                      <a:pt x="1084" y="4048"/>
                    </a:lnTo>
                    <a:lnTo>
                      <a:pt x="3155" y="3513"/>
                    </a:lnTo>
                    <a:lnTo>
                      <a:pt x="4025" y="4358"/>
                    </a:lnTo>
                    <a:cubicBezTo>
                      <a:pt x="4144" y="4120"/>
                      <a:pt x="4239" y="3882"/>
                      <a:pt x="4310" y="3667"/>
                    </a:cubicBezTo>
                    <a:lnTo>
                      <a:pt x="3584" y="2953"/>
                    </a:lnTo>
                    <a:lnTo>
                      <a:pt x="4108" y="1048"/>
                    </a:lnTo>
                    <a:lnTo>
                      <a:pt x="5965" y="2096"/>
                    </a:lnTo>
                    <a:lnTo>
                      <a:pt x="5965" y="2179"/>
                    </a:lnTo>
                    <a:cubicBezTo>
                      <a:pt x="6168" y="2179"/>
                      <a:pt x="6406" y="2155"/>
                      <a:pt x="6632" y="2108"/>
                    </a:cubicBezTo>
                    <a:lnTo>
                      <a:pt x="6632" y="2024"/>
                    </a:lnTo>
                    <a:lnTo>
                      <a:pt x="8394" y="1036"/>
                    </a:lnTo>
                    <a:lnTo>
                      <a:pt x="8513" y="1453"/>
                    </a:lnTo>
                    <a:cubicBezTo>
                      <a:pt x="8728" y="1334"/>
                      <a:pt x="8942" y="1203"/>
                      <a:pt x="9132" y="1048"/>
                    </a:cubicBezTo>
                    <a:lnTo>
                      <a:pt x="9025" y="679"/>
                    </a:lnTo>
                    <a:lnTo>
                      <a:pt x="8835" y="0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958725" y="-593700"/>
                <a:ext cx="314350" cy="30572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2229" extrusionOk="0">
                    <a:moveTo>
                      <a:pt x="4072" y="1072"/>
                    </a:moveTo>
                    <a:lnTo>
                      <a:pt x="5930" y="2120"/>
                    </a:lnTo>
                    <a:lnTo>
                      <a:pt x="5930" y="5287"/>
                    </a:lnTo>
                    <a:lnTo>
                      <a:pt x="3548" y="2977"/>
                    </a:lnTo>
                    <a:lnTo>
                      <a:pt x="4072" y="1072"/>
                    </a:lnTo>
                    <a:close/>
                    <a:moveTo>
                      <a:pt x="8394" y="1049"/>
                    </a:moveTo>
                    <a:lnTo>
                      <a:pt x="8942" y="3049"/>
                    </a:lnTo>
                    <a:lnTo>
                      <a:pt x="6632" y="5299"/>
                    </a:lnTo>
                    <a:lnTo>
                      <a:pt x="6632" y="2025"/>
                    </a:lnTo>
                    <a:lnTo>
                      <a:pt x="8394" y="1049"/>
                    </a:lnTo>
                    <a:close/>
                    <a:moveTo>
                      <a:pt x="3120" y="3525"/>
                    </a:moveTo>
                    <a:lnTo>
                      <a:pt x="5430" y="5775"/>
                    </a:lnTo>
                    <a:lnTo>
                      <a:pt x="2060" y="5775"/>
                    </a:lnTo>
                    <a:lnTo>
                      <a:pt x="1048" y="4061"/>
                    </a:lnTo>
                    <a:lnTo>
                      <a:pt x="3120" y="3525"/>
                    </a:lnTo>
                    <a:close/>
                    <a:moveTo>
                      <a:pt x="9502" y="3465"/>
                    </a:moveTo>
                    <a:lnTo>
                      <a:pt x="11466" y="3977"/>
                    </a:lnTo>
                    <a:lnTo>
                      <a:pt x="10394" y="5775"/>
                    </a:lnTo>
                    <a:lnTo>
                      <a:pt x="7120" y="5775"/>
                    </a:lnTo>
                    <a:lnTo>
                      <a:pt x="9502" y="3465"/>
                    </a:lnTo>
                    <a:close/>
                    <a:moveTo>
                      <a:pt x="10502" y="6466"/>
                    </a:moveTo>
                    <a:lnTo>
                      <a:pt x="11514" y="8168"/>
                    </a:lnTo>
                    <a:lnTo>
                      <a:pt x="9442" y="8704"/>
                    </a:lnTo>
                    <a:lnTo>
                      <a:pt x="7144" y="6466"/>
                    </a:lnTo>
                    <a:close/>
                    <a:moveTo>
                      <a:pt x="5430" y="6466"/>
                    </a:moveTo>
                    <a:lnTo>
                      <a:pt x="3048" y="8764"/>
                    </a:lnTo>
                    <a:lnTo>
                      <a:pt x="1084" y="8264"/>
                    </a:lnTo>
                    <a:lnTo>
                      <a:pt x="2155" y="6466"/>
                    </a:lnTo>
                    <a:close/>
                    <a:moveTo>
                      <a:pt x="6632" y="6954"/>
                    </a:moveTo>
                    <a:lnTo>
                      <a:pt x="9013" y="9264"/>
                    </a:lnTo>
                    <a:lnTo>
                      <a:pt x="8489" y="11169"/>
                    </a:lnTo>
                    <a:lnTo>
                      <a:pt x="6632" y="10121"/>
                    </a:lnTo>
                    <a:lnTo>
                      <a:pt x="6632" y="6954"/>
                    </a:lnTo>
                    <a:close/>
                    <a:moveTo>
                      <a:pt x="5930" y="6942"/>
                    </a:moveTo>
                    <a:lnTo>
                      <a:pt x="5930" y="10216"/>
                    </a:lnTo>
                    <a:lnTo>
                      <a:pt x="4179" y="11193"/>
                    </a:lnTo>
                    <a:lnTo>
                      <a:pt x="3632" y="9192"/>
                    </a:lnTo>
                    <a:lnTo>
                      <a:pt x="5930" y="6942"/>
                    </a:lnTo>
                    <a:close/>
                    <a:moveTo>
                      <a:pt x="8835" y="1"/>
                    </a:moveTo>
                    <a:lnTo>
                      <a:pt x="8216" y="358"/>
                    </a:lnTo>
                    <a:lnTo>
                      <a:pt x="6203" y="1477"/>
                    </a:lnTo>
                    <a:lnTo>
                      <a:pt x="4263" y="394"/>
                    </a:lnTo>
                    <a:lnTo>
                      <a:pt x="3644" y="36"/>
                    </a:lnTo>
                    <a:lnTo>
                      <a:pt x="3453" y="715"/>
                    </a:lnTo>
                    <a:lnTo>
                      <a:pt x="2858" y="2894"/>
                    </a:lnTo>
                    <a:lnTo>
                      <a:pt x="691" y="3454"/>
                    </a:lnTo>
                    <a:lnTo>
                      <a:pt x="0" y="3632"/>
                    </a:lnTo>
                    <a:lnTo>
                      <a:pt x="358" y="4239"/>
                    </a:lnTo>
                    <a:lnTo>
                      <a:pt x="1512" y="6192"/>
                    </a:lnTo>
                    <a:lnTo>
                      <a:pt x="393" y="8073"/>
                    </a:lnTo>
                    <a:lnTo>
                      <a:pt x="24" y="8680"/>
                    </a:lnTo>
                    <a:lnTo>
                      <a:pt x="727" y="8859"/>
                    </a:lnTo>
                    <a:lnTo>
                      <a:pt x="2953" y="9442"/>
                    </a:lnTo>
                    <a:lnTo>
                      <a:pt x="3536" y="11538"/>
                    </a:lnTo>
                    <a:lnTo>
                      <a:pt x="3727" y="12228"/>
                    </a:lnTo>
                    <a:lnTo>
                      <a:pt x="4358" y="11871"/>
                    </a:lnTo>
                    <a:lnTo>
                      <a:pt x="6370" y="10752"/>
                    </a:lnTo>
                    <a:lnTo>
                      <a:pt x="8299" y="11836"/>
                    </a:lnTo>
                    <a:lnTo>
                      <a:pt x="8930" y="12193"/>
                    </a:lnTo>
                    <a:lnTo>
                      <a:pt x="9121" y="11514"/>
                    </a:lnTo>
                    <a:lnTo>
                      <a:pt x="9716" y="9335"/>
                    </a:lnTo>
                    <a:lnTo>
                      <a:pt x="11871" y="8776"/>
                    </a:lnTo>
                    <a:lnTo>
                      <a:pt x="12573" y="8597"/>
                    </a:lnTo>
                    <a:lnTo>
                      <a:pt x="12216" y="7978"/>
                    </a:lnTo>
                    <a:lnTo>
                      <a:pt x="11049" y="6025"/>
                    </a:lnTo>
                    <a:lnTo>
                      <a:pt x="12169" y="4156"/>
                    </a:lnTo>
                    <a:lnTo>
                      <a:pt x="12538" y="3549"/>
                    </a:lnTo>
                    <a:lnTo>
                      <a:pt x="11847" y="3370"/>
                    </a:lnTo>
                    <a:lnTo>
                      <a:pt x="9609" y="2787"/>
                    </a:lnTo>
                    <a:lnTo>
                      <a:pt x="9025" y="691"/>
                    </a:lnTo>
                    <a:lnTo>
                      <a:pt x="8835" y="1"/>
                    </a:lnTo>
                    <a:close/>
                  </a:path>
                </a:pathLst>
              </a:custGeom>
              <a:solidFill>
                <a:srgbClr val="000000">
                  <a:alpha val="39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5400000">
              <a:off x="2483774" y="-1850968"/>
              <a:ext cx="4176452" cy="7149986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4" name="Google Shape;954;p22"/>
          <p:cNvSpPr/>
          <p:nvPr/>
        </p:nvSpPr>
        <p:spPr>
          <a:xfrm rot="5400000">
            <a:off x="10991420" y="5167154"/>
            <a:ext cx="2378816" cy="3379081"/>
          </a:xfrm>
          <a:custGeom>
            <a:avLst/>
            <a:gdLst/>
            <a:ahLst/>
            <a:cxnLst/>
            <a:rect l="l" t="t" r="r" b="b"/>
            <a:pathLst>
              <a:path w="65950" h="112586" extrusionOk="0">
                <a:moveTo>
                  <a:pt x="32969" y="0"/>
                </a:moveTo>
                <a:cubicBezTo>
                  <a:pt x="32517" y="726"/>
                  <a:pt x="31481" y="1976"/>
                  <a:pt x="29171" y="2810"/>
                </a:cubicBezTo>
                <a:cubicBezTo>
                  <a:pt x="25278" y="4227"/>
                  <a:pt x="21111" y="6918"/>
                  <a:pt x="21111" y="10227"/>
                </a:cubicBezTo>
                <a:lnTo>
                  <a:pt x="21111" y="10561"/>
                </a:lnTo>
                <a:lnTo>
                  <a:pt x="20777" y="10525"/>
                </a:lnTo>
                <a:cubicBezTo>
                  <a:pt x="20765" y="10525"/>
                  <a:pt x="20527" y="10501"/>
                  <a:pt x="20134" y="10501"/>
                </a:cubicBezTo>
                <a:cubicBezTo>
                  <a:pt x="19098" y="10501"/>
                  <a:pt x="17098" y="10668"/>
                  <a:pt x="15360" y="11763"/>
                </a:cubicBezTo>
                <a:cubicBezTo>
                  <a:pt x="13217" y="13121"/>
                  <a:pt x="12133" y="15466"/>
                  <a:pt x="12133" y="18729"/>
                </a:cubicBezTo>
                <a:lnTo>
                  <a:pt x="12133" y="19038"/>
                </a:lnTo>
                <a:lnTo>
                  <a:pt x="11824" y="19026"/>
                </a:lnTo>
                <a:lnTo>
                  <a:pt x="11788" y="19026"/>
                </a:lnTo>
                <a:cubicBezTo>
                  <a:pt x="11240" y="19026"/>
                  <a:pt x="6466" y="19193"/>
                  <a:pt x="6466" y="25217"/>
                </a:cubicBezTo>
                <a:lnTo>
                  <a:pt x="6466" y="25467"/>
                </a:lnTo>
                <a:lnTo>
                  <a:pt x="6228" y="25515"/>
                </a:lnTo>
                <a:cubicBezTo>
                  <a:pt x="6216" y="25515"/>
                  <a:pt x="4632" y="25813"/>
                  <a:pt x="3084" y="26860"/>
                </a:cubicBezTo>
                <a:cubicBezTo>
                  <a:pt x="1049" y="28242"/>
                  <a:pt x="1" y="30218"/>
                  <a:pt x="1" y="32730"/>
                </a:cubicBezTo>
                <a:lnTo>
                  <a:pt x="1" y="79843"/>
                </a:lnTo>
                <a:cubicBezTo>
                  <a:pt x="1" y="82355"/>
                  <a:pt x="1025" y="84332"/>
                  <a:pt x="3084" y="85713"/>
                </a:cubicBezTo>
                <a:cubicBezTo>
                  <a:pt x="4632" y="86761"/>
                  <a:pt x="6216" y="87058"/>
                  <a:pt x="6228" y="87058"/>
                </a:cubicBezTo>
                <a:lnTo>
                  <a:pt x="6466" y="87106"/>
                </a:lnTo>
                <a:lnTo>
                  <a:pt x="6466" y="87356"/>
                </a:lnTo>
                <a:cubicBezTo>
                  <a:pt x="6466" y="93369"/>
                  <a:pt x="11240" y="93547"/>
                  <a:pt x="11788" y="93547"/>
                </a:cubicBezTo>
                <a:lnTo>
                  <a:pt x="11824" y="93547"/>
                </a:lnTo>
                <a:lnTo>
                  <a:pt x="12133" y="93535"/>
                </a:lnTo>
                <a:lnTo>
                  <a:pt x="12133" y="93845"/>
                </a:lnTo>
                <a:cubicBezTo>
                  <a:pt x="12133" y="97107"/>
                  <a:pt x="13217" y="99453"/>
                  <a:pt x="15360" y="100810"/>
                </a:cubicBezTo>
                <a:cubicBezTo>
                  <a:pt x="17098" y="101905"/>
                  <a:pt x="19098" y="102072"/>
                  <a:pt x="20134" y="102072"/>
                </a:cubicBezTo>
                <a:cubicBezTo>
                  <a:pt x="20539" y="102072"/>
                  <a:pt x="20777" y="102048"/>
                  <a:pt x="20777" y="102048"/>
                </a:cubicBezTo>
                <a:lnTo>
                  <a:pt x="21111" y="102013"/>
                </a:lnTo>
                <a:lnTo>
                  <a:pt x="21111" y="102346"/>
                </a:lnTo>
                <a:cubicBezTo>
                  <a:pt x="21111" y="105644"/>
                  <a:pt x="25278" y="108359"/>
                  <a:pt x="29171" y="109764"/>
                </a:cubicBezTo>
                <a:cubicBezTo>
                  <a:pt x="31481" y="110597"/>
                  <a:pt x="32517" y="111847"/>
                  <a:pt x="32969" y="112585"/>
                </a:cubicBezTo>
                <a:cubicBezTo>
                  <a:pt x="33410" y="111847"/>
                  <a:pt x="34457" y="110597"/>
                  <a:pt x="36779" y="109775"/>
                </a:cubicBezTo>
                <a:cubicBezTo>
                  <a:pt x="40684" y="108359"/>
                  <a:pt x="44852" y="105668"/>
                  <a:pt x="44852" y="102346"/>
                </a:cubicBezTo>
                <a:lnTo>
                  <a:pt x="44852" y="102013"/>
                </a:lnTo>
                <a:lnTo>
                  <a:pt x="45173" y="102048"/>
                </a:lnTo>
                <a:cubicBezTo>
                  <a:pt x="45185" y="102048"/>
                  <a:pt x="45423" y="102072"/>
                  <a:pt x="45816" y="102072"/>
                </a:cubicBezTo>
                <a:cubicBezTo>
                  <a:pt x="46852" y="102072"/>
                  <a:pt x="48852" y="101917"/>
                  <a:pt x="50590" y="100810"/>
                </a:cubicBezTo>
                <a:cubicBezTo>
                  <a:pt x="52734" y="99453"/>
                  <a:pt x="53817" y="97107"/>
                  <a:pt x="53817" y="93845"/>
                </a:cubicBezTo>
                <a:lnTo>
                  <a:pt x="53817" y="93535"/>
                </a:lnTo>
                <a:lnTo>
                  <a:pt x="54138" y="93547"/>
                </a:lnTo>
                <a:lnTo>
                  <a:pt x="54162" y="93547"/>
                </a:lnTo>
                <a:cubicBezTo>
                  <a:pt x="54412" y="93547"/>
                  <a:pt x="55746" y="93500"/>
                  <a:pt x="57008" y="92714"/>
                </a:cubicBezTo>
                <a:cubicBezTo>
                  <a:pt x="58663" y="91690"/>
                  <a:pt x="59496" y="89880"/>
                  <a:pt x="59496" y="87344"/>
                </a:cubicBezTo>
                <a:lnTo>
                  <a:pt x="59496" y="87082"/>
                </a:lnTo>
                <a:lnTo>
                  <a:pt x="59734" y="87046"/>
                </a:lnTo>
                <a:cubicBezTo>
                  <a:pt x="59746" y="87046"/>
                  <a:pt x="61318" y="86749"/>
                  <a:pt x="62866" y="85701"/>
                </a:cubicBezTo>
                <a:cubicBezTo>
                  <a:pt x="64914" y="84320"/>
                  <a:pt x="65949" y="82343"/>
                  <a:pt x="65949" y="79819"/>
                </a:cubicBezTo>
                <a:lnTo>
                  <a:pt x="65949" y="32730"/>
                </a:lnTo>
                <a:cubicBezTo>
                  <a:pt x="65949" y="30218"/>
                  <a:pt x="64914" y="28242"/>
                  <a:pt x="62854" y="26860"/>
                </a:cubicBezTo>
                <a:cubicBezTo>
                  <a:pt x="61306" y="25813"/>
                  <a:pt x="59723" y="25515"/>
                  <a:pt x="59711" y="25515"/>
                </a:cubicBezTo>
                <a:lnTo>
                  <a:pt x="59472" y="25467"/>
                </a:lnTo>
                <a:lnTo>
                  <a:pt x="59472" y="25217"/>
                </a:lnTo>
                <a:cubicBezTo>
                  <a:pt x="59472" y="19205"/>
                  <a:pt x="54698" y="19026"/>
                  <a:pt x="54150" y="19026"/>
                </a:cubicBezTo>
                <a:lnTo>
                  <a:pt x="54115" y="19026"/>
                </a:lnTo>
                <a:lnTo>
                  <a:pt x="53805" y="19038"/>
                </a:lnTo>
                <a:lnTo>
                  <a:pt x="53805" y="18729"/>
                </a:lnTo>
                <a:cubicBezTo>
                  <a:pt x="53805" y="15466"/>
                  <a:pt x="52722" y="13121"/>
                  <a:pt x="50579" y="11763"/>
                </a:cubicBezTo>
                <a:cubicBezTo>
                  <a:pt x="48828" y="10668"/>
                  <a:pt x="46840" y="10501"/>
                  <a:pt x="45792" y="10501"/>
                </a:cubicBezTo>
                <a:cubicBezTo>
                  <a:pt x="45399" y="10501"/>
                  <a:pt x="45161" y="10525"/>
                  <a:pt x="45161" y="10525"/>
                </a:cubicBezTo>
                <a:lnTo>
                  <a:pt x="44828" y="10561"/>
                </a:lnTo>
                <a:lnTo>
                  <a:pt x="44828" y="10227"/>
                </a:lnTo>
                <a:cubicBezTo>
                  <a:pt x="44828" y="6929"/>
                  <a:pt x="40661" y="4227"/>
                  <a:pt x="36767" y="2810"/>
                </a:cubicBezTo>
                <a:cubicBezTo>
                  <a:pt x="34457" y="1976"/>
                  <a:pt x="33410" y="726"/>
                  <a:pt x="32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1"/>
          </p:nvPr>
        </p:nvSpPr>
        <p:spPr>
          <a:xfrm>
            <a:off x="8029600" y="3252800"/>
            <a:ext cx="2911600" cy="1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title"/>
          </p:nvPr>
        </p:nvSpPr>
        <p:spPr>
          <a:xfrm>
            <a:off x="8034800" y="1972800"/>
            <a:ext cx="32064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361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3"/>
          <p:cNvSpPr txBox="1">
            <a:spLocks noGrp="1"/>
          </p:cNvSpPr>
          <p:nvPr>
            <p:ph type="subTitle" idx="1"/>
          </p:nvPr>
        </p:nvSpPr>
        <p:spPr>
          <a:xfrm>
            <a:off x="2117903" y="3156400"/>
            <a:ext cx="3610800" cy="14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3"/>
          <p:cNvSpPr txBox="1">
            <a:spLocks noGrp="1"/>
          </p:cNvSpPr>
          <p:nvPr>
            <p:ph type="title"/>
          </p:nvPr>
        </p:nvSpPr>
        <p:spPr>
          <a:xfrm>
            <a:off x="2117903" y="2302800"/>
            <a:ext cx="36108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60" name="Google Shape;960;p23"/>
          <p:cNvGrpSpPr/>
          <p:nvPr/>
        </p:nvGrpSpPr>
        <p:grpSpPr>
          <a:xfrm>
            <a:off x="8349926" y="20015"/>
            <a:ext cx="3842479" cy="6817816"/>
            <a:chOff x="5138725" y="846375"/>
            <a:chExt cx="2264900" cy="4018675"/>
          </a:xfrm>
        </p:grpSpPr>
        <p:sp>
          <p:nvSpPr>
            <p:cNvPr id="961" name="Google Shape;961;p2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88243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89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96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0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5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1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667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4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01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37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29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98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53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988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006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0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34563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51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204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429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61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11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86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2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34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18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650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8034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597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817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775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B0-9605-4761-B19E-7EB8EAF2F0C5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5E98-AD8C-4382-A0BC-07CF0A148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1C26D-D9FF-3948-BBDC-8D647955F543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CC56F-A60A-9C43-9043-FA9FB87A86F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slide" Target="slide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4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14.xml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7.xml"/><Relationship Id="rId5" Type="http://schemas.openxmlformats.org/officeDocument/2006/relationships/slide" Target="slide18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3C44B-BC69-1540-AE86-6F933E9647B2}"/>
              </a:ext>
            </a:extLst>
          </p:cNvPr>
          <p:cNvSpPr/>
          <p:nvPr/>
        </p:nvSpPr>
        <p:spPr>
          <a:xfrm>
            <a:off x="2235200" y="3044338"/>
            <a:ext cx="9412941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6933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ẤN ĐỘ CỔ ĐẠI</a:t>
            </a:r>
            <a:endParaRPr lang="x-none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C6C8B-4F6D-9346-A033-459FE5BA3018}"/>
              </a:ext>
            </a:extLst>
          </p:cNvPr>
          <p:cNvSpPr/>
          <p:nvPr/>
        </p:nvSpPr>
        <p:spPr>
          <a:xfrm>
            <a:off x="5521365" y="1727100"/>
            <a:ext cx="25763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8</a:t>
            </a:r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SVN-Gotham Bold" panose="02000604040000020004" pitchFamily="2" charset="0"/>
                <a:cs typeface="Lucida Sans Unicode" panose="020B0602030504020204" pitchFamily="34" charset="0"/>
                <a:sym typeface="Arial"/>
              </a:rPr>
              <a:t> </a:t>
            </a:r>
          </a:p>
        </p:txBody>
      </p:sp>
      <p:pic>
        <p:nvPicPr>
          <p:cNvPr id="4098" name="Picture 2" descr="Ảnh động Powerpoint CTU">
            <a:extLst>
              <a:ext uri="{FF2B5EF4-FFF2-40B4-BE49-F238E27FC236}">
                <a16:creationId xmlns:a16="http://schemas.microsoft.com/office/drawing/2014/main" id="{7CB1F6D8-6355-1747-BF04-E0E6169B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4" y="1701752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>
            <a:extLst>
              <a:ext uri="{FF2B5EF4-FFF2-40B4-BE49-F238E27FC236}">
                <a16:creationId xmlns:a16="http://schemas.microsoft.com/office/drawing/2014/main" id="{DB9EC131-4758-AE44-BEA0-0AF75C7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26" y="1594444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9796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1AAA56-2BB2-8250-D6D0-EFB43DD85DA6}"/>
              </a:ext>
            </a:extLst>
          </p:cNvPr>
          <p:cNvSpPr/>
          <p:nvPr/>
        </p:nvSpPr>
        <p:spPr>
          <a:xfrm>
            <a:off x="3396795" y="1011367"/>
            <a:ext cx="4970270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049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u 1"/>
          <p:cNvSpPr/>
          <p:nvPr/>
        </p:nvSpPr>
        <p:spPr>
          <a:xfrm>
            <a:off x="1594752" y="1190567"/>
            <a:ext cx="1504048" cy="457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4" name="11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Nin? (5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Cau 1"/>
          <p:cNvSpPr/>
          <p:nvPr/>
        </p:nvSpPr>
        <p:spPr>
          <a:xfrm>
            <a:off x="1613837" y="1669088"/>
            <a:ext cx="1504048" cy="457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22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Cau 1"/>
          <p:cNvSpPr/>
          <p:nvPr/>
        </p:nvSpPr>
        <p:spPr>
          <a:xfrm>
            <a:off x="1594752" y="2147627"/>
            <a:ext cx="1504048" cy="4572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33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 Dãy núi chia đội Ấn Độ thành hai miền Nam Bắc? (7 chữ cái)</a:t>
            </a:r>
          </a:p>
        </p:txBody>
      </p:sp>
      <p:sp>
        <p:nvSpPr>
          <p:cNvPr id="20" name="Cau 1"/>
          <p:cNvSpPr/>
          <p:nvPr/>
        </p:nvSpPr>
        <p:spPr>
          <a:xfrm>
            <a:off x="1586171" y="2644698"/>
            <a:ext cx="1504048" cy="45720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1" name="44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Di sản văn hóa thế giới cổ đại duy nhất còn nguyên vẹn đến ngày nay? (9 chữ cái)</a:t>
            </a:r>
          </a:p>
        </p:txBody>
      </p:sp>
      <p:sp>
        <p:nvSpPr>
          <p:cNvPr id="22" name="Cau 1"/>
          <p:cNvSpPr/>
          <p:nvPr/>
        </p:nvSpPr>
        <p:spPr>
          <a:xfrm>
            <a:off x="1594752" y="3175603"/>
            <a:ext cx="1504048" cy="45720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3" name="55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Chế độ xã hội cổ truyền khắc nghiệt của Ấn Độ gắn với Bà La Môn giáo? (7 chữ cái)</a:t>
            </a:r>
          </a:p>
        </p:txBody>
      </p:sp>
      <p:sp>
        <p:nvSpPr>
          <p:cNvPr id="24" name="Cau 1"/>
          <p:cNvSpPr/>
          <p:nvPr/>
        </p:nvSpPr>
        <p:spPr>
          <a:xfrm>
            <a:off x="1586171" y="3722404"/>
            <a:ext cx="1504048" cy="457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5" name="66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 Dòng sông là trái tim của Ai Cập?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 chữ cái)</a:t>
            </a:r>
          </a:p>
        </p:txBody>
      </p:sp>
      <p:sp>
        <p:nvSpPr>
          <p:cNvPr id="26" name="Cau 1"/>
          <p:cNvSpPr/>
          <p:nvPr/>
        </p:nvSpPr>
        <p:spPr>
          <a:xfrm>
            <a:off x="1586171" y="4301240"/>
            <a:ext cx="1504048" cy="457200"/>
          </a:xfrm>
          <a:prstGeom prst="homePlat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7" name="cau 77"/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7: Tôn giáo cổ xưa nhất của Ấn Độ ra đời từ thiên niên ki I TCN? (7 chữ cái) </a:t>
            </a:r>
          </a:p>
        </p:txBody>
      </p:sp>
      <p:sp>
        <p:nvSpPr>
          <p:cNvPr id="35" name="tu-khoa"/>
          <p:cNvSpPr/>
          <p:nvPr/>
        </p:nvSpPr>
        <p:spPr>
          <a:xfrm>
            <a:off x="6225659" y="317539"/>
            <a:ext cx="1601875" cy="786864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924" y="8473"/>
            <a:ext cx="3352800" cy="1014413"/>
          </a:xfrm>
          <a:prstGeom prst="rect">
            <a:avLst/>
          </a:prstGeom>
        </p:spPr>
      </p:pic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69604" y="5284382"/>
          <a:ext cx="1035269" cy="168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5" imgW="1999440" imgH="1831320" progId="MS_ClipArt_Gallery.2">
                  <p:embed/>
                </p:oleObj>
              </mc:Choice>
              <mc:Fallback>
                <p:oleObj name="Clip" r:id="rId5" imgW="1999440" imgH="1831320" progId="MS_ClipArt_Gallery.2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4" y="5284382"/>
                        <a:ext cx="1035269" cy="1681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69604" y="32658"/>
          <a:ext cx="127952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7" imgW="1278360" imgH="1274040" progId="MS_ClipArt_Gallery.2">
                  <p:embed/>
                </p:oleObj>
              </mc:Choice>
              <mc:Fallback>
                <p:oleObj name="Clip" r:id="rId7" imgW="1278360" imgH="1274040" progId="MS_ClipArt_Gallery.2">
                  <p:embed/>
                  <p:pic>
                    <p:nvPicPr>
                      <p:cNvPr id="38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4" y="32658"/>
                        <a:ext cx="127952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10668821" y="15399"/>
          <a:ext cx="1453575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9" imgW="1278360" imgH="1274040" progId="MS_ClipArt_Gallery.2">
                  <p:embed/>
                </p:oleObj>
              </mc:Choice>
              <mc:Fallback>
                <p:oleObj name="Clip" r:id="rId9" imgW="1278360" imgH="1274040" progId="MS_ClipArt_Gallery.2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821" y="15399"/>
                        <a:ext cx="1453575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1"/>
          <p:cNvGraphicFramePr>
            <a:graphicFrameLocks noChangeAspect="1"/>
          </p:cNvGraphicFramePr>
          <p:nvPr/>
        </p:nvGraphicFramePr>
        <p:xfrm>
          <a:off x="10760529" y="5462588"/>
          <a:ext cx="1524000" cy="139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lip" r:id="rId10" imgW="1999440" imgH="1831320" progId="MS_ClipArt_Gallery.2">
                  <p:embed/>
                </p:oleObj>
              </mc:Choice>
              <mc:Fallback>
                <p:oleObj name="Clip" r:id="rId10" imgW="1999440" imgH="1831320" progId="MS_ClipArt_Gallery.2">
                  <p:embed/>
                  <p:pic>
                    <p:nvPicPr>
                      <p:cNvPr id="4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0529" y="5462588"/>
                        <a:ext cx="1524000" cy="139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40"/>
          <p:cNvSpPr/>
          <p:nvPr/>
        </p:nvSpPr>
        <p:spPr>
          <a:xfrm>
            <a:off x="1927743" y="464751"/>
            <a:ext cx="4038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Ô CHỮ</a:t>
            </a:r>
          </a:p>
        </p:txBody>
      </p:sp>
      <p:sp>
        <p:nvSpPr>
          <p:cNvPr id="42" name="Cau 8">
            <a:extLst>
              <a:ext uri="{FF2B5EF4-FFF2-40B4-BE49-F238E27FC236}">
                <a16:creationId xmlns:a16="http://schemas.microsoft.com/office/drawing/2014/main" id="{F74FCA71-A5B9-0BA4-5AEE-3AA5C2C62B9B}"/>
              </a:ext>
            </a:extLst>
          </p:cNvPr>
          <p:cNvSpPr/>
          <p:nvPr/>
        </p:nvSpPr>
        <p:spPr>
          <a:xfrm>
            <a:off x="1547124" y="4903169"/>
            <a:ext cx="1504048" cy="457200"/>
          </a:xfrm>
          <a:prstGeom prst="homePlat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3" name="câu 88">
            <a:extLst>
              <a:ext uri="{FF2B5EF4-FFF2-40B4-BE49-F238E27FC236}">
                <a16:creationId xmlns:a16="http://schemas.microsoft.com/office/drawing/2014/main" id="{B0B566AA-939B-78F9-728A-27069816A270}"/>
              </a:ext>
            </a:extLst>
          </p:cNvPr>
          <p:cNvSpPr/>
          <p:nvPr/>
        </p:nvSpPr>
        <p:spPr>
          <a:xfrm>
            <a:off x="2964544" y="5407724"/>
            <a:ext cx="7569200" cy="1467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8: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đặc biệt nhất trong dãy số tự nhiên của Ấn Độ? (7 chữ cái)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E4CD2-2391-C25E-6A01-D0191BCFB6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400" y="1104883"/>
            <a:ext cx="6955852" cy="3860817"/>
          </a:xfrm>
          <a:prstGeom prst="rect">
            <a:avLst/>
          </a:prstGeom>
        </p:spPr>
      </p:pic>
      <p:graphicFrame>
        <p:nvGraphicFramePr>
          <p:cNvPr id="28" name="1"/>
          <p:cNvGraphicFramePr>
            <a:graphicFrameLocks noGrp="1"/>
          </p:cNvGraphicFramePr>
          <p:nvPr/>
        </p:nvGraphicFramePr>
        <p:xfrm>
          <a:off x="4519326" y="1148723"/>
          <a:ext cx="282585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71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5171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29" name="2"/>
          <p:cNvGraphicFramePr>
            <a:graphicFrameLocks noGrp="1"/>
          </p:cNvGraphicFramePr>
          <p:nvPr/>
        </p:nvGraphicFramePr>
        <p:xfrm>
          <a:off x="4519326" y="1606801"/>
          <a:ext cx="4504752" cy="492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09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  <a:gridCol w="563094">
                  <a:extLst>
                    <a:ext uri="{9D8B030D-6E8A-4147-A177-3AD203B41FA5}">
                      <a16:colId xmlns:a16="http://schemas.microsoft.com/office/drawing/2014/main" val="201896152"/>
                    </a:ext>
                  </a:extLst>
                </a:gridCol>
              </a:tblGrid>
              <a:tr h="492443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0" name="3"/>
          <p:cNvGraphicFramePr>
            <a:graphicFrameLocks noGrp="1"/>
          </p:cNvGraphicFramePr>
          <p:nvPr/>
        </p:nvGraphicFramePr>
        <p:xfrm>
          <a:off x="3352797" y="2143962"/>
          <a:ext cx="3992380" cy="53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340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70340">
                  <a:extLst>
                    <a:ext uri="{9D8B030D-6E8A-4147-A177-3AD203B41FA5}">
                      <a16:colId xmlns:a16="http://schemas.microsoft.com/office/drawing/2014/main" val="3536584772"/>
                    </a:ext>
                  </a:extLst>
                </a:gridCol>
              </a:tblGrid>
              <a:tr h="535980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1" name="4"/>
          <p:cNvGraphicFramePr>
            <a:graphicFrameLocks noGrp="1"/>
          </p:cNvGraphicFramePr>
          <p:nvPr/>
        </p:nvGraphicFramePr>
        <p:xfrm>
          <a:off x="4220496" y="2644698"/>
          <a:ext cx="4645710" cy="492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190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474359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7873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495477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1623456297"/>
                    </a:ext>
                  </a:extLst>
                </a:gridCol>
                <a:gridCol w="516190">
                  <a:extLst>
                    <a:ext uri="{9D8B030D-6E8A-4147-A177-3AD203B41FA5}">
                      <a16:colId xmlns:a16="http://schemas.microsoft.com/office/drawing/2014/main" val="3871455137"/>
                    </a:ext>
                  </a:extLst>
                </a:gridCol>
              </a:tblGrid>
              <a:tr h="492443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2" name="5"/>
          <p:cNvGraphicFramePr>
            <a:graphicFrameLocks noGrp="1"/>
          </p:cNvGraphicFramePr>
          <p:nvPr/>
        </p:nvGraphicFramePr>
        <p:xfrm>
          <a:off x="5080108" y="3175603"/>
          <a:ext cx="3943968" cy="543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43418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3" name="6"/>
          <p:cNvGraphicFramePr>
            <a:graphicFrameLocks noGrp="1"/>
          </p:cNvGraphicFramePr>
          <p:nvPr/>
        </p:nvGraphicFramePr>
        <p:xfrm>
          <a:off x="6225658" y="3753502"/>
          <a:ext cx="2247008" cy="543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52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1752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</a:tblGrid>
              <a:tr h="543418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34" name="7"/>
          <p:cNvGraphicFramePr>
            <a:graphicFrameLocks noGrp="1"/>
          </p:cNvGraphicFramePr>
          <p:nvPr/>
        </p:nvGraphicFramePr>
        <p:xfrm>
          <a:off x="6225658" y="4322472"/>
          <a:ext cx="3943968" cy="50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08069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26AA6F8-47E2-E0EE-D0BA-167F9DE7616C}"/>
              </a:ext>
            </a:extLst>
          </p:cNvPr>
          <p:cNvGraphicFramePr>
            <a:graphicFrameLocks noGrp="1"/>
          </p:cNvGraphicFramePr>
          <p:nvPr/>
        </p:nvGraphicFramePr>
        <p:xfrm>
          <a:off x="6245970" y="4904352"/>
          <a:ext cx="394396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H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  <p:graphicFrame>
        <p:nvGraphicFramePr>
          <p:cNvPr id="46" name="8">
            <a:extLst>
              <a:ext uri="{FF2B5EF4-FFF2-40B4-BE49-F238E27FC236}">
                <a16:creationId xmlns:a16="http://schemas.microsoft.com/office/drawing/2014/main" id="{31867977-A133-03DC-0306-7EACCE8B2867}"/>
              </a:ext>
            </a:extLst>
          </p:cNvPr>
          <p:cNvGraphicFramePr>
            <a:graphicFrameLocks noGrp="1"/>
          </p:cNvGraphicFramePr>
          <p:nvPr/>
        </p:nvGraphicFramePr>
        <p:xfrm>
          <a:off x="6225658" y="4852300"/>
          <a:ext cx="3943968" cy="50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424">
                  <a:extLst>
                    <a:ext uri="{9D8B030D-6E8A-4147-A177-3AD203B41FA5}">
                      <a16:colId xmlns:a16="http://schemas.microsoft.com/office/drawing/2014/main" val="3645357704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0681877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6099930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64568780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1394707343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3374563971"/>
                    </a:ext>
                  </a:extLst>
                </a:gridCol>
                <a:gridCol w="563424">
                  <a:extLst>
                    <a:ext uri="{9D8B030D-6E8A-4147-A177-3AD203B41FA5}">
                      <a16:colId xmlns:a16="http://schemas.microsoft.com/office/drawing/2014/main" val="2599689973"/>
                    </a:ext>
                  </a:extLst>
                </a:gridCol>
              </a:tblGrid>
              <a:tr h="508069"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263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43" grpId="0" animBg="1"/>
      <p:bldP spid="4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561C1C-14C3-FA09-9B75-0FFAA6CE5EF9}"/>
              </a:ext>
            </a:extLst>
          </p:cNvPr>
          <p:cNvSpPr/>
          <p:nvPr/>
        </p:nvSpPr>
        <p:spPr>
          <a:xfrm>
            <a:off x="4139855" y="666375"/>
            <a:ext cx="3912289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B4891-A88A-C097-7E98-0EA0A20992D8}"/>
              </a:ext>
            </a:extLst>
          </p:cNvPr>
          <p:cNvSpPr txBox="1"/>
          <p:nvPr/>
        </p:nvSpPr>
        <p:spPr>
          <a:xfrm>
            <a:off x="1012371" y="1777799"/>
            <a:ext cx="10384972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chịu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hưởng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nền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Ấn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67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6.17284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1749"/>
            <a:ext cx="2946400" cy="763600"/>
          </a:xfrm>
        </p:spPr>
        <p:txBody>
          <a:bodyPr/>
          <a:lstStyle/>
          <a:p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0" y="279400"/>
            <a:ext cx="5466043" cy="6247904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DA6BABCC-2B16-E14A-88BE-7B34BB413CB9}"/>
              </a:ext>
            </a:extLst>
          </p:cNvPr>
          <p:cNvCxnSpPr>
            <a:cxnSpLocks/>
          </p:cNvCxnSpPr>
          <p:nvPr/>
        </p:nvCxnSpPr>
        <p:spPr>
          <a:xfrm flipV="1">
            <a:off x="762643" y="1065350"/>
            <a:ext cx="2386957" cy="9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2" descr="BA VỊ THẦN TỐI CAO ẤN ĐỘ | Hanoitourist.vn">
            <a:extLst>
              <a:ext uri="{FF2B5EF4-FFF2-40B4-BE49-F238E27FC236}">
                <a16:creationId xmlns:a16="http://schemas.microsoft.com/office/drawing/2014/main" id="{43BE163B-EAE2-2D46-9502-EBC0196B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0" y="253752"/>
            <a:ext cx="5758632" cy="6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92682-0578-BE46-BE2B-C013B22FC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7" y="1155041"/>
            <a:ext cx="5246444" cy="53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479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89AD36-1B08-7E4E-B264-ED38A35F1E0C}"/>
              </a:ext>
            </a:extLst>
          </p:cNvPr>
          <p:cNvGrpSpPr/>
          <p:nvPr/>
        </p:nvGrpSpPr>
        <p:grpSpPr>
          <a:xfrm>
            <a:off x="6851876" y="5475324"/>
            <a:ext cx="5179228" cy="1317840"/>
            <a:chOff x="6851876" y="5475324"/>
            <a:chExt cx="5179228" cy="131784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83E5E2B-A004-8748-95EC-FDF6ABC6801A}"/>
                </a:ext>
              </a:extLst>
            </p:cNvPr>
            <p:cNvSpPr/>
            <p:nvPr/>
          </p:nvSpPr>
          <p:spPr>
            <a:xfrm>
              <a:off x="6851876" y="5475324"/>
              <a:ext cx="5179228" cy="131784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4FAAA5-C25F-0640-BB99-5183E0CE50EB}"/>
                </a:ext>
              </a:extLst>
            </p:cNvPr>
            <p:cNvSpPr/>
            <p:nvPr/>
          </p:nvSpPr>
          <p:spPr>
            <a:xfrm>
              <a:off x="7143293" y="5538628"/>
              <a:ext cx="48374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Brahman – đấng Sáng tạo, Vishnu – người Bảo quản và Shiva – đấng Hủy diệt và Tái tạo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B70C4C-109E-1348-ADF2-F0606FABD1E8}"/>
              </a:ext>
            </a:extLst>
          </p:cNvPr>
          <p:cNvGrpSpPr/>
          <p:nvPr/>
        </p:nvGrpSpPr>
        <p:grpSpPr>
          <a:xfrm>
            <a:off x="6969145" y="3921796"/>
            <a:ext cx="5045604" cy="858277"/>
            <a:chOff x="6969145" y="3921796"/>
            <a:chExt cx="5045604" cy="85827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59F30E7-954A-7047-A4B1-34BCFCBE8503}"/>
                </a:ext>
              </a:extLst>
            </p:cNvPr>
            <p:cNvSpPr/>
            <p:nvPr/>
          </p:nvSpPr>
          <p:spPr>
            <a:xfrm>
              <a:off x="6969145" y="3921796"/>
              <a:ext cx="5045604" cy="85827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50D038-4DFE-4C47-BB6B-480A7ACB9EDE}"/>
                </a:ext>
              </a:extLst>
            </p:cNvPr>
            <p:cNvSpPr/>
            <p:nvPr/>
          </p:nvSpPr>
          <p:spPr>
            <a:xfrm>
              <a:off x="7189762" y="4104831"/>
              <a:ext cx="48085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636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Kinh Vệ đà, bản kinh Bhagavad Gita 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DF979-6A3D-8349-BC14-C0296C023960}"/>
              </a:ext>
            </a:extLst>
          </p:cNvPr>
          <p:cNvGrpSpPr/>
          <p:nvPr/>
        </p:nvGrpSpPr>
        <p:grpSpPr>
          <a:xfrm>
            <a:off x="6851876" y="2232162"/>
            <a:ext cx="5340124" cy="1243223"/>
            <a:chOff x="6851876" y="2232162"/>
            <a:chExt cx="5340124" cy="124322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FA9DE43-8E60-3842-977B-688C2B955FE2}"/>
                </a:ext>
              </a:extLst>
            </p:cNvPr>
            <p:cNvSpPr/>
            <p:nvPr/>
          </p:nvSpPr>
          <p:spPr>
            <a:xfrm>
              <a:off x="6851876" y="2232162"/>
              <a:ext cx="5179228" cy="12432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9C77AB-C2AA-6D40-AB9C-5CDBA5F3D88F}"/>
                </a:ext>
              </a:extLst>
            </p:cNvPr>
            <p:cNvSpPr/>
            <p:nvPr/>
          </p:nvSpPr>
          <p:spPr>
            <a:xfrm>
              <a:off x="7177367" y="2517762"/>
              <a:ext cx="50146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 khoảng 3500 năm TCN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83B01ED-53C8-F94C-BAF5-6ABDBEB9FF39}"/>
              </a:ext>
            </a:extLst>
          </p:cNvPr>
          <p:cNvGrpSpPr/>
          <p:nvPr/>
        </p:nvGrpSpPr>
        <p:grpSpPr>
          <a:xfrm>
            <a:off x="6660324" y="518715"/>
            <a:ext cx="5320445" cy="922857"/>
            <a:chOff x="6660324" y="518715"/>
            <a:chExt cx="5320445" cy="92285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28A224E-7158-D44D-8398-D87581E6FE57}"/>
                </a:ext>
              </a:extLst>
            </p:cNvPr>
            <p:cNvSpPr/>
            <p:nvPr/>
          </p:nvSpPr>
          <p:spPr>
            <a:xfrm>
              <a:off x="6660324" y="518715"/>
              <a:ext cx="5179228" cy="9228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ACAAB-2969-1B40-8AD3-726A2B6C1BBE}"/>
                </a:ext>
              </a:extLst>
            </p:cNvPr>
            <p:cNvSpPr/>
            <p:nvPr/>
          </p:nvSpPr>
          <p:spPr>
            <a:xfrm>
              <a:off x="7311576" y="613251"/>
              <a:ext cx="46691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lập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Google Shape;320;p38">
            <a:extLst>
              <a:ext uri="{FF2B5EF4-FFF2-40B4-BE49-F238E27FC236}">
                <a16:creationId xmlns:a16="http://schemas.microsoft.com/office/drawing/2014/main" id="{90CC6883-B8A9-C643-90BE-2CC328FDA1A0}"/>
              </a:ext>
            </a:extLst>
          </p:cNvPr>
          <p:cNvSpPr/>
          <p:nvPr/>
        </p:nvSpPr>
        <p:spPr>
          <a:xfrm>
            <a:off x="177251" y="1584224"/>
            <a:ext cx="5497836" cy="478228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tillium Web"/>
              <a:cs typeface="Times New Roman" panose="02020603050405020304" pitchFamily="18" charset="0"/>
              <a:sym typeface="Titillium Web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B9F3D-809F-7A43-B93C-54377250B24A}"/>
              </a:ext>
            </a:extLst>
          </p:cNvPr>
          <p:cNvSpPr/>
          <p:nvPr/>
        </p:nvSpPr>
        <p:spPr>
          <a:xfrm>
            <a:off x="1023343" y="290086"/>
            <a:ext cx="39212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66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Hindu</a:t>
            </a:r>
            <a:endParaRPr kumimoji="0" lang="en-VN" sz="66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0" name="Picture 4" descr="Truy tìm nguồn gốc, ý nghĩa logo của Apple - 60sCôngNghệ">
            <a:extLst>
              <a:ext uri="{FF2B5EF4-FFF2-40B4-BE49-F238E27FC236}">
                <a16:creationId xmlns:a16="http://schemas.microsoft.com/office/drawing/2014/main" id="{2AEE7CA5-FA13-2E48-8685-38327AC86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1071" r="29715" b="25500"/>
          <a:stretch/>
        </p:blipFill>
        <p:spPr bwMode="auto">
          <a:xfrm>
            <a:off x="2750510" y="5683768"/>
            <a:ext cx="351317" cy="4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4521C1-E21F-1341-8E82-9E4CB656BCC9}"/>
              </a:ext>
            </a:extLst>
          </p:cNvPr>
          <p:cNvSpPr/>
          <p:nvPr/>
        </p:nvSpPr>
        <p:spPr>
          <a:xfrm>
            <a:off x="6165322" y="1807226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871AD2-68A9-6A4D-B9EB-17C3C722C5C0}"/>
              </a:ext>
            </a:extLst>
          </p:cNvPr>
          <p:cNvSpPr/>
          <p:nvPr/>
        </p:nvSpPr>
        <p:spPr>
          <a:xfrm>
            <a:off x="6158067" y="3518730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7D6E24-A08E-D640-AB97-146FC0D19B99}"/>
              </a:ext>
            </a:extLst>
          </p:cNvPr>
          <p:cNvSpPr/>
          <p:nvPr/>
        </p:nvSpPr>
        <p:spPr>
          <a:xfrm>
            <a:off x="6199758" y="5001800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B143EB-2AF4-4D45-90D0-DF036C724B6C}"/>
              </a:ext>
            </a:extLst>
          </p:cNvPr>
          <p:cNvSpPr/>
          <p:nvPr/>
        </p:nvSpPr>
        <p:spPr>
          <a:xfrm>
            <a:off x="6035703" y="57286"/>
            <a:ext cx="990004" cy="92285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9E9A36-957E-3D4B-8827-A31F4D1E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53" y="491490"/>
            <a:ext cx="724788" cy="828329"/>
          </a:xfrm>
          <a:prstGeom prst="rect">
            <a:avLst/>
          </a:prstGeom>
        </p:spPr>
      </p:pic>
      <p:pic>
        <p:nvPicPr>
          <p:cNvPr id="23" name="Graphic 22" descr="Target">
            <a:extLst>
              <a:ext uri="{FF2B5EF4-FFF2-40B4-BE49-F238E27FC236}">
                <a16:creationId xmlns:a16="http://schemas.microsoft.com/office/drawing/2014/main" id="{C23038A1-92DA-FB49-8E08-6DE8CFA1E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13" y="102579"/>
            <a:ext cx="822583" cy="822583"/>
          </a:xfrm>
          <a:prstGeom prst="rect">
            <a:avLst/>
          </a:prstGeom>
        </p:spPr>
      </p:pic>
      <p:pic>
        <p:nvPicPr>
          <p:cNvPr id="27" name="Graphic 26" descr="Stopwatch">
            <a:extLst>
              <a:ext uri="{FF2B5EF4-FFF2-40B4-BE49-F238E27FC236}">
                <a16:creationId xmlns:a16="http://schemas.microsoft.com/office/drawing/2014/main" id="{1D2B2579-BD0D-7849-AB69-AF7C42865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77" y="1883408"/>
            <a:ext cx="767530" cy="767530"/>
          </a:xfrm>
          <a:prstGeom prst="rect">
            <a:avLst/>
          </a:prstGeom>
        </p:spPr>
      </p:pic>
      <p:pic>
        <p:nvPicPr>
          <p:cNvPr id="29" name="Graphic 28" descr="Open book">
            <a:extLst>
              <a:ext uri="{FF2B5EF4-FFF2-40B4-BE49-F238E27FC236}">
                <a16:creationId xmlns:a16="http://schemas.microsoft.com/office/drawing/2014/main" id="{74FA7467-FD6E-324B-B6DF-4778DCAF4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846" y="3665792"/>
            <a:ext cx="619150" cy="619150"/>
          </a:xfrm>
          <a:prstGeom prst="rect">
            <a:avLst/>
          </a:prstGeom>
        </p:spPr>
      </p:pic>
      <p:pic>
        <p:nvPicPr>
          <p:cNvPr id="31" name="Graphic 30" descr="Podium">
            <a:extLst>
              <a:ext uri="{FF2B5EF4-FFF2-40B4-BE49-F238E27FC236}">
                <a16:creationId xmlns:a16="http://schemas.microsoft.com/office/drawing/2014/main" id="{F6027941-60AD-8F4E-8BFC-DD4511B42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100" y="5136838"/>
            <a:ext cx="546930" cy="546930"/>
          </a:xfrm>
          <a:prstGeom prst="rect">
            <a:avLst/>
          </a:prstGeom>
        </p:spPr>
      </p:pic>
      <p:pic>
        <p:nvPicPr>
          <p:cNvPr id="1026" name="Picture 2" descr="BA VỊ THẦN TỐI CAO ẤN ĐỘ | Hanoitourist.vn">
            <a:extLst>
              <a:ext uri="{FF2B5EF4-FFF2-40B4-BE49-F238E27FC236}">
                <a16:creationId xmlns:a16="http://schemas.microsoft.com/office/drawing/2014/main" id="{615D6C56-2F8E-D94E-A2F7-1DDCFF756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0" y="1863613"/>
            <a:ext cx="5003710" cy="35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0" presetClass="entr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 decel="100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20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1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2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0" presetClass="entr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800" decel="10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28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29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0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0" presetClass="entr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800" decel="1000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  <p:anim calcmode="lin" valueType="num" p14:bounceEnd="50000">
                                          <p:cBhvr>
                                            <p:cTn id="36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7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8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3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>
                                            <p:cTn id="4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8" grpId="0" animBg="1"/>
          <p:bldP spid="13" grpId="0" animBg="1"/>
          <p:bldP spid="15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 decel="100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00" decel="100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800" decel="100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8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800" decel="1000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800" decel="1000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8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8" grpId="0" animBg="1"/>
          <p:bldP spid="13" grpId="0" animBg="1"/>
          <p:bldP spid="15" grpId="0" animBg="1"/>
          <p:bldP spid="20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80" y="1"/>
            <a:ext cx="9464040" cy="689317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ẤN ĐỘ GIÁO – ĐẠO HINDU</a:t>
            </a:r>
          </a:p>
        </p:txBody>
      </p:sp>
      <p:pic>
        <p:nvPicPr>
          <p:cNvPr id="3074" name="Picture 2" descr="https://phanmemquanly.hanoitourist.online/web/image/83151/a_4.jpg?access_token=54c60c22-7727-40fe-9f2d-e6bb1116e2b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4" r="25918"/>
          <a:stretch/>
        </p:blipFill>
        <p:spPr bwMode="auto">
          <a:xfrm>
            <a:off x="609600" y="689318"/>
            <a:ext cx="3291840" cy="41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hanmemquanly.hanoitourist.online/web/image/83154/vishnu-nhan-vat-than-thoai-an-do-13124.png?access_token=2a409596-b80c-4cdc-a92d-15e7d22088c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/>
          <a:stretch/>
        </p:blipFill>
        <p:spPr bwMode="auto">
          <a:xfrm>
            <a:off x="4134149" y="677304"/>
            <a:ext cx="3713870" cy="41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hanmemquanly.hanoitourist.online/web/image/83155/shiva.jpg?access_token=5241b067-c6ae-4883-b698-5aff76ba579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r="21961"/>
          <a:stretch/>
        </p:blipFill>
        <p:spPr bwMode="auto">
          <a:xfrm>
            <a:off x="8167764" y="677304"/>
            <a:ext cx="3273960" cy="411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4795325"/>
            <a:ext cx="329184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Brahma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(Phạm Thiên)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theo thần thoại Hindu là người sáng tạo và lèo lái vũ trụ. Brahma là cha của các thần và của loài người.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4149" y="4812844"/>
            <a:ext cx="3713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Vishnu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một trong các vị thần quan trọng nhất của đạo Hindu và là vị thần được thờ cúng rộng rãi nhất. Là thần bảo vệ vũ trụ</a:t>
            </a:r>
          </a:p>
        </p:txBody>
      </p:sp>
      <p:sp>
        <p:nvSpPr>
          <p:cNvPr id="6" name="Rectangle 5"/>
          <p:cNvSpPr/>
          <p:nvPr/>
        </p:nvSpPr>
        <p:spPr>
          <a:xfrm>
            <a:off x="8167764" y="4795325"/>
            <a:ext cx="3273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Thần Shiva</a:t>
            </a: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một trong các vị thần chính của Ấn giáo. Là vị thần thời gian do đó là vị thần hủy diệt, </a:t>
            </a:r>
          </a:p>
        </p:txBody>
      </p:sp>
    </p:spTree>
    <p:extLst>
      <p:ext uri="{BB962C8B-B14F-4D97-AF65-F5344CB8AC3E}">
        <p14:creationId xmlns:p14="http://schemas.microsoft.com/office/powerpoint/2010/main" val="8777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92682-0578-BE46-BE2B-C013B22F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05689" cy="68647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9B29D1-97A7-0A38-CC32-F9FCF438D83D}"/>
              </a:ext>
            </a:extLst>
          </p:cNvPr>
          <p:cNvSpPr/>
          <p:nvPr/>
        </p:nvSpPr>
        <p:spPr>
          <a:xfrm>
            <a:off x="6005688" y="67734"/>
            <a:ext cx="61863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 xứ: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 Độ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 ra đời: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kỷ 6 trước Công Nguyên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sáng lập: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 Phật Thích Ca lịch sử (xuất thân từ Thái tử Tất-Đạt-Đa Cồ-Đàm (Siddhattha Gotama) của vương quốc dòng họ Thích Ca (Sakya).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thuyết: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 làm những điều ác,  Làm  những điều thiện, Tu dưỡng Tâm trong  sạch  (kinh Pháp Cú).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 tôn giáo: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 biến, mở rộng, được truyền bá qua nhiều nước trên thế giới; thuộc về vô-thần, không chủ trương hữu thần, không công nhận có đấng sáng tạo hay thượng đế quyết định số mạng con người; chủ trương về lý nhân-quả.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nhánh phái chính: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 giáo Nguyên thủy (Theravada) và Đại Thừa (Mahayana).</a:t>
            </a:r>
          </a:p>
        </p:txBody>
      </p:sp>
      <p:sp>
        <p:nvSpPr>
          <p:cNvPr id="2" name="Action Button: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9C8BD39-25FA-B605-7429-0C27BEB5AD52}"/>
              </a:ext>
            </a:extLst>
          </p:cNvPr>
          <p:cNvSpPr/>
          <p:nvPr/>
        </p:nvSpPr>
        <p:spPr>
          <a:xfrm>
            <a:off x="73572" y="61468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4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9021"/>
            <a:ext cx="10363200" cy="763600"/>
          </a:xfrm>
          <a:solidFill>
            <a:srgbClr val="FFFDE3"/>
          </a:solidFill>
        </p:spPr>
        <p:txBody>
          <a:bodyPr/>
          <a:lstStyle/>
          <a:p>
            <a:r>
              <a:rPr lang="it-IT" dirty="0"/>
              <a:t>Sử thi Ma-ha-bha-ra-ta và Ra-ma-y-a-na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38" y="906576"/>
            <a:ext cx="6125029" cy="587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13310-53C8-434C-B3B0-511628193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93800"/>
            <a:ext cx="5355772" cy="55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7C546-837D-3540-8958-AF56A00FD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06"/>
          <a:stretch/>
        </p:blipFill>
        <p:spPr>
          <a:xfrm>
            <a:off x="-16934" y="906576"/>
            <a:ext cx="5355772" cy="1709625"/>
          </a:xfrm>
          <a:prstGeom prst="rect">
            <a:avLst/>
          </a:prstGeom>
        </p:spPr>
      </p:pic>
      <p:sp>
        <p:nvSpPr>
          <p:cNvPr id="3" name="Action Button: Back or Previous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673AD71-AA3A-A54B-AC13-DD155F25E701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28547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03" y="392865"/>
            <a:ext cx="22352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7" y="1561469"/>
            <a:ext cx="5799075" cy="4925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32" y="210274"/>
            <a:ext cx="5211411" cy="6266727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008EC62E-5C97-F24C-BA3C-7411F3AD56A3}"/>
              </a:ext>
            </a:extLst>
          </p:cNvPr>
          <p:cNvCxnSpPr>
            <a:cxnSpLocks/>
          </p:cNvCxnSpPr>
          <p:nvPr/>
        </p:nvCxnSpPr>
        <p:spPr>
          <a:xfrm flipV="1">
            <a:off x="914848" y="1156465"/>
            <a:ext cx="1929952" cy="628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4" descr="Pāṇini - Wikiwand">
            <a:extLst>
              <a:ext uri="{FF2B5EF4-FFF2-40B4-BE49-F238E27FC236}">
                <a16:creationId xmlns:a16="http://schemas.microsoft.com/office/drawing/2014/main" id="{C97EE29E-B901-0E44-A724-E02E9599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8000" y="1624335"/>
            <a:ext cx="5881832" cy="4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6286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x-none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96ED0-7882-7E4A-9D4D-9B513082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0" t="6072" r="19500"/>
          <a:stretch/>
        </p:blipFill>
        <p:spPr>
          <a:xfrm>
            <a:off x="240030" y="148590"/>
            <a:ext cx="2286000" cy="2004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0D8F2-5CA3-0845-A787-54D0B075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70" y="310515"/>
            <a:ext cx="3920490" cy="1960245"/>
          </a:xfrm>
          <a:prstGeom prst="rect">
            <a:avLst/>
          </a:prstGeom>
        </p:spPr>
      </p:pic>
      <p:pic>
        <p:nvPicPr>
          <p:cNvPr id="2052" name="Picture 4" descr="Pāṇini - Wikiwand">
            <a:extLst>
              <a:ext uri="{FF2B5EF4-FFF2-40B4-BE49-F238E27FC236}">
                <a16:creationId xmlns:a16="http://schemas.microsoft.com/office/drawing/2014/main" id="{0048EF9D-F2BA-4B48-86F5-5F93987F4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8870"/>
            <a:ext cx="6835140" cy="44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A7D6F1-64EC-924E-B8D9-3D1600FEE12A}"/>
              </a:ext>
            </a:extLst>
          </p:cNvPr>
          <p:cNvSpPr/>
          <p:nvPr/>
        </p:nvSpPr>
        <p:spPr>
          <a:xfrm>
            <a:off x="8038488" y="5331600"/>
            <a:ext cx="30989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de-DE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de-DE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Phạn</a:t>
            </a:r>
            <a:r>
              <a:rPr kumimoji="0" lang="de-DE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Tiếng Phạn | Đặc san Hoa Đàm">
            <a:extLst>
              <a:ext uri="{FF2B5EF4-FFF2-40B4-BE49-F238E27FC236}">
                <a16:creationId xmlns:a16="http://schemas.microsoft.com/office/drawing/2014/main" id="{991F8C6A-AD3B-1249-968B-7BEA7B598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51" y="0"/>
            <a:ext cx="5380650" cy="51984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संस्कृत भाषा - विकिपीडिया">
            <a:extLst>
              <a:ext uri="{FF2B5EF4-FFF2-40B4-BE49-F238E27FC236}">
                <a16:creationId xmlns:a16="http://schemas.microsoft.com/office/drawing/2014/main" id="{47D09915-45A5-3E4B-A8AB-1166DFED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Back or Previous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FFAEF0E-99FA-30D3-0CB9-1BCDC393DC09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  <a:solidFill>
            <a:srgbClr val="FEFCE3"/>
          </a:solidFill>
          <a:ln w="25400" cap="flat" cmpd="sng" algn="ctr">
            <a:solidFill>
              <a:srgbClr val="FEFC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45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/>
          </p:nvPr>
        </p:nvSpPr>
        <p:spPr>
          <a:xfrm>
            <a:off x="914400" y="353683"/>
            <a:ext cx="4673600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C</a:t>
            </a:r>
            <a:r>
              <a:rPr lang="vi-VN" dirty="0"/>
              <a:t>ột đá A-sô-ca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283200" cy="5053136"/>
          </a:xfrm>
          <a:prstGeom prst="ellipse">
            <a:avLst/>
          </a:prstGeom>
        </p:spPr>
      </p:pic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27386992-DD9A-3841-867A-77339E3D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6" y="1371599"/>
            <a:ext cx="5588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405B7B9E-42B9-C646-8C8B-75A7D58FAA4B}"/>
              </a:ext>
            </a:extLst>
          </p:cNvPr>
          <p:cNvCxnSpPr>
            <a:cxnSpLocks/>
          </p:cNvCxnSpPr>
          <p:nvPr/>
        </p:nvCxnSpPr>
        <p:spPr>
          <a:xfrm flipV="1">
            <a:off x="1524000" y="1117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70624985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913"/>
            <a:ext cx="51816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/>
              <a:t>Đ</a:t>
            </a:r>
            <a:r>
              <a:rPr lang="vi-VN" dirty="0"/>
              <a:t>ại bảo tháp San-chi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64955"/>
            <a:ext cx="10972800" cy="5210451"/>
          </a:xfrm>
          <a:prstGeom prst="rect">
            <a:avLst/>
          </a:prstGeom>
        </p:spPr>
      </p:pic>
      <p:cxnSp>
        <p:nvCxnSpPr>
          <p:cNvPr id="6" name="Google Shape;1503;p48">
            <a:extLst>
              <a:ext uri="{FF2B5EF4-FFF2-40B4-BE49-F238E27FC236}">
                <a16:creationId xmlns:a16="http://schemas.microsoft.com/office/drawing/2014/main" id="{662FA8E8-D76D-ED43-A858-688B41FC6674}"/>
              </a:ext>
            </a:extLst>
          </p:cNvPr>
          <p:cNvCxnSpPr>
            <a:cxnSpLocks/>
          </p:cNvCxnSpPr>
          <p:nvPr/>
        </p:nvCxnSpPr>
        <p:spPr>
          <a:xfrm flipV="1">
            <a:off x="1524000" y="1052081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50489500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ại bảo tháp sanchi.mp4" descr="đại bảo tháp sanchi.mp4">
            <a:hlinkClick r:id="" action="ppaction://media"/>
            <a:extLst>
              <a:ext uri="{FF2B5EF4-FFF2-40B4-BE49-F238E27FC236}">
                <a16:creationId xmlns:a16="http://schemas.microsoft.com/office/drawing/2014/main" id="{0B8F5D4D-FF4E-39B8-4E4B-043DDF45C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Back or Previous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CD31931-4C7E-8676-DE51-782B4C3C8C37}"/>
              </a:ext>
            </a:extLst>
          </p:cNvPr>
          <p:cNvSpPr/>
          <p:nvPr/>
        </p:nvSpPr>
        <p:spPr>
          <a:xfrm>
            <a:off x="11480800" y="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93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7001"/>
            <a:ext cx="10871200" cy="4949191"/>
          </a:xfrm>
          <a:prstGeom prst="rect">
            <a:avLst/>
          </a:prstGeom>
          <a:solidFill>
            <a:schemeClr val="lt1"/>
          </a:solidFill>
        </p:spPr>
      </p:pic>
      <p:cxnSp>
        <p:nvCxnSpPr>
          <p:cNvPr id="4" name="Google Shape;1503;p48">
            <a:extLst>
              <a:ext uri="{FF2B5EF4-FFF2-40B4-BE49-F238E27FC236}">
                <a16:creationId xmlns:a16="http://schemas.microsoft.com/office/drawing/2014/main" id="{5FE2C52F-55FC-B14A-AE58-446E8A7A2CB2}"/>
              </a:ext>
            </a:extLst>
          </p:cNvPr>
          <p:cNvCxnSpPr>
            <a:cxnSpLocks/>
          </p:cNvCxnSpPr>
          <p:nvPr/>
        </p:nvCxnSpPr>
        <p:spPr>
          <a:xfrm flipV="1">
            <a:off x="964557" y="1381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BAEBD-CD34-C64F-B802-10303B8B868F}"/>
              </a:ext>
            </a:extLst>
          </p:cNvPr>
          <p:cNvGrpSpPr/>
          <p:nvPr/>
        </p:nvGrpSpPr>
        <p:grpSpPr>
          <a:xfrm>
            <a:off x="5791200" y="233374"/>
            <a:ext cx="6044557" cy="6624625"/>
            <a:chOff x="2667000" y="175031"/>
            <a:chExt cx="6209818" cy="4659144"/>
          </a:xfrm>
        </p:grpSpPr>
        <p:pic>
          <p:nvPicPr>
            <p:cNvPr id="4098" name="Picture 2" descr="Số 0 - phát minh vĩ đại của nhân loại, đến não bộ con người cũng không hiểu hết - Ảnh 1.">
              <a:extLst>
                <a:ext uri="{FF2B5EF4-FFF2-40B4-BE49-F238E27FC236}">
                  <a16:creationId xmlns:a16="http://schemas.microsoft.com/office/drawing/2014/main" id="{1A98825C-417E-8C44-B9A2-26E574C6FA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"/>
            <a:stretch/>
          </p:blipFill>
          <p:spPr bwMode="auto">
            <a:xfrm>
              <a:off x="2667000" y="175031"/>
              <a:ext cx="6209818" cy="465914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C74D48-278E-3441-A3B7-F0D124727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00" r="31078"/>
            <a:stretch/>
          </p:blipFill>
          <p:spPr>
            <a:xfrm>
              <a:off x="7209058" y="2800350"/>
              <a:ext cx="791942" cy="1478362"/>
            </a:xfrm>
            <a:prstGeom prst="rect">
              <a:avLst/>
            </a:prstGeom>
          </p:spPr>
        </p:pic>
      </p:grpSp>
      <p:pic>
        <p:nvPicPr>
          <p:cNvPr id="4100" name="Picture 4" descr="Số 0 - phát minh vĩ đại của nhân loại, đến não bộ con người cũng không hiểu hết - Ảnh 6.">
            <a:extLst>
              <a:ext uri="{FF2B5EF4-FFF2-40B4-BE49-F238E27FC236}">
                <a16:creationId xmlns:a16="http://schemas.microsoft.com/office/drawing/2014/main" id="{4B36061E-AD72-B046-86B7-F3F7BA7CB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/>
          <a:stretch/>
        </p:blipFill>
        <p:spPr bwMode="auto">
          <a:xfrm>
            <a:off x="177800" y="233376"/>
            <a:ext cx="5475933" cy="6624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928737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3C3AE-27B3-A144-86AF-9DB102B84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8" y="2305505"/>
            <a:ext cx="11131948" cy="4282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B2728-AE73-7E47-A6CF-850D780E66F6}"/>
              </a:ext>
            </a:extLst>
          </p:cNvPr>
          <p:cNvSpPr txBox="1"/>
          <p:nvPr/>
        </p:nvSpPr>
        <p:spPr>
          <a:xfrm>
            <a:off x="521788" y="562032"/>
            <a:ext cx="1132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ction Button: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0CFF871-DB9A-DAF7-DF5E-731F1C2AF7B8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64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">
            <a:extLst>
              <a:ext uri="{FF2B5EF4-FFF2-40B4-BE49-F238E27FC236}">
                <a16:creationId xmlns:a16="http://schemas.microsoft.com/office/drawing/2014/main" id="{E303601D-1F07-0542-8B73-5C733F8A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/>
          <a:stretch/>
        </p:blipFill>
        <p:spPr bwMode="auto">
          <a:xfrm>
            <a:off x="304800" y="177801"/>
            <a:ext cx="11684000" cy="60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2D4D64-95D0-9C4B-95D2-06703C6780BC}"/>
              </a:ext>
            </a:extLst>
          </p:cNvPr>
          <p:cNvSpPr/>
          <p:nvPr/>
        </p:nvSpPr>
        <p:spPr>
          <a:xfrm>
            <a:off x="50800" y="5876053"/>
            <a:ext cx="11430000" cy="913199"/>
          </a:xfrm>
          <a:prstGeom prst="rect">
            <a:avLst/>
          </a:prstGeom>
          <a:solidFill>
            <a:srgbClr val="FFFDE3"/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2667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bức lịch của người Ấn Độ cổ, bản lịch cổ có tên Codex Borbonicus tìm thấy năm 1507.</a:t>
            </a:r>
            <a:endParaRPr lang="en-VN" sz="2667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Action Button: Back or Previous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A4BC419-1E4B-694D-93DC-7B5B39510ADA}"/>
              </a:ext>
            </a:extLst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3439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̀nh tựu văn hóa Ấn Độ.mp4" descr="Thành tựu văn hóa Ấn Độ.mp4">
            <a:hlinkClick r:id="" action="ppaction://media"/>
            <a:extLst>
              <a:ext uri="{FF2B5EF4-FFF2-40B4-BE49-F238E27FC236}">
                <a16:creationId xmlns:a16="http://schemas.microsoft.com/office/drawing/2014/main" id="{B0329242-6461-7F4B-A0BF-9AC3B9A35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8"/>
          <p:cNvSpPr/>
          <p:nvPr/>
        </p:nvSpPr>
        <p:spPr>
          <a:xfrm>
            <a:off x="6992600" y="1615400"/>
            <a:ext cx="3627200" cy="362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1811863" y="1666017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III. </a:t>
            </a:r>
            <a:endParaRPr dirty="0"/>
          </a:p>
        </p:txBody>
      </p:sp>
      <p:grpSp>
        <p:nvGrpSpPr>
          <p:cNvPr id="1480" name="Google Shape;1480;p48"/>
          <p:cNvGrpSpPr/>
          <p:nvPr/>
        </p:nvGrpSpPr>
        <p:grpSpPr>
          <a:xfrm>
            <a:off x="7067870" y="1151019"/>
            <a:ext cx="3476653" cy="4556083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503" name="Google Shape;1503;p48"/>
          <p:cNvCxnSpPr/>
          <p:nvPr/>
        </p:nvCxnSpPr>
        <p:spPr>
          <a:xfrm>
            <a:off x="2066467" y="3011935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29" name="Picture 8" descr="Ảnh động Powerpoint CTU">
            <a:extLst>
              <a:ext uri="{FF2B5EF4-FFF2-40B4-BE49-F238E27FC236}">
                <a16:creationId xmlns:a16="http://schemas.microsoft.com/office/drawing/2014/main" id="{9D2AA161-D3DB-4D48-A187-47A89A7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727248" y="141330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255423FA-6962-A544-8CDD-807564D8A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4552"/>
          <a:stretch/>
        </p:blipFill>
        <p:spPr bwMode="auto">
          <a:xfrm rot="3730106" flipH="1">
            <a:off x="-949214" y="2940073"/>
            <a:ext cx="5249641" cy="33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734977" y="3265981"/>
            <a:ext cx="5765200" cy="15297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vi-VN" dirty="0"/>
              <a:t>Những thành tựu văn hoá tiêu biểu</a:t>
            </a:r>
          </a:p>
        </p:txBody>
      </p:sp>
      <p:pic>
        <p:nvPicPr>
          <p:cNvPr id="31" name="Picture 8" descr="Ảnh động Powerpoint CTU">
            <a:extLst>
              <a:ext uri="{FF2B5EF4-FFF2-40B4-BE49-F238E27FC236}">
                <a16:creationId xmlns:a16="http://schemas.microsoft.com/office/drawing/2014/main" id="{A3F43350-ADEE-0646-A6CD-1C90E151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73">
            <a:off x="332316" y="412007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0" y="1703873"/>
            <a:ext cx="3090077" cy="197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Tx/>
              <a:buSzTx/>
            </a:pPr>
            <a:r>
              <a:rPr lang="vi-VN" sz="2667" kern="1200" dirty="0">
                <a:solidFill>
                  <a:srgbClr val="FFFF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Những thành tựu văn hoá tiêu biểu </a:t>
            </a:r>
            <a:endParaRPr lang="en-US" sz="2667" kern="1200" dirty="0">
              <a:solidFill>
                <a:srgbClr val="FFFF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1904269" y="787229"/>
            <a:ext cx="787292" cy="718275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370C76-DB83-3546-BCF3-1530C26ED351}"/>
              </a:ext>
            </a:extLst>
          </p:cNvPr>
          <p:cNvSpPr/>
          <p:nvPr/>
        </p:nvSpPr>
        <p:spPr>
          <a:xfrm>
            <a:off x="6079203" y="2190752"/>
            <a:ext cx="18473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endParaRPr lang="en-VN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6210FF4-4DEA-674C-99AA-62B68B44F1BE}"/>
              </a:ext>
            </a:extLst>
          </p:cNvPr>
          <p:cNvSpPr/>
          <p:nvPr/>
        </p:nvSpPr>
        <p:spPr>
          <a:xfrm>
            <a:off x="3218413" y="3158194"/>
            <a:ext cx="8973587" cy="5628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F3EF54-7F3C-374B-BC74-7EEFE948F62B}"/>
              </a:ext>
            </a:extLst>
          </p:cNvPr>
          <p:cNvSpPr/>
          <p:nvPr/>
        </p:nvSpPr>
        <p:spPr>
          <a:xfrm>
            <a:off x="3856580" y="3587729"/>
            <a:ext cx="2421517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1,2,3,4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717F9-DB6E-0541-B8E0-8B2795D3B42E}"/>
              </a:ext>
            </a:extLst>
          </p:cNvPr>
          <p:cNvSpPr/>
          <p:nvPr/>
        </p:nvSpPr>
        <p:spPr>
          <a:xfrm>
            <a:off x="8748684" y="3620928"/>
            <a:ext cx="2183393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267" b="1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5,6,7,8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AD5C-6D94-FF4A-AE5C-EFB85459E20D}"/>
              </a:ext>
            </a:extLst>
          </p:cNvPr>
          <p:cNvSpPr/>
          <p:nvPr/>
        </p:nvSpPr>
        <p:spPr>
          <a:xfrm>
            <a:off x="4881092" y="3272002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95075A-BE0E-FC43-BE86-7757C1C90A1D}"/>
              </a:ext>
            </a:extLst>
          </p:cNvPr>
          <p:cNvSpPr/>
          <p:nvPr/>
        </p:nvSpPr>
        <p:spPr>
          <a:xfrm>
            <a:off x="9654114" y="3261690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C9FCC6-87EA-FF45-8C16-23A397711072}"/>
              </a:ext>
            </a:extLst>
          </p:cNvPr>
          <p:cNvSpPr/>
          <p:nvPr/>
        </p:nvSpPr>
        <p:spPr>
          <a:xfrm>
            <a:off x="3422067" y="-80406"/>
            <a:ext cx="871969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Kĩ thuật mảnh ghép</a:t>
            </a:r>
            <a:r>
              <a:rPr lang="en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49A364-AA14-2248-BB15-D02F609CAC31}"/>
              </a:ext>
            </a:extLst>
          </p:cNvPr>
          <p:cNvSpPr/>
          <p:nvPr/>
        </p:nvSpPr>
        <p:spPr>
          <a:xfrm>
            <a:off x="3255400" y="5642669"/>
            <a:ext cx="889572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spcAft>
                <a:spcPts val="1333"/>
              </a:spcAft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Note: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hãy kể tên các thành tựu văn hoá tiêu biểu của Ấn Độ cổ đại.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9112A44-8E59-9942-B019-684A786E4E70}"/>
              </a:ext>
            </a:extLst>
          </p:cNvPr>
          <p:cNvSpPr/>
          <p:nvPr/>
        </p:nvSpPr>
        <p:spPr>
          <a:xfrm rot="5400000">
            <a:off x="4938123" y="1701645"/>
            <a:ext cx="320235" cy="276297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AB78C9-07ED-CA4E-BE7B-2198B8E4F5AA}"/>
              </a:ext>
            </a:extLst>
          </p:cNvPr>
          <p:cNvSpPr/>
          <p:nvPr/>
        </p:nvSpPr>
        <p:spPr>
          <a:xfrm>
            <a:off x="3218414" y="1504644"/>
            <a:ext cx="389290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Chữ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viết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văn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tôn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giáo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A54E2C60-1BAE-014C-8E2F-D4C9EF17B988}"/>
              </a:ext>
            </a:extLst>
          </p:cNvPr>
          <p:cNvSpPr/>
          <p:nvPr/>
        </p:nvSpPr>
        <p:spPr>
          <a:xfrm rot="5400000">
            <a:off x="9634391" y="1653905"/>
            <a:ext cx="320236" cy="276297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42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34E932-7283-AB48-87F5-55754FB28EF1}"/>
              </a:ext>
            </a:extLst>
          </p:cNvPr>
          <p:cNvSpPr/>
          <p:nvPr/>
        </p:nvSpPr>
        <p:spPr>
          <a:xfrm>
            <a:off x="7747156" y="1445971"/>
            <a:ext cx="4012376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Kiến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trúc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lịch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vi-VN" sz="4267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altLang="vi-VN" sz="4267" kern="0" dirty="0">
                <a:solidFill>
                  <a:srgbClr val="0070C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85E567-E11C-CC4C-B4CB-8418B3EC6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7" y="4545748"/>
            <a:ext cx="3177536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734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4"/>
          <p:cNvSpPr txBox="1">
            <a:spLocks noGrp="1"/>
          </p:cNvSpPr>
          <p:nvPr>
            <p:ph type="title"/>
          </p:nvPr>
        </p:nvSpPr>
        <p:spPr>
          <a:xfrm>
            <a:off x="1393344" y="203901"/>
            <a:ext cx="10060112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800" dirty="0">
                <a:latin typeface="SVN-Blenda Script" panose="02000804000000020003" pitchFamily="2" charset="0"/>
              </a:rPr>
              <a:t>3. </a:t>
            </a:r>
            <a:r>
              <a:rPr lang="en-US" sz="4800" dirty="0" err="1">
                <a:latin typeface="SVN-Blenda Script" panose="02000804000000020003" pitchFamily="2" charset="0"/>
              </a:rPr>
              <a:t>Những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thành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tựu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văn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hoá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tiêu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r>
              <a:rPr lang="en-US" sz="4800" dirty="0" err="1">
                <a:latin typeface="SVN-Blenda Script" panose="02000804000000020003" pitchFamily="2" charset="0"/>
              </a:rPr>
              <a:t>biểu</a:t>
            </a:r>
            <a:r>
              <a:rPr lang="en-US" sz="4800" dirty="0">
                <a:latin typeface="SVN-Blenda Script" panose="02000804000000020003" pitchFamily="2" charset="0"/>
              </a:rPr>
              <a:t> </a:t>
            </a:r>
            <a:endParaRPr sz="4800" dirty="0">
              <a:latin typeface="SVN-Blenda Script" panose="02000804000000020003" pitchFamily="2" charset="0"/>
            </a:endParaRPr>
          </a:p>
        </p:txBody>
      </p:sp>
      <p:sp>
        <p:nvSpPr>
          <p:cNvPr id="1342" name="Google Shape;1342;p44"/>
          <p:cNvSpPr txBox="1">
            <a:spLocks noGrp="1"/>
          </p:cNvSpPr>
          <p:nvPr>
            <p:ph type="subTitle" idx="1"/>
          </p:nvPr>
        </p:nvSpPr>
        <p:spPr>
          <a:xfrm>
            <a:off x="14154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Tôn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giáo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343" name="Google Shape;1343;p44"/>
          <p:cNvSpPr txBox="1">
            <a:spLocks noGrp="1"/>
          </p:cNvSpPr>
          <p:nvPr>
            <p:ph type="subTitle" idx="2"/>
          </p:nvPr>
        </p:nvSpPr>
        <p:spPr>
          <a:xfrm>
            <a:off x="14154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trúc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344" name="Google Shape;1344;p44"/>
          <p:cNvSpPr txBox="1">
            <a:spLocks noGrp="1"/>
          </p:cNvSpPr>
          <p:nvPr>
            <p:ph type="subTitle" idx="3"/>
          </p:nvPr>
        </p:nvSpPr>
        <p:spPr>
          <a:xfrm>
            <a:off x="4602000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Văn học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5" name="Google Shape;1345;p44"/>
          <p:cNvSpPr txBox="1">
            <a:spLocks noGrp="1"/>
          </p:cNvSpPr>
          <p:nvPr>
            <p:ph type="subTitle" idx="4"/>
          </p:nvPr>
        </p:nvSpPr>
        <p:spPr>
          <a:xfrm>
            <a:off x="4601984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Lịch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pháp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6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346" name="Google Shape;1346;p44"/>
          <p:cNvSpPr txBox="1">
            <a:spLocks noGrp="1"/>
          </p:cNvSpPr>
          <p:nvPr>
            <p:ph type="subTitle" idx="5"/>
          </p:nvPr>
        </p:nvSpPr>
        <p:spPr>
          <a:xfrm>
            <a:off x="78340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Chữ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viết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7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347" name="Google Shape;1347;p44"/>
          <p:cNvSpPr txBox="1">
            <a:spLocks noGrp="1"/>
          </p:cNvSpPr>
          <p:nvPr>
            <p:ph type="subTitle" idx="6"/>
          </p:nvPr>
        </p:nvSpPr>
        <p:spPr>
          <a:xfrm>
            <a:off x="78340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Toán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học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8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348" name="Google Shape;1348;p44"/>
          <p:cNvSpPr txBox="1">
            <a:spLocks noGrp="1"/>
          </p:cNvSpPr>
          <p:nvPr>
            <p:ph type="subTitle" idx="7"/>
          </p:nvPr>
        </p:nvSpPr>
        <p:spPr>
          <a:xfrm>
            <a:off x="1415451" y="2626967"/>
            <a:ext cx="2750149" cy="985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Bà La Môn, đạo Phật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9" name="Google Shape;1349;p44"/>
          <p:cNvSpPr txBox="1">
            <a:spLocks noGrp="1"/>
          </p:cNvSpPr>
          <p:nvPr>
            <p:ph type="subTitle" idx="8"/>
          </p:nvPr>
        </p:nvSpPr>
        <p:spPr>
          <a:xfrm>
            <a:off x="4601984" y="2626966"/>
            <a:ext cx="3232051" cy="12650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it-IT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it-IT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Ma-ha-bha-ra-ta và Ra-ma-y-a-na.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0" name="Google Shape;1350;p44"/>
          <p:cNvSpPr txBox="1">
            <a:spLocks noGrp="1"/>
          </p:cNvSpPr>
          <p:nvPr>
            <p:ph type="subTitle" idx="9"/>
          </p:nvPr>
        </p:nvSpPr>
        <p:spPr>
          <a:xfrm>
            <a:off x="7834051" y="2626967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" name="Google Shape;1351;p44"/>
          <p:cNvSpPr txBox="1">
            <a:spLocks noGrp="1"/>
          </p:cNvSpPr>
          <p:nvPr>
            <p:ph type="subTitle" idx="13"/>
          </p:nvPr>
        </p:nvSpPr>
        <p:spPr>
          <a:xfrm>
            <a:off x="1415435" y="5121394"/>
            <a:ext cx="3186517" cy="11432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đá A-sô-ca và đại bảo tháp San-chi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2" name="Google Shape;1352;p44"/>
          <p:cNvSpPr txBox="1">
            <a:spLocks noGrp="1"/>
          </p:cNvSpPr>
          <p:nvPr>
            <p:ph type="subTitle" idx="14"/>
          </p:nvPr>
        </p:nvSpPr>
        <p:spPr>
          <a:xfrm>
            <a:off x="4601968" y="5121395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3" name="Google Shape;1353;p44"/>
          <p:cNvSpPr txBox="1">
            <a:spLocks noGrp="1"/>
          </p:cNvSpPr>
          <p:nvPr>
            <p:ph type="subTitle" idx="15"/>
          </p:nvPr>
        </p:nvSpPr>
        <p:spPr>
          <a:xfrm>
            <a:off x="7698517" y="5197780"/>
            <a:ext cx="3687632" cy="9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 có 10 chữ số, đặc biệt là giá trị của số 0</a:t>
            </a:r>
            <a:endParaRPr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5" name="Google Shape;1355;p44"/>
          <p:cNvSpPr/>
          <p:nvPr/>
        </p:nvSpPr>
        <p:spPr>
          <a:xfrm>
            <a:off x="2582067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56" name="Google Shape;1356;p44"/>
          <p:cNvGrpSpPr/>
          <p:nvPr/>
        </p:nvGrpSpPr>
        <p:grpSpPr>
          <a:xfrm>
            <a:off x="2685664" y="1441526"/>
            <a:ext cx="447608" cy="485677"/>
            <a:chOff x="-42778750" y="2320125"/>
            <a:chExt cx="285125" cy="309375"/>
          </a:xfrm>
        </p:grpSpPr>
        <p:sp>
          <p:nvSpPr>
            <p:cNvPr id="1357" name="Google Shape;1357;p44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6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9" name="Google Shape;1359;p44"/>
          <p:cNvSpPr/>
          <p:nvPr/>
        </p:nvSpPr>
        <p:spPr>
          <a:xfrm>
            <a:off x="5768600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0" name="Google Shape;1360;p44"/>
          <p:cNvSpPr/>
          <p:nvPr/>
        </p:nvSpPr>
        <p:spPr>
          <a:xfrm>
            <a:off x="8960491" y="144675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2" name="Google Shape;1362;p44"/>
          <p:cNvSpPr/>
          <p:nvPr/>
        </p:nvSpPr>
        <p:spPr>
          <a:xfrm>
            <a:off x="5847561" y="1457436"/>
            <a:ext cx="498355" cy="45380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3" name="Google Shape;1363;p44"/>
          <p:cNvSpPr/>
          <p:nvPr/>
        </p:nvSpPr>
        <p:spPr>
          <a:xfrm>
            <a:off x="2560017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4" name="Google Shape;1364;p44"/>
          <p:cNvSpPr/>
          <p:nvPr/>
        </p:nvSpPr>
        <p:spPr>
          <a:xfrm>
            <a:off x="5746551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5" name="Google Shape;1365;p44"/>
          <p:cNvSpPr/>
          <p:nvPr/>
        </p:nvSpPr>
        <p:spPr>
          <a:xfrm>
            <a:off x="8977185" y="393728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Google Shape;15036;p73"/>
          <p:cNvSpPr/>
          <p:nvPr/>
        </p:nvSpPr>
        <p:spPr>
          <a:xfrm>
            <a:off x="9077933" y="1546545"/>
            <a:ext cx="464401" cy="455224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rgbClr val="435D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61" name="Google Shape;1361;p44"/>
          <p:cNvSpPr/>
          <p:nvPr/>
        </p:nvSpPr>
        <p:spPr>
          <a:xfrm>
            <a:off x="9052811" y="4015995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2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8" name="Google Shape;14862;p73"/>
          <p:cNvGrpSpPr/>
          <p:nvPr/>
        </p:nvGrpSpPr>
        <p:grpSpPr>
          <a:xfrm>
            <a:off x="5847546" y="4024583"/>
            <a:ext cx="453557" cy="453557"/>
            <a:chOff x="5648375" y="238125"/>
            <a:chExt cx="483125" cy="483125"/>
          </a:xfrm>
          <a:solidFill>
            <a:schemeClr val="bg2"/>
          </a:solidFill>
        </p:grpSpPr>
        <p:sp>
          <p:nvSpPr>
            <p:cNvPr id="39" name="Google Shape;14863;p73"/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Google Shape;14864;p73"/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Google Shape;14865;p73"/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4866;p73"/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Google Shape;14867;p73"/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14868;p73"/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4869;p73"/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" name="Google Shape;14870;p73"/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Google Shape;14871;p73"/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" name="Google Shape;14872;p73"/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3733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9" name="Google Shape;16420;p77"/>
          <p:cNvSpPr/>
          <p:nvPr/>
        </p:nvSpPr>
        <p:spPr>
          <a:xfrm>
            <a:off x="2632262" y="4028491"/>
            <a:ext cx="455439" cy="455696"/>
          </a:xfrm>
          <a:custGeom>
            <a:avLst/>
            <a:gdLst/>
            <a:ahLst/>
            <a:cxnLst/>
            <a:rect l="l" t="t" r="r" b="b"/>
            <a:pathLst>
              <a:path w="14147" h="14155" extrusionOk="0">
                <a:moveTo>
                  <a:pt x="7058" y="891"/>
                </a:moveTo>
                <a:lnTo>
                  <a:pt x="11311" y="3285"/>
                </a:lnTo>
                <a:lnTo>
                  <a:pt x="2805" y="3285"/>
                </a:lnTo>
                <a:lnTo>
                  <a:pt x="7058" y="891"/>
                </a:lnTo>
                <a:close/>
                <a:moveTo>
                  <a:pt x="12886" y="4136"/>
                </a:moveTo>
                <a:cubicBezTo>
                  <a:pt x="13107" y="4136"/>
                  <a:pt x="13264" y="4325"/>
                  <a:pt x="13264" y="4545"/>
                </a:cubicBezTo>
                <a:lnTo>
                  <a:pt x="13264" y="4986"/>
                </a:lnTo>
                <a:lnTo>
                  <a:pt x="851" y="4986"/>
                </a:lnTo>
                <a:lnTo>
                  <a:pt x="851" y="4545"/>
                </a:lnTo>
                <a:cubicBezTo>
                  <a:pt x="851" y="4325"/>
                  <a:pt x="1040" y="4136"/>
                  <a:pt x="1261" y="4136"/>
                </a:cubicBezTo>
                <a:close/>
                <a:moveTo>
                  <a:pt x="3309" y="5806"/>
                </a:moveTo>
                <a:lnTo>
                  <a:pt x="3309" y="9996"/>
                </a:lnTo>
                <a:lnTo>
                  <a:pt x="2490" y="9996"/>
                </a:lnTo>
                <a:lnTo>
                  <a:pt x="2490" y="5806"/>
                </a:lnTo>
                <a:close/>
                <a:moveTo>
                  <a:pt x="5798" y="5806"/>
                </a:moveTo>
                <a:lnTo>
                  <a:pt x="5798" y="9996"/>
                </a:lnTo>
                <a:lnTo>
                  <a:pt x="4128" y="9996"/>
                </a:lnTo>
                <a:lnTo>
                  <a:pt x="4128" y="5806"/>
                </a:lnTo>
                <a:close/>
                <a:moveTo>
                  <a:pt x="7499" y="5806"/>
                </a:moveTo>
                <a:lnTo>
                  <a:pt x="7499" y="9996"/>
                </a:lnTo>
                <a:lnTo>
                  <a:pt x="6617" y="9996"/>
                </a:lnTo>
                <a:lnTo>
                  <a:pt x="6617" y="5806"/>
                </a:lnTo>
                <a:close/>
                <a:moveTo>
                  <a:pt x="9956" y="5806"/>
                </a:moveTo>
                <a:lnTo>
                  <a:pt x="9956" y="9996"/>
                </a:lnTo>
                <a:lnTo>
                  <a:pt x="8286" y="9996"/>
                </a:lnTo>
                <a:lnTo>
                  <a:pt x="8286" y="5806"/>
                </a:lnTo>
                <a:close/>
                <a:moveTo>
                  <a:pt x="11626" y="5806"/>
                </a:moveTo>
                <a:lnTo>
                  <a:pt x="11626" y="9996"/>
                </a:lnTo>
                <a:lnTo>
                  <a:pt x="10807" y="9996"/>
                </a:lnTo>
                <a:lnTo>
                  <a:pt x="10807" y="5806"/>
                </a:lnTo>
                <a:close/>
                <a:moveTo>
                  <a:pt x="12004" y="10815"/>
                </a:moveTo>
                <a:cubicBezTo>
                  <a:pt x="12256" y="10815"/>
                  <a:pt x="12445" y="11004"/>
                  <a:pt x="12445" y="11256"/>
                </a:cubicBezTo>
                <a:lnTo>
                  <a:pt x="12445" y="11634"/>
                </a:lnTo>
                <a:lnTo>
                  <a:pt x="1670" y="11634"/>
                </a:lnTo>
                <a:lnTo>
                  <a:pt x="1670" y="11256"/>
                </a:lnTo>
                <a:cubicBezTo>
                  <a:pt x="1670" y="11004"/>
                  <a:pt x="1859" y="10815"/>
                  <a:pt x="2048" y="10815"/>
                </a:cubicBezTo>
                <a:close/>
                <a:moveTo>
                  <a:pt x="12886" y="12422"/>
                </a:moveTo>
                <a:cubicBezTo>
                  <a:pt x="13107" y="12422"/>
                  <a:pt x="13264" y="12642"/>
                  <a:pt x="13264" y="12863"/>
                </a:cubicBezTo>
                <a:lnTo>
                  <a:pt x="13264" y="13304"/>
                </a:lnTo>
                <a:lnTo>
                  <a:pt x="851" y="13304"/>
                </a:lnTo>
                <a:lnTo>
                  <a:pt x="851" y="12863"/>
                </a:lnTo>
                <a:cubicBezTo>
                  <a:pt x="851" y="12642"/>
                  <a:pt x="1040" y="12422"/>
                  <a:pt x="1261" y="12422"/>
                </a:cubicBezTo>
                <a:close/>
                <a:moveTo>
                  <a:pt x="7058" y="1"/>
                </a:moveTo>
                <a:cubicBezTo>
                  <a:pt x="6987" y="1"/>
                  <a:pt x="6916" y="24"/>
                  <a:pt x="6869" y="72"/>
                </a:cubicBezTo>
                <a:lnTo>
                  <a:pt x="1103" y="3348"/>
                </a:lnTo>
                <a:cubicBezTo>
                  <a:pt x="473" y="3411"/>
                  <a:pt x="1" y="3915"/>
                  <a:pt x="1" y="4545"/>
                </a:cubicBezTo>
                <a:lnTo>
                  <a:pt x="1" y="5365"/>
                </a:lnTo>
                <a:cubicBezTo>
                  <a:pt x="1" y="5617"/>
                  <a:pt x="221" y="5806"/>
                  <a:pt x="442" y="5806"/>
                </a:cubicBezTo>
                <a:lnTo>
                  <a:pt x="1702" y="5806"/>
                </a:lnTo>
                <a:lnTo>
                  <a:pt x="1702" y="10059"/>
                </a:lnTo>
                <a:cubicBezTo>
                  <a:pt x="1229" y="10216"/>
                  <a:pt x="883" y="10689"/>
                  <a:pt x="883" y="11256"/>
                </a:cubicBezTo>
                <a:lnTo>
                  <a:pt x="883" y="11729"/>
                </a:lnTo>
                <a:cubicBezTo>
                  <a:pt x="410" y="11886"/>
                  <a:pt x="64" y="12359"/>
                  <a:pt x="64" y="12894"/>
                </a:cubicBezTo>
                <a:lnTo>
                  <a:pt x="64" y="13713"/>
                </a:lnTo>
                <a:cubicBezTo>
                  <a:pt x="64" y="13965"/>
                  <a:pt x="253" y="14154"/>
                  <a:pt x="473" y="14154"/>
                </a:cubicBezTo>
                <a:lnTo>
                  <a:pt x="13768" y="14154"/>
                </a:lnTo>
                <a:cubicBezTo>
                  <a:pt x="13989" y="14154"/>
                  <a:pt x="14146" y="13965"/>
                  <a:pt x="14146" y="13713"/>
                </a:cubicBezTo>
                <a:lnTo>
                  <a:pt x="14146" y="12894"/>
                </a:lnTo>
                <a:cubicBezTo>
                  <a:pt x="14146" y="12359"/>
                  <a:pt x="13800" y="11918"/>
                  <a:pt x="13327" y="11729"/>
                </a:cubicBezTo>
                <a:lnTo>
                  <a:pt x="13327" y="11256"/>
                </a:lnTo>
                <a:cubicBezTo>
                  <a:pt x="13327" y="10689"/>
                  <a:pt x="12981" y="10248"/>
                  <a:pt x="12508" y="10059"/>
                </a:cubicBezTo>
                <a:lnTo>
                  <a:pt x="12508" y="5806"/>
                </a:lnTo>
                <a:lnTo>
                  <a:pt x="13768" y="5806"/>
                </a:lnTo>
                <a:cubicBezTo>
                  <a:pt x="13989" y="5806"/>
                  <a:pt x="14146" y="5617"/>
                  <a:pt x="14146" y="5396"/>
                </a:cubicBezTo>
                <a:lnTo>
                  <a:pt x="14146" y="4545"/>
                </a:lnTo>
                <a:cubicBezTo>
                  <a:pt x="14115" y="3915"/>
                  <a:pt x="13642" y="3380"/>
                  <a:pt x="13012" y="3348"/>
                </a:cubicBezTo>
                <a:lnTo>
                  <a:pt x="7247" y="72"/>
                </a:lnTo>
                <a:cubicBezTo>
                  <a:pt x="7200" y="24"/>
                  <a:pt x="7129" y="1"/>
                  <a:pt x="705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3733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128563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 animBg="1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7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7C1C0-4450-C746-A0C4-0676B004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" y="0"/>
            <a:ext cx="12139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6432145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6792056" y="1642099"/>
            <a:ext cx="4826001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A01127"/>
                </a:solidFill>
                <a:latin typeface="Arial"/>
                <a:cs typeface="Arial"/>
                <a:sym typeface="PT Serif"/>
              </a:rPr>
              <a:t>Em ấn tượng nhất với thành tựu nào của nến văn minh Ấn Độ cổ đại?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C4716-5178-AF42-B60D-863A6D60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966" y="4077663"/>
            <a:ext cx="3723034" cy="227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F8CE0-3317-F04E-91F5-113EFA07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125" y="0"/>
            <a:ext cx="3228975" cy="251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234E2-7C6C-6C41-8586-FDE2C37FF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19" y="1642099"/>
            <a:ext cx="292417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344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569</Words>
  <Application>Microsoft Office PowerPoint</Application>
  <PresentationFormat>Màn hình rộng</PresentationFormat>
  <Paragraphs>85</Paragraphs>
  <Slides>27</Slides>
  <Notes>6</Notes>
  <HiddenSlides>0</HiddenSlides>
  <MMClips>2</MMClips>
  <ScaleCrop>false</ScaleCrop>
  <HeadingPairs>
    <vt:vector size="8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6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55" baseType="lpstr">
      <vt:lpstr>Arial</vt:lpstr>
      <vt:lpstr>Calibri</vt:lpstr>
      <vt:lpstr>Calibri Light</vt:lpstr>
      <vt:lpstr>Cambria</vt:lpstr>
      <vt:lpstr>Fira Sans Extra Condensed Medium</vt:lpstr>
      <vt:lpstr>Kodchasan</vt:lpstr>
      <vt:lpstr>Livvic</vt:lpstr>
      <vt:lpstr>Lucida Sans Unicode</vt:lpstr>
      <vt:lpstr>Open Sans</vt:lpstr>
      <vt:lpstr>Passion One</vt:lpstr>
      <vt:lpstr>PT Serif</vt:lpstr>
      <vt:lpstr>Roboto</vt:lpstr>
      <vt:lpstr>Roboto Condensed Light</vt:lpstr>
      <vt:lpstr>Sanchez</vt:lpstr>
      <vt:lpstr>Snell Roundhand Black</vt:lpstr>
      <vt:lpstr>SVN-Blenda Script</vt:lpstr>
      <vt:lpstr>SVN-Gotham Bold</vt:lpstr>
      <vt:lpstr>Taviraj</vt:lpstr>
      <vt:lpstr>Times New Roman</vt:lpstr>
      <vt:lpstr>Titillium Web</vt:lpstr>
      <vt:lpstr>Wingdings</vt:lpstr>
      <vt:lpstr>Lección de Historia de España by Slidesgo</vt:lpstr>
      <vt:lpstr>1_Lección de Historia de España by Slidesgo</vt:lpstr>
      <vt:lpstr>Office Theme</vt:lpstr>
      <vt:lpstr>1_Teaching Islamic Traditions by Slidesgo</vt:lpstr>
      <vt:lpstr>3_Office Theme</vt:lpstr>
      <vt:lpstr>1_Office Theme</vt:lpstr>
      <vt:lpstr>Clip</vt:lpstr>
      <vt:lpstr>Bản trình bày PowerPoint</vt:lpstr>
      <vt:lpstr>A.  Khởi Động</vt:lpstr>
      <vt:lpstr>Bản trình bày PowerPoint</vt:lpstr>
      <vt:lpstr>III. </vt:lpstr>
      <vt:lpstr>3. Những thành tựu văn hoá tiêu biểu </vt:lpstr>
      <vt:lpstr>3. Những thành tựu văn hoá tiêu biểu </vt:lpstr>
      <vt:lpstr>Bản trình bày PowerPoint</vt:lpstr>
      <vt:lpstr>Bản trình bày PowerPoint</vt:lpstr>
      <vt:lpstr>LUYỆN TẬP, VẬN DỤNG</vt:lpstr>
      <vt:lpstr>Bản trình bày PowerPoint</vt:lpstr>
      <vt:lpstr>Bản trình bày PowerPoint</vt:lpstr>
      <vt:lpstr>Bản trình bày PowerPoint</vt:lpstr>
      <vt:lpstr>Bản trình bày PowerPoint</vt:lpstr>
      <vt:lpstr>Tôn giáo </vt:lpstr>
      <vt:lpstr>Bản trình bày PowerPoint</vt:lpstr>
      <vt:lpstr>ẤN ĐỘ GIÁO – ĐẠO HINDU</vt:lpstr>
      <vt:lpstr>Bản trình bày PowerPoint</vt:lpstr>
      <vt:lpstr>Sử thi Ma-ha-bha-ra-ta và Ra-ma-y-a-na</vt:lpstr>
      <vt:lpstr>Chữ viết</vt:lpstr>
      <vt:lpstr>Bản trình bày PowerPoint</vt:lpstr>
      <vt:lpstr>Bản trình bày PowerPoint</vt:lpstr>
      <vt:lpstr>Cột đá A-sô-ca </vt:lpstr>
      <vt:lpstr>Đại bảo tháp San-chi</vt:lpstr>
      <vt:lpstr>Bản trình bày PowerPoint</vt:lpstr>
      <vt:lpstr>Toán học 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5</cp:revision>
  <dcterms:created xsi:type="dcterms:W3CDTF">2022-03-02T14:05:21Z</dcterms:created>
  <dcterms:modified xsi:type="dcterms:W3CDTF">2023-04-03T04:01:07Z</dcterms:modified>
</cp:coreProperties>
</file>